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70" r:id="rId4"/>
    <p:sldId id="263" r:id="rId5"/>
    <p:sldId id="265" r:id="rId6"/>
    <p:sldId id="266" r:id="rId7"/>
    <p:sldId id="261" r:id="rId8"/>
    <p:sldId id="267" r:id="rId9"/>
    <p:sldId id="264" r:id="rId10"/>
    <p:sldId id="258" r:id="rId11"/>
    <p:sldId id="259" r:id="rId12"/>
    <p:sldId id="268" r:id="rId13"/>
  </p:sldIdLst>
  <p:sldSz cx="9144000" cy="6858000" type="screen4x3"/>
  <p:notesSz cx="9296400" cy="68818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4745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DD6D1-F35C-460B-AFD9-5B5FC20EF376}" type="datetimeFigureOut">
              <a:rPr lang="es-ES_tradnl" smtClean="0"/>
              <a:t>13/07/2011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4745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ED21-CD7D-4CA2-8AD2-0C02F499120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684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30EA-7563-45CB-8EB1-2F785C64E52A}" type="datetimeFigureOut">
              <a:rPr lang="es-ES_tradnl" smtClean="0"/>
              <a:t>13/07/2011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268663"/>
            <a:ext cx="7435850" cy="3097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535738"/>
            <a:ext cx="402907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3DC0-C8DB-4FA6-9002-B5103B5AE2E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507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93DC0-C8DB-4FA6-9002-B5103B5AE2E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213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94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34D114-C960-4076-B93F-6A18B7A29062}" type="datetimeFigureOut">
              <a:rPr lang="es-ES_tradnl" smtClean="0"/>
              <a:t>13/07/2011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28C71-57ED-49F3-A3EE-C92409BFFA0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98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7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184482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b="1" dirty="0" smtClean="0">
                <a:solidFill>
                  <a:schemeClr val="tx2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ZONAS DISTRITALES CON FELIGRESÍA</a:t>
            </a:r>
            <a:endParaRPr lang="es-ES_tradnl" sz="9600" b="1" dirty="0">
              <a:solidFill>
                <a:schemeClr val="tx2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60648"/>
            <a:ext cx="82702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MISIÓN VENEZOLANA </a:t>
            </a:r>
          </a:p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DE LOS LLANOS OCCIDENTALES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7198"/>
            <a:ext cx="1930912" cy="184404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28" y="2840883"/>
            <a:ext cx="1073929" cy="7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0204" y="3429000"/>
            <a:ext cx="4551796" cy="3312368"/>
            <a:chOff x="20204" y="884074"/>
            <a:chExt cx="9123796" cy="5157192"/>
          </a:xfrm>
        </p:grpSpPr>
        <p:pic>
          <p:nvPicPr>
            <p:cNvPr id="7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8" name="7 Forma libre"/>
            <p:cNvSpPr/>
            <p:nvPr/>
          </p:nvSpPr>
          <p:spPr>
            <a:xfrm>
              <a:off x="2267745" y="2152834"/>
              <a:ext cx="2078944" cy="2880320"/>
            </a:xfrm>
            <a:custGeom>
              <a:avLst/>
              <a:gdLst>
                <a:gd name="connsiteX0" fmla="*/ 18197 w 1226023"/>
                <a:gd name="connsiteY0" fmla="*/ 3412 h 1839988"/>
                <a:gd name="connsiteX1" fmla="*/ 4549 w 1226023"/>
                <a:gd name="connsiteY1" fmla="*/ 44355 h 1839988"/>
                <a:gd name="connsiteX2" fmla="*/ 11373 w 1226023"/>
                <a:gd name="connsiteY2" fmla="*/ 180833 h 1839988"/>
                <a:gd name="connsiteX3" fmla="*/ 25020 w 1226023"/>
                <a:gd name="connsiteY3" fmla="*/ 214952 h 1839988"/>
                <a:gd name="connsiteX4" fmla="*/ 38668 w 1226023"/>
                <a:gd name="connsiteY4" fmla="*/ 255895 h 1839988"/>
                <a:gd name="connsiteX5" fmla="*/ 45492 w 1226023"/>
                <a:gd name="connsiteY5" fmla="*/ 276367 h 1839988"/>
                <a:gd name="connsiteX6" fmla="*/ 52316 w 1226023"/>
                <a:gd name="connsiteY6" fmla="*/ 303663 h 1839988"/>
                <a:gd name="connsiteX7" fmla="*/ 65964 w 1226023"/>
                <a:gd name="connsiteY7" fmla="*/ 330958 h 1839988"/>
                <a:gd name="connsiteX8" fmla="*/ 72788 w 1226023"/>
                <a:gd name="connsiteY8" fmla="*/ 351430 h 1839988"/>
                <a:gd name="connsiteX9" fmla="*/ 100083 w 1226023"/>
                <a:gd name="connsiteY9" fmla="*/ 392373 h 1839988"/>
                <a:gd name="connsiteX10" fmla="*/ 127379 w 1226023"/>
                <a:gd name="connsiteY10" fmla="*/ 446964 h 1839988"/>
                <a:gd name="connsiteX11" fmla="*/ 141026 w 1226023"/>
                <a:gd name="connsiteY11" fmla="*/ 522027 h 1839988"/>
                <a:gd name="connsiteX12" fmla="*/ 161498 w 1226023"/>
                <a:gd name="connsiteY12" fmla="*/ 583442 h 1839988"/>
                <a:gd name="connsiteX13" fmla="*/ 181970 w 1226023"/>
                <a:gd name="connsiteY13" fmla="*/ 638033 h 1839988"/>
                <a:gd name="connsiteX14" fmla="*/ 195617 w 1226023"/>
                <a:gd name="connsiteY14" fmla="*/ 699448 h 1839988"/>
                <a:gd name="connsiteX15" fmla="*/ 209265 w 1226023"/>
                <a:gd name="connsiteY15" fmla="*/ 719919 h 1839988"/>
                <a:gd name="connsiteX16" fmla="*/ 236561 w 1226023"/>
                <a:gd name="connsiteY16" fmla="*/ 760863 h 1839988"/>
                <a:gd name="connsiteX17" fmla="*/ 250208 w 1226023"/>
                <a:gd name="connsiteY17" fmla="*/ 788158 h 1839988"/>
                <a:gd name="connsiteX18" fmla="*/ 277504 w 1226023"/>
                <a:gd name="connsiteY18" fmla="*/ 822278 h 1839988"/>
                <a:gd name="connsiteX19" fmla="*/ 297976 w 1226023"/>
                <a:gd name="connsiteY19" fmla="*/ 870045 h 1839988"/>
                <a:gd name="connsiteX20" fmla="*/ 311623 w 1226023"/>
                <a:gd name="connsiteY20" fmla="*/ 890516 h 1839988"/>
                <a:gd name="connsiteX21" fmla="*/ 338919 w 1226023"/>
                <a:gd name="connsiteY21" fmla="*/ 972403 h 1839988"/>
                <a:gd name="connsiteX22" fmla="*/ 359391 w 1226023"/>
                <a:gd name="connsiteY22" fmla="*/ 1013346 h 1839988"/>
                <a:gd name="connsiteX23" fmla="*/ 366214 w 1226023"/>
                <a:gd name="connsiteY23" fmla="*/ 1033818 h 1839988"/>
                <a:gd name="connsiteX24" fmla="*/ 379862 w 1226023"/>
                <a:gd name="connsiteY24" fmla="*/ 1054289 h 1839988"/>
                <a:gd name="connsiteX25" fmla="*/ 386686 w 1226023"/>
                <a:gd name="connsiteY25" fmla="*/ 1122528 h 1839988"/>
                <a:gd name="connsiteX26" fmla="*/ 400334 w 1226023"/>
                <a:gd name="connsiteY26" fmla="*/ 1204415 h 1839988"/>
                <a:gd name="connsiteX27" fmla="*/ 413982 w 1226023"/>
                <a:gd name="connsiteY27" fmla="*/ 1224887 h 1839988"/>
                <a:gd name="connsiteX28" fmla="*/ 468573 w 1226023"/>
                <a:gd name="connsiteY28" fmla="*/ 1334069 h 1839988"/>
                <a:gd name="connsiteX29" fmla="*/ 495868 w 1226023"/>
                <a:gd name="connsiteY29" fmla="*/ 1388660 h 1839988"/>
                <a:gd name="connsiteX30" fmla="*/ 509516 w 1226023"/>
                <a:gd name="connsiteY30" fmla="*/ 1429603 h 1839988"/>
                <a:gd name="connsiteX31" fmla="*/ 523164 w 1226023"/>
                <a:gd name="connsiteY31" fmla="*/ 1504666 h 1839988"/>
                <a:gd name="connsiteX32" fmla="*/ 543635 w 1226023"/>
                <a:gd name="connsiteY32" fmla="*/ 1545609 h 1839988"/>
                <a:gd name="connsiteX33" fmla="*/ 570931 w 1226023"/>
                <a:gd name="connsiteY33" fmla="*/ 1586552 h 1839988"/>
                <a:gd name="connsiteX34" fmla="*/ 584579 w 1226023"/>
                <a:gd name="connsiteY34" fmla="*/ 1607024 h 1839988"/>
                <a:gd name="connsiteX35" fmla="*/ 598226 w 1226023"/>
                <a:gd name="connsiteY35" fmla="*/ 1627495 h 1839988"/>
                <a:gd name="connsiteX36" fmla="*/ 618698 w 1226023"/>
                <a:gd name="connsiteY36" fmla="*/ 1695734 h 1839988"/>
                <a:gd name="connsiteX37" fmla="*/ 645994 w 1226023"/>
                <a:gd name="connsiteY37" fmla="*/ 1729854 h 1839988"/>
                <a:gd name="connsiteX38" fmla="*/ 686937 w 1226023"/>
                <a:gd name="connsiteY38" fmla="*/ 1736678 h 1839988"/>
                <a:gd name="connsiteX39" fmla="*/ 727880 w 1226023"/>
                <a:gd name="connsiteY39" fmla="*/ 1763973 h 1839988"/>
                <a:gd name="connsiteX40" fmla="*/ 748352 w 1226023"/>
                <a:gd name="connsiteY40" fmla="*/ 1777621 h 1839988"/>
                <a:gd name="connsiteX41" fmla="*/ 775647 w 1226023"/>
                <a:gd name="connsiteY41" fmla="*/ 1791269 h 1839988"/>
                <a:gd name="connsiteX42" fmla="*/ 809767 w 1226023"/>
                <a:gd name="connsiteY42" fmla="*/ 1811740 h 1839988"/>
                <a:gd name="connsiteX43" fmla="*/ 850710 w 1226023"/>
                <a:gd name="connsiteY43" fmla="*/ 1832212 h 1839988"/>
                <a:gd name="connsiteX44" fmla="*/ 1034955 w 1226023"/>
                <a:gd name="connsiteY44" fmla="*/ 1825388 h 1839988"/>
                <a:gd name="connsiteX45" fmla="*/ 1055426 w 1226023"/>
                <a:gd name="connsiteY45" fmla="*/ 1818564 h 1839988"/>
                <a:gd name="connsiteX46" fmla="*/ 1123665 w 1226023"/>
                <a:gd name="connsiteY46" fmla="*/ 1811740 h 1839988"/>
                <a:gd name="connsiteX47" fmla="*/ 1150961 w 1226023"/>
                <a:gd name="connsiteY47" fmla="*/ 1804916 h 1839988"/>
                <a:gd name="connsiteX48" fmla="*/ 1171432 w 1226023"/>
                <a:gd name="connsiteY48" fmla="*/ 1798092 h 1839988"/>
                <a:gd name="connsiteX49" fmla="*/ 1191904 w 1226023"/>
                <a:gd name="connsiteY49" fmla="*/ 1736678 h 1839988"/>
                <a:gd name="connsiteX50" fmla="*/ 1198728 w 1226023"/>
                <a:gd name="connsiteY50" fmla="*/ 1518313 h 1839988"/>
                <a:gd name="connsiteX51" fmla="*/ 1219200 w 1226023"/>
                <a:gd name="connsiteY51" fmla="*/ 1443251 h 1839988"/>
                <a:gd name="connsiteX52" fmla="*/ 1226023 w 1226023"/>
                <a:gd name="connsiteY52" fmla="*/ 1415955 h 1839988"/>
                <a:gd name="connsiteX53" fmla="*/ 1219200 w 1226023"/>
                <a:gd name="connsiteY53" fmla="*/ 1231710 h 1839988"/>
                <a:gd name="connsiteX54" fmla="*/ 1205552 w 1226023"/>
                <a:gd name="connsiteY54" fmla="*/ 1190767 h 1839988"/>
                <a:gd name="connsiteX55" fmla="*/ 1185080 w 1226023"/>
                <a:gd name="connsiteY55" fmla="*/ 1143000 h 1839988"/>
                <a:gd name="connsiteX56" fmla="*/ 1171432 w 1226023"/>
                <a:gd name="connsiteY56" fmla="*/ 1122528 h 1839988"/>
                <a:gd name="connsiteX57" fmla="*/ 1150961 w 1226023"/>
                <a:gd name="connsiteY57" fmla="*/ 1088409 h 1839988"/>
                <a:gd name="connsiteX58" fmla="*/ 1144137 w 1226023"/>
                <a:gd name="connsiteY58" fmla="*/ 1067937 h 1839988"/>
                <a:gd name="connsiteX59" fmla="*/ 1123665 w 1226023"/>
                <a:gd name="connsiteY59" fmla="*/ 1040642 h 1839988"/>
                <a:gd name="connsiteX60" fmla="*/ 1110017 w 1226023"/>
                <a:gd name="connsiteY60" fmla="*/ 1020170 h 1839988"/>
                <a:gd name="connsiteX61" fmla="*/ 1089546 w 1226023"/>
                <a:gd name="connsiteY61" fmla="*/ 958755 h 1839988"/>
                <a:gd name="connsiteX62" fmla="*/ 1082722 w 1226023"/>
                <a:gd name="connsiteY62" fmla="*/ 938284 h 1839988"/>
                <a:gd name="connsiteX63" fmla="*/ 1062250 w 1226023"/>
                <a:gd name="connsiteY63" fmla="*/ 924636 h 1839988"/>
                <a:gd name="connsiteX64" fmla="*/ 1048603 w 1226023"/>
                <a:gd name="connsiteY64" fmla="*/ 904164 h 1839988"/>
                <a:gd name="connsiteX65" fmla="*/ 1028131 w 1226023"/>
                <a:gd name="connsiteY65" fmla="*/ 870045 h 1839988"/>
                <a:gd name="connsiteX66" fmla="*/ 987188 w 1226023"/>
                <a:gd name="connsiteY66" fmla="*/ 842749 h 1839988"/>
                <a:gd name="connsiteX67" fmla="*/ 946244 w 1226023"/>
                <a:gd name="connsiteY67" fmla="*/ 801806 h 1839988"/>
                <a:gd name="connsiteX68" fmla="*/ 912125 w 1226023"/>
                <a:gd name="connsiteY68" fmla="*/ 747215 h 1839988"/>
                <a:gd name="connsiteX69" fmla="*/ 898477 w 1226023"/>
                <a:gd name="connsiteY69" fmla="*/ 726743 h 1839988"/>
                <a:gd name="connsiteX70" fmla="*/ 878005 w 1226023"/>
                <a:gd name="connsiteY70" fmla="*/ 719919 h 1839988"/>
                <a:gd name="connsiteX71" fmla="*/ 837062 w 1226023"/>
                <a:gd name="connsiteY71" fmla="*/ 699448 h 1839988"/>
                <a:gd name="connsiteX72" fmla="*/ 823414 w 1226023"/>
                <a:gd name="connsiteY72" fmla="*/ 644857 h 1839988"/>
                <a:gd name="connsiteX73" fmla="*/ 809767 w 1226023"/>
                <a:gd name="connsiteY73" fmla="*/ 603913 h 1839988"/>
                <a:gd name="connsiteX74" fmla="*/ 789295 w 1226023"/>
                <a:gd name="connsiteY74" fmla="*/ 590266 h 1839988"/>
                <a:gd name="connsiteX75" fmla="*/ 762000 w 1226023"/>
                <a:gd name="connsiteY75" fmla="*/ 542498 h 1839988"/>
                <a:gd name="connsiteX76" fmla="*/ 734704 w 1226023"/>
                <a:gd name="connsiteY76" fmla="*/ 501555 h 1839988"/>
                <a:gd name="connsiteX77" fmla="*/ 714232 w 1226023"/>
                <a:gd name="connsiteY77" fmla="*/ 460612 h 1839988"/>
                <a:gd name="connsiteX78" fmla="*/ 707408 w 1226023"/>
                <a:gd name="connsiteY78" fmla="*/ 440140 h 1839988"/>
                <a:gd name="connsiteX79" fmla="*/ 686937 w 1226023"/>
                <a:gd name="connsiteY79" fmla="*/ 419669 h 1839988"/>
                <a:gd name="connsiteX80" fmla="*/ 673289 w 1226023"/>
                <a:gd name="connsiteY80" fmla="*/ 392373 h 1839988"/>
                <a:gd name="connsiteX81" fmla="*/ 625522 w 1226023"/>
                <a:gd name="connsiteY81" fmla="*/ 330958 h 1839988"/>
                <a:gd name="connsiteX82" fmla="*/ 605050 w 1226023"/>
                <a:gd name="connsiteY82" fmla="*/ 317310 h 1839988"/>
                <a:gd name="connsiteX83" fmla="*/ 591403 w 1226023"/>
                <a:gd name="connsiteY83" fmla="*/ 296839 h 1839988"/>
                <a:gd name="connsiteX84" fmla="*/ 550459 w 1226023"/>
                <a:gd name="connsiteY84" fmla="*/ 283191 h 1839988"/>
                <a:gd name="connsiteX85" fmla="*/ 489044 w 1226023"/>
                <a:gd name="connsiteY85" fmla="*/ 214952 h 1839988"/>
                <a:gd name="connsiteX86" fmla="*/ 468573 w 1226023"/>
                <a:gd name="connsiteY86" fmla="*/ 201304 h 1839988"/>
                <a:gd name="connsiteX87" fmla="*/ 420805 w 1226023"/>
                <a:gd name="connsiteY87" fmla="*/ 167185 h 1839988"/>
                <a:gd name="connsiteX88" fmla="*/ 373038 w 1226023"/>
                <a:gd name="connsiteY88" fmla="*/ 139889 h 1839988"/>
                <a:gd name="connsiteX89" fmla="*/ 359391 w 1226023"/>
                <a:gd name="connsiteY89" fmla="*/ 119418 h 1839988"/>
                <a:gd name="connsiteX90" fmla="*/ 338919 w 1226023"/>
                <a:gd name="connsiteY90" fmla="*/ 112594 h 1839988"/>
                <a:gd name="connsiteX91" fmla="*/ 318447 w 1226023"/>
                <a:gd name="connsiteY91" fmla="*/ 98946 h 1839988"/>
                <a:gd name="connsiteX92" fmla="*/ 270680 w 1226023"/>
                <a:gd name="connsiteY92" fmla="*/ 85298 h 1839988"/>
                <a:gd name="connsiteX93" fmla="*/ 250208 w 1226023"/>
                <a:gd name="connsiteY93" fmla="*/ 78475 h 1839988"/>
                <a:gd name="connsiteX94" fmla="*/ 188794 w 1226023"/>
                <a:gd name="connsiteY94" fmla="*/ 51179 h 1839988"/>
                <a:gd name="connsiteX95" fmla="*/ 168322 w 1226023"/>
                <a:gd name="connsiteY95" fmla="*/ 44355 h 1839988"/>
                <a:gd name="connsiteX96" fmla="*/ 147850 w 1226023"/>
                <a:gd name="connsiteY96" fmla="*/ 30707 h 1839988"/>
                <a:gd name="connsiteX97" fmla="*/ 113731 w 1226023"/>
                <a:gd name="connsiteY97" fmla="*/ 23884 h 1839988"/>
                <a:gd name="connsiteX98" fmla="*/ 18197 w 1226023"/>
                <a:gd name="connsiteY98" fmla="*/ 3412 h 1839988"/>
                <a:gd name="connsiteX0" fmla="*/ 350027 w 1557853"/>
                <a:gd name="connsiteY0" fmla="*/ 3412 h 1839988"/>
                <a:gd name="connsiteX1" fmla="*/ 336379 w 1557853"/>
                <a:gd name="connsiteY1" fmla="*/ 44355 h 1839988"/>
                <a:gd name="connsiteX2" fmla="*/ 1137 w 1557853"/>
                <a:gd name="connsiteY2" fmla="*/ 291852 h 1839988"/>
                <a:gd name="connsiteX3" fmla="*/ 343203 w 1557853"/>
                <a:gd name="connsiteY3" fmla="*/ 180833 h 1839988"/>
                <a:gd name="connsiteX4" fmla="*/ 356850 w 1557853"/>
                <a:gd name="connsiteY4" fmla="*/ 214952 h 1839988"/>
                <a:gd name="connsiteX5" fmla="*/ 370498 w 1557853"/>
                <a:gd name="connsiteY5" fmla="*/ 255895 h 1839988"/>
                <a:gd name="connsiteX6" fmla="*/ 377322 w 1557853"/>
                <a:gd name="connsiteY6" fmla="*/ 276367 h 1839988"/>
                <a:gd name="connsiteX7" fmla="*/ 384146 w 1557853"/>
                <a:gd name="connsiteY7" fmla="*/ 303663 h 1839988"/>
                <a:gd name="connsiteX8" fmla="*/ 397794 w 1557853"/>
                <a:gd name="connsiteY8" fmla="*/ 330958 h 1839988"/>
                <a:gd name="connsiteX9" fmla="*/ 404618 w 1557853"/>
                <a:gd name="connsiteY9" fmla="*/ 351430 h 1839988"/>
                <a:gd name="connsiteX10" fmla="*/ 431913 w 1557853"/>
                <a:gd name="connsiteY10" fmla="*/ 392373 h 1839988"/>
                <a:gd name="connsiteX11" fmla="*/ 459209 w 1557853"/>
                <a:gd name="connsiteY11" fmla="*/ 446964 h 1839988"/>
                <a:gd name="connsiteX12" fmla="*/ 472856 w 1557853"/>
                <a:gd name="connsiteY12" fmla="*/ 522027 h 1839988"/>
                <a:gd name="connsiteX13" fmla="*/ 493328 w 1557853"/>
                <a:gd name="connsiteY13" fmla="*/ 583442 h 1839988"/>
                <a:gd name="connsiteX14" fmla="*/ 513800 w 1557853"/>
                <a:gd name="connsiteY14" fmla="*/ 638033 h 1839988"/>
                <a:gd name="connsiteX15" fmla="*/ 527447 w 1557853"/>
                <a:gd name="connsiteY15" fmla="*/ 699448 h 1839988"/>
                <a:gd name="connsiteX16" fmla="*/ 541095 w 1557853"/>
                <a:gd name="connsiteY16" fmla="*/ 719919 h 1839988"/>
                <a:gd name="connsiteX17" fmla="*/ 568391 w 1557853"/>
                <a:gd name="connsiteY17" fmla="*/ 760863 h 1839988"/>
                <a:gd name="connsiteX18" fmla="*/ 582038 w 1557853"/>
                <a:gd name="connsiteY18" fmla="*/ 788158 h 1839988"/>
                <a:gd name="connsiteX19" fmla="*/ 609334 w 1557853"/>
                <a:gd name="connsiteY19" fmla="*/ 822278 h 1839988"/>
                <a:gd name="connsiteX20" fmla="*/ 629806 w 1557853"/>
                <a:gd name="connsiteY20" fmla="*/ 870045 h 1839988"/>
                <a:gd name="connsiteX21" fmla="*/ 643453 w 1557853"/>
                <a:gd name="connsiteY21" fmla="*/ 890516 h 1839988"/>
                <a:gd name="connsiteX22" fmla="*/ 670749 w 1557853"/>
                <a:gd name="connsiteY22" fmla="*/ 972403 h 1839988"/>
                <a:gd name="connsiteX23" fmla="*/ 691221 w 1557853"/>
                <a:gd name="connsiteY23" fmla="*/ 1013346 h 1839988"/>
                <a:gd name="connsiteX24" fmla="*/ 698044 w 1557853"/>
                <a:gd name="connsiteY24" fmla="*/ 1033818 h 1839988"/>
                <a:gd name="connsiteX25" fmla="*/ 711692 w 1557853"/>
                <a:gd name="connsiteY25" fmla="*/ 1054289 h 1839988"/>
                <a:gd name="connsiteX26" fmla="*/ 718516 w 1557853"/>
                <a:gd name="connsiteY26" fmla="*/ 1122528 h 1839988"/>
                <a:gd name="connsiteX27" fmla="*/ 732164 w 1557853"/>
                <a:gd name="connsiteY27" fmla="*/ 1204415 h 1839988"/>
                <a:gd name="connsiteX28" fmla="*/ 745812 w 1557853"/>
                <a:gd name="connsiteY28" fmla="*/ 1224887 h 1839988"/>
                <a:gd name="connsiteX29" fmla="*/ 800403 w 1557853"/>
                <a:gd name="connsiteY29" fmla="*/ 1334069 h 1839988"/>
                <a:gd name="connsiteX30" fmla="*/ 827698 w 1557853"/>
                <a:gd name="connsiteY30" fmla="*/ 1388660 h 1839988"/>
                <a:gd name="connsiteX31" fmla="*/ 841346 w 1557853"/>
                <a:gd name="connsiteY31" fmla="*/ 1429603 h 1839988"/>
                <a:gd name="connsiteX32" fmla="*/ 854994 w 1557853"/>
                <a:gd name="connsiteY32" fmla="*/ 1504666 h 1839988"/>
                <a:gd name="connsiteX33" fmla="*/ 875465 w 1557853"/>
                <a:gd name="connsiteY33" fmla="*/ 1545609 h 1839988"/>
                <a:gd name="connsiteX34" fmla="*/ 902761 w 1557853"/>
                <a:gd name="connsiteY34" fmla="*/ 1586552 h 1839988"/>
                <a:gd name="connsiteX35" fmla="*/ 916409 w 1557853"/>
                <a:gd name="connsiteY35" fmla="*/ 1607024 h 1839988"/>
                <a:gd name="connsiteX36" fmla="*/ 930056 w 1557853"/>
                <a:gd name="connsiteY36" fmla="*/ 1627495 h 1839988"/>
                <a:gd name="connsiteX37" fmla="*/ 950528 w 1557853"/>
                <a:gd name="connsiteY37" fmla="*/ 1695734 h 1839988"/>
                <a:gd name="connsiteX38" fmla="*/ 977824 w 1557853"/>
                <a:gd name="connsiteY38" fmla="*/ 1729854 h 1839988"/>
                <a:gd name="connsiteX39" fmla="*/ 1018767 w 1557853"/>
                <a:gd name="connsiteY39" fmla="*/ 1736678 h 1839988"/>
                <a:gd name="connsiteX40" fmla="*/ 1059710 w 1557853"/>
                <a:gd name="connsiteY40" fmla="*/ 1763973 h 1839988"/>
                <a:gd name="connsiteX41" fmla="*/ 1080182 w 1557853"/>
                <a:gd name="connsiteY41" fmla="*/ 1777621 h 1839988"/>
                <a:gd name="connsiteX42" fmla="*/ 1107477 w 1557853"/>
                <a:gd name="connsiteY42" fmla="*/ 1791269 h 1839988"/>
                <a:gd name="connsiteX43" fmla="*/ 1141597 w 1557853"/>
                <a:gd name="connsiteY43" fmla="*/ 1811740 h 1839988"/>
                <a:gd name="connsiteX44" fmla="*/ 1182540 w 1557853"/>
                <a:gd name="connsiteY44" fmla="*/ 1832212 h 1839988"/>
                <a:gd name="connsiteX45" fmla="*/ 1366785 w 1557853"/>
                <a:gd name="connsiteY45" fmla="*/ 1825388 h 1839988"/>
                <a:gd name="connsiteX46" fmla="*/ 1387256 w 1557853"/>
                <a:gd name="connsiteY46" fmla="*/ 1818564 h 1839988"/>
                <a:gd name="connsiteX47" fmla="*/ 1455495 w 1557853"/>
                <a:gd name="connsiteY47" fmla="*/ 1811740 h 1839988"/>
                <a:gd name="connsiteX48" fmla="*/ 1482791 w 1557853"/>
                <a:gd name="connsiteY48" fmla="*/ 1804916 h 1839988"/>
                <a:gd name="connsiteX49" fmla="*/ 1503262 w 1557853"/>
                <a:gd name="connsiteY49" fmla="*/ 1798092 h 1839988"/>
                <a:gd name="connsiteX50" fmla="*/ 1523734 w 1557853"/>
                <a:gd name="connsiteY50" fmla="*/ 1736678 h 1839988"/>
                <a:gd name="connsiteX51" fmla="*/ 1530558 w 1557853"/>
                <a:gd name="connsiteY51" fmla="*/ 1518313 h 1839988"/>
                <a:gd name="connsiteX52" fmla="*/ 1551030 w 1557853"/>
                <a:gd name="connsiteY52" fmla="*/ 1443251 h 1839988"/>
                <a:gd name="connsiteX53" fmla="*/ 1557853 w 1557853"/>
                <a:gd name="connsiteY53" fmla="*/ 1415955 h 1839988"/>
                <a:gd name="connsiteX54" fmla="*/ 1551030 w 1557853"/>
                <a:gd name="connsiteY54" fmla="*/ 1231710 h 1839988"/>
                <a:gd name="connsiteX55" fmla="*/ 1537382 w 1557853"/>
                <a:gd name="connsiteY55" fmla="*/ 1190767 h 1839988"/>
                <a:gd name="connsiteX56" fmla="*/ 1516910 w 1557853"/>
                <a:gd name="connsiteY56" fmla="*/ 1143000 h 1839988"/>
                <a:gd name="connsiteX57" fmla="*/ 1503262 w 1557853"/>
                <a:gd name="connsiteY57" fmla="*/ 1122528 h 1839988"/>
                <a:gd name="connsiteX58" fmla="*/ 1482791 w 1557853"/>
                <a:gd name="connsiteY58" fmla="*/ 1088409 h 1839988"/>
                <a:gd name="connsiteX59" fmla="*/ 1475967 w 1557853"/>
                <a:gd name="connsiteY59" fmla="*/ 1067937 h 1839988"/>
                <a:gd name="connsiteX60" fmla="*/ 1455495 w 1557853"/>
                <a:gd name="connsiteY60" fmla="*/ 1040642 h 1839988"/>
                <a:gd name="connsiteX61" fmla="*/ 1441847 w 1557853"/>
                <a:gd name="connsiteY61" fmla="*/ 1020170 h 1839988"/>
                <a:gd name="connsiteX62" fmla="*/ 1421376 w 1557853"/>
                <a:gd name="connsiteY62" fmla="*/ 958755 h 1839988"/>
                <a:gd name="connsiteX63" fmla="*/ 1414552 w 1557853"/>
                <a:gd name="connsiteY63" fmla="*/ 938284 h 1839988"/>
                <a:gd name="connsiteX64" fmla="*/ 1394080 w 1557853"/>
                <a:gd name="connsiteY64" fmla="*/ 924636 h 1839988"/>
                <a:gd name="connsiteX65" fmla="*/ 1380433 w 1557853"/>
                <a:gd name="connsiteY65" fmla="*/ 904164 h 1839988"/>
                <a:gd name="connsiteX66" fmla="*/ 1359961 w 1557853"/>
                <a:gd name="connsiteY66" fmla="*/ 870045 h 1839988"/>
                <a:gd name="connsiteX67" fmla="*/ 1319018 w 1557853"/>
                <a:gd name="connsiteY67" fmla="*/ 842749 h 1839988"/>
                <a:gd name="connsiteX68" fmla="*/ 1278074 w 1557853"/>
                <a:gd name="connsiteY68" fmla="*/ 801806 h 1839988"/>
                <a:gd name="connsiteX69" fmla="*/ 1243955 w 1557853"/>
                <a:gd name="connsiteY69" fmla="*/ 747215 h 1839988"/>
                <a:gd name="connsiteX70" fmla="*/ 1230307 w 1557853"/>
                <a:gd name="connsiteY70" fmla="*/ 726743 h 1839988"/>
                <a:gd name="connsiteX71" fmla="*/ 1209835 w 1557853"/>
                <a:gd name="connsiteY71" fmla="*/ 719919 h 1839988"/>
                <a:gd name="connsiteX72" fmla="*/ 1168892 w 1557853"/>
                <a:gd name="connsiteY72" fmla="*/ 699448 h 1839988"/>
                <a:gd name="connsiteX73" fmla="*/ 1155244 w 1557853"/>
                <a:gd name="connsiteY73" fmla="*/ 644857 h 1839988"/>
                <a:gd name="connsiteX74" fmla="*/ 1141597 w 1557853"/>
                <a:gd name="connsiteY74" fmla="*/ 603913 h 1839988"/>
                <a:gd name="connsiteX75" fmla="*/ 1121125 w 1557853"/>
                <a:gd name="connsiteY75" fmla="*/ 590266 h 1839988"/>
                <a:gd name="connsiteX76" fmla="*/ 1093830 w 1557853"/>
                <a:gd name="connsiteY76" fmla="*/ 542498 h 1839988"/>
                <a:gd name="connsiteX77" fmla="*/ 1066534 w 1557853"/>
                <a:gd name="connsiteY77" fmla="*/ 501555 h 1839988"/>
                <a:gd name="connsiteX78" fmla="*/ 1046062 w 1557853"/>
                <a:gd name="connsiteY78" fmla="*/ 460612 h 1839988"/>
                <a:gd name="connsiteX79" fmla="*/ 1039238 w 1557853"/>
                <a:gd name="connsiteY79" fmla="*/ 440140 h 1839988"/>
                <a:gd name="connsiteX80" fmla="*/ 1018767 w 1557853"/>
                <a:gd name="connsiteY80" fmla="*/ 419669 h 1839988"/>
                <a:gd name="connsiteX81" fmla="*/ 1005119 w 1557853"/>
                <a:gd name="connsiteY81" fmla="*/ 392373 h 1839988"/>
                <a:gd name="connsiteX82" fmla="*/ 957352 w 1557853"/>
                <a:gd name="connsiteY82" fmla="*/ 330958 h 1839988"/>
                <a:gd name="connsiteX83" fmla="*/ 936880 w 1557853"/>
                <a:gd name="connsiteY83" fmla="*/ 317310 h 1839988"/>
                <a:gd name="connsiteX84" fmla="*/ 923233 w 1557853"/>
                <a:gd name="connsiteY84" fmla="*/ 296839 h 1839988"/>
                <a:gd name="connsiteX85" fmla="*/ 882289 w 1557853"/>
                <a:gd name="connsiteY85" fmla="*/ 283191 h 1839988"/>
                <a:gd name="connsiteX86" fmla="*/ 820874 w 1557853"/>
                <a:gd name="connsiteY86" fmla="*/ 214952 h 1839988"/>
                <a:gd name="connsiteX87" fmla="*/ 800403 w 1557853"/>
                <a:gd name="connsiteY87" fmla="*/ 201304 h 1839988"/>
                <a:gd name="connsiteX88" fmla="*/ 752635 w 1557853"/>
                <a:gd name="connsiteY88" fmla="*/ 167185 h 1839988"/>
                <a:gd name="connsiteX89" fmla="*/ 704868 w 1557853"/>
                <a:gd name="connsiteY89" fmla="*/ 139889 h 1839988"/>
                <a:gd name="connsiteX90" fmla="*/ 691221 w 1557853"/>
                <a:gd name="connsiteY90" fmla="*/ 119418 h 1839988"/>
                <a:gd name="connsiteX91" fmla="*/ 670749 w 1557853"/>
                <a:gd name="connsiteY91" fmla="*/ 112594 h 1839988"/>
                <a:gd name="connsiteX92" fmla="*/ 650277 w 1557853"/>
                <a:gd name="connsiteY92" fmla="*/ 98946 h 1839988"/>
                <a:gd name="connsiteX93" fmla="*/ 602510 w 1557853"/>
                <a:gd name="connsiteY93" fmla="*/ 85298 h 1839988"/>
                <a:gd name="connsiteX94" fmla="*/ 582038 w 1557853"/>
                <a:gd name="connsiteY94" fmla="*/ 78475 h 1839988"/>
                <a:gd name="connsiteX95" fmla="*/ 520624 w 1557853"/>
                <a:gd name="connsiteY95" fmla="*/ 51179 h 1839988"/>
                <a:gd name="connsiteX96" fmla="*/ 500152 w 1557853"/>
                <a:gd name="connsiteY96" fmla="*/ 44355 h 1839988"/>
                <a:gd name="connsiteX97" fmla="*/ 479680 w 1557853"/>
                <a:gd name="connsiteY97" fmla="*/ 30707 h 1839988"/>
                <a:gd name="connsiteX98" fmla="*/ 445561 w 1557853"/>
                <a:gd name="connsiteY98" fmla="*/ 23884 h 1839988"/>
                <a:gd name="connsiteX99" fmla="*/ 350027 w 1557853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357534 w 1558537"/>
                <a:gd name="connsiteY4" fmla="*/ 214952 h 1839988"/>
                <a:gd name="connsiteX5" fmla="*/ 371182 w 1558537"/>
                <a:gd name="connsiteY5" fmla="*/ 25589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371182 w 1558537"/>
                <a:gd name="connsiteY5" fmla="*/ 25589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398478 w 1558537"/>
                <a:gd name="connsiteY8" fmla="*/ 330958 h 1839988"/>
                <a:gd name="connsiteX9" fmla="*/ 455864 w 1558537"/>
                <a:gd name="connsiteY9" fmla="*/ 549875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520727 w 1558537"/>
                <a:gd name="connsiteY10" fmla="*/ 614380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520727 w 1558537"/>
                <a:gd name="connsiteY10" fmla="*/ 614380 h 1839988"/>
                <a:gd name="connsiteX11" fmla="*/ 455864 w 1558537"/>
                <a:gd name="connsiteY11" fmla="*/ 549875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610163 w 1817989"/>
                <a:gd name="connsiteY0" fmla="*/ 96839 h 1933415"/>
                <a:gd name="connsiteX1" fmla="*/ 596515 w 1817989"/>
                <a:gd name="connsiteY1" fmla="*/ 137782 h 1933415"/>
                <a:gd name="connsiteX2" fmla="*/ 1821 w 1817989"/>
                <a:gd name="connsiteY2" fmla="*/ 62751 h 1933415"/>
                <a:gd name="connsiteX3" fmla="*/ 585589 w 1817989"/>
                <a:gd name="connsiteY3" fmla="*/ 514290 h 1933415"/>
                <a:gd name="connsiteX4" fmla="*/ 715316 w 1817989"/>
                <a:gd name="connsiteY4" fmla="*/ 643302 h 1933415"/>
                <a:gd name="connsiteX5" fmla="*/ 715316 w 1817989"/>
                <a:gd name="connsiteY5" fmla="*/ 643302 h 1933415"/>
                <a:gd name="connsiteX6" fmla="*/ 715316 w 1817989"/>
                <a:gd name="connsiteY6" fmla="*/ 643302 h 1933415"/>
                <a:gd name="connsiteX7" fmla="*/ 715316 w 1817989"/>
                <a:gd name="connsiteY7" fmla="*/ 643302 h 1933415"/>
                <a:gd name="connsiteX8" fmla="*/ 715316 w 1817989"/>
                <a:gd name="connsiteY8" fmla="*/ 643302 h 1933415"/>
                <a:gd name="connsiteX9" fmla="*/ 715316 w 1817989"/>
                <a:gd name="connsiteY9" fmla="*/ 643302 h 1933415"/>
                <a:gd name="connsiteX10" fmla="*/ 780179 w 1817989"/>
                <a:gd name="connsiteY10" fmla="*/ 707807 h 1933415"/>
                <a:gd name="connsiteX11" fmla="*/ 715316 w 1817989"/>
                <a:gd name="connsiteY11" fmla="*/ 643302 h 1933415"/>
                <a:gd name="connsiteX12" fmla="*/ 732992 w 1817989"/>
                <a:gd name="connsiteY12" fmla="*/ 615454 h 1933415"/>
                <a:gd name="connsiteX13" fmla="*/ 753464 w 1817989"/>
                <a:gd name="connsiteY13" fmla="*/ 676869 h 1933415"/>
                <a:gd name="connsiteX14" fmla="*/ 773936 w 1817989"/>
                <a:gd name="connsiteY14" fmla="*/ 731460 h 1933415"/>
                <a:gd name="connsiteX15" fmla="*/ 787583 w 1817989"/>
                <a:gd name="connsiteY15" fmla="*/ 792875 h 1933415"/>
                <a:gd name="connsiteX16" fmla="*/ 801231 w 1817989"/>
                <a:gd name="connsiteY16" fmla="*/ 813346 h 1933415"/>
                <a:gd name="connsiteX17" fmla="*/ 828527 w 1817989"/>
                <a:gd name="connsiteY17" fmla="*/ 854290 h 1933415"/>
                <a:gd name="connsiteX18" fmla="*/ 842174 w 1817989"/>
                <a:gd name="connsiteY18" fmla="*/ 881585 h 1933415"/>
                <a:gd name="connsiteX19" fmla="*/ 869470 w 1817989"/>
                <a:gd name="connsiteY19" fmla="*/ 915705 h 1933415"/>
                <a:gd name="connsiteX20" fmla="*/ 889942 w 1817989"/>
                <a:gd name="connsiteY20" fmla="*/ 963472 h 1933415"/>
                <a:gd name="connsiteX21" fmla="*/ 903589 w 1817989"/>
                <a:gd name="connsiteY21" fmla="*/ 983943 h 1933415"/>
                <a:gd name="connsiteX22" fmla="*/ 930885 w 1817989"/>
                <a:gd name="connsiteY22" fmla="*/ 1065830 h 1933415"/>
                <a:gd name="connsiteX23" fmla="*/ 951357 w 1817989"/>
                <a:gd name="connsiteY23" fmla="*/ 1106773 h 1933415"/>
                <a:gd name="connsiteX24" fmla="*/ 958180 w 1817989"/>
                <a:gd name="connsiteY24" fmla="*/ 1127245 h 1933415"/>
                <a:gd name="connsiteX25" fmla="*/ 971828 w 1817989"/>
                <a:gd name="connsiteY25" fmla="*/ 1147716 h 1933415"/>
                <a:gd name="connsiteX26" fmla="*/ 978652 w 1817989"/>
                <a:gd name="connsiteY26" fmla="*/ 1215955 h 1933415"/>
                <a:gd name="connsiteX27" fmla="*/ 992300 w 1817989"/>
                <a:gd name="connsiteY27" fmla="*/ 1297842 h 1933415"/>
                <a:gd name="connsiteX28" fmla="*/ 1005948 w 1817989"/>
                <a:gd name="connsiteY28" fmla="*/ 1318314 h 1933415"/>
                <a:gd name="connsiteX29" fmla="*/ 1060539 w 1817989"/>
                <a:gd name="connsiteY29" fmla="*/ 1427496 h 1933415"/>
                <a:gd name="connsiteX30" fmla="*/ 1087834 w 1817989"/>
                <a:gd name="connsiteY30" fmla="*/ 1482087 h 1933415"/>
                <a:gd name="connsiteX31" fmla="*/ 1101482 w 1817989"/>
                <a:gd name="connsiteY31" fmla="*/ 1523030 h 1933415"/>
                <a:gd name="connsiteX32" fmla="*/ 1115130 w 1817989"/>
                <a:gd name="connsiteY32" fmla="*/ 1598093 h 1933415"/>
                <a:gd name="connsiteX33" fmla="*/ 1135601 w 1817989"/>
                <a:gd name="connsiteY33" fmla="*/ 1639036 h 1933415"/>
                <a:gd name="connsiteX34" fmla="*/ 1162897 w 1817989"/>
                <a:gd name="connsiteY34" fmla="*/ 1679979 h 1933415"/>
                <a:gd name="connsiteX35" fmla="*/ 1176545 w 1817989"/>
                <a:gd name="connsiteY35" fmla="*/ 1700451 h 1933415"/>
                <a:gd name="connsiteX36" fmla="*/ 1190192 w 1817989"/>
                <a:gd name="connsiteY36" fmla="*/ 1720922 h 1933415"/>
                <a:gd name="connsiteX37" fmla="*/ 1210664 w 1817989"/>
                <a:gd name="connsiteY37" fmla="*/ 1789161 h 1933415"/>
                <a:gd name="connsiteX38" fmla="*/ 1237960 w 1817989"/>
                <a:gd name="connsiteY38" fmla="*/ 1823281 h 1933415"/>
                <a:gd name="connsiteX39" fmla="*/ 1278903 w 1817989"/>
                <a:gd name="connsiteY39" fmla="*/ 1830105 h 1933415"/>
                <a:gd name="connsiteX40" fmla="*/ 1319846 w 1817989"/>
                <a:gd name="connsiteY40" fmla="*/ 1857400 h 1933415"/>
                <a:gd name="connsiteX41" fmla="*/ 1340318 w 1817989"/>
                <a:gd name="connsiteY41" fmla="*/ 1871048 h 1933415"/>
                <a:gd name="connsiteX42" fmla="*/ 1367613 w 1817989"/>
                <a:gd name="connsiteY42" fmla="*/ 1884696 h 1933415"/>
                <a:gd name="connsiteX43" fmla="*/ 1401733 w 1817989"/>
                <a:gd name="connsiteY43" fmla="*/ 1905167 h 1933415"/>
                <a:gd name="connsiteX44" fmla="*/ 1442676 w 1817989"/>
                <a:gd name="connsiteY44" fmla="*/ 1925639 h 1933415"/>
                <a:gd name="connsiteX45" fmla="*/ 1626921 w 1817989"/>
                <a:gd name="connsiteY45" fmla="*/ 1918815 h 1933415"/>
                <a:gd name="connsiteX46" fmla="*/ 1647392 w 1817989"/>
                <a:gd name="connsiteY46" fmla="*/ 1911991 h 1933415"/>
                <a:gd name="connsiteX47" fmla="*/ 1715631 w 1817989"/>
                <a:gd name="connsiteY47" fmla="*/ 1905167 h 1933415"/>
                <a:gd name="connsiteX48" fmla="*/ 1742927 w 1817989"/>
                <a:gd name="connsiteY48" fmla="*/ 1898343 h 1933415"/>
                <a:gd name="connsiteX49" fmla="*/ 1763398 w 1817989"/>
                <a:gd name="connsiteY49" fmla="*/ 1891519 h 1933415"/>
                <a:gd name="connsiteX50" fmla="*/ 1783870 w 1817989"/>
                <a:gd name="connsiteY50" fmla="*/ 1830105 h 1933415"/>
                <a:gd name="connsiteX51" fmla="*/ 1790694 w 1817989"/>
                <a:gd name="connsiteY51" fmla="*/ 1611740 h 1933415"/>
                <a:gd name="connsiteX52" fmla="*/ 1811166 w 1817989"/>
                <a:gd name="connsiteY52" fmla="*/ 1536678 h 1933415"/>
                <a:gd name="connsiteX53" fmla="*/ 1817989 w 1817989"/>
                <a:gd name="connsiteY53" fmla="*/ 1509382 h 1933415"/>
                <a:gd name="connsiteX54" fmla="*/ 1811166 w 1817989"/>
                <a:gd name="connsiteY54" fmla="*/ 1325137 h 1933415"/>
                <a:gd name="connsiteX55" fmla="*/ 1797518 w 1817989"/>
                <a:gd name="connsiteY55" fmla="*/ 1284194 h 1933415"/>
                <a:gd name="connsiteX56" fmla="*/ 1777046 w 1817989"/>
                <a:gd name="connsiteY56" fmla="*/ 1236427 h 1933415"/>
                <a:gd name="connsiteX57" fmla="*/ 1763398 w 1817989"/>
                <a:gd name="connsiteY57" fmla="*/ 1215955 h 1933415"/>
                <a:gd name="connsiteX58" fmla="*/ 1742927 w 1817989"/>
                <a:gd name="connsiteY58" fmla="*/ 1181836 h 1933415"/>
                <a:gd name="connsiteX59" fmla="*/ 1736103 w 1817989"/>
                <a:gd name="connsiteY59" fmla="*/ 1161364 h 1933415"/>
                <a:gd name="connsiteX60" fmla="*/ 1715631 w 1817989"/>
                <a:gd name="connsiteY60" fmla="*/ 1134069 h 1933415"/>
                <a:gd name="connsiteX61" fmla="*/ 1701983 w 1817989"/>
                <a:gd name="connsiteY61" fmla="*/ 1113597 h 1933415"/>
                <a:gd name="connsiteX62" fmla="*/ 1681512 w 1817989"/>
                <a:gd name="connsiteY62" fmla="*/ 1052182 h 1933415"/>
                <a:gd name="connsiteX63" fmla="*/ 1674688 w 1817989"/>
                <a:gd name="connsiteY63" fmla="*/ 1031711 h 1933415"/>
                <a:gd name="connsiteX64" fmla="*/ 1654216 w 1817989"/>
                <a:gd name="connsiteY64" fmla="*/ 1018063 h 1933415"/>
                <a:gd name="connsiteX65" fmla="*/ 1640569 w 1817989"/>
                <a:gd name="connsiteY65" fmla="*/ 997591 h 1933415"/>
                <a:gd name="connsiteX66" fmla="*/ 1620097 w 1817989"/>
                <a:gd name="connsiteY66" fmla="*/ 963472 h 1933415"/>
                <a:gd name="connsiteX67" fmla="*/ 1579154 w 1817989"/>
                <a:gd name="connsiteY67" fmla="*/ 936176 h 1933415"/>
                <a:gd name="connsiteX68" fmla="*/ 1538210 w 1817989"/>
                <a:gd name="connsiteY68" fmla="*/ 895233 h 1933415"/>
                <a:gd name="connsiteX69" fmla="*/ 1504091 w 1817989"/>
                <a:gd name="connsiteY69" fmla="*/ 840642 h 1933415"/>
                <a:gd name="connsiteX70" fmla="*/ 1490443 w 1817989"/>
                <a:gd name="connsiteY70" fmla="*/ 820170 h 1933415"/>
                <a:gd name="connsiteX71" fmla="*/ 1469971 w 1817989"/>
                <a:gd name="connsiteY71" fmla="*/ 813346 h 1933415"/>
                <a:gd name="connsiteX72" fmla="*/ 1429028 w 1817989"/>
                <a:gd name="connsiteY72" fmla="*/ 792875 h 1933415"/>
                <a:gd name="connsiteX73" fmla="*/ 1415380 w 1817989"/>
                <a:gd name="connsiteY73" fmla="*/ 738284 h 1933415"/>
                <a:gd name="connsiteX74" fmla="*/ 1401733 w 1817989"/>
                <a:gd name="connsiteY74" fmla="*/ 697340 h 1933415"/>
                <a:gd name="connsiteX75" fmla="*/ 1381261 w 1817989"/>
                <a:gd name="connsiteY75" fmla="*/ 683693 h 1933415"/>
                <a:gd name="connsiteX76" fmla="*/ 1353966 w 1817989"/>
                <a:gd name="connsiteY76" fmla="*/ 635925 h 1933415"/>
                <a:gd name="connsiteX77" fmla="*/ 1326670 w 1817989"/>
                <a:gd name="connsiteY77" fmla="*/ 594982 h 1933415"/>
                <a:gd name="connsiteX78" fmla="*/ 1306198 w 1817989"/>
                <a:gd name="connsiteY78" fmla="*/ 554039 h 1933415"/>
                <a:gd name="connsiteX79" fmla="*/ 1299374 w 1817989"/>
                <a:gd name="connsiteY79" fmla="*/ 533567 h 1933415"/>
                <a:gd name="connsiteX80" fmla="*/ 1278903 w 1817989"/>
                <a:gd name="connsiteY80" fmla="*/ 513096 h 1933415"/>
                <a:gd name="connsiteX81" fmla="*/ 1265255 w 1817989"/>
                <a:gd name="connsiteY81" fmla="*/ 485800 h 1933415"/>
                <a:gd name="connsiteX82" fmla="*/ 1217488 w 1817989"/>
                <a:gd name="connsiteY82" fmla="*/ 424385 h 1933415"/>
                <a:gd name="connsiteX83" fmla="*/ 1197016 w 1817989"/>
                <a:gd name="connsiteY83" fmla="*/ 410737 h 1933415"/>
                <a:gd name="connsiteX84" fmla="*/ 1183369 w 1817989"/>
                <a:gd name="connsiteY84" fmla="*/ 390266 h 1933415"/>
                <a:gd name="connsiteX85" fmla="*/ 1142425 w 1817989"/>
                <a:gd name="connsiteY85" fmla="*/ 376618 h 1933415"/>
                <a:gd name="connsiteX86" fmla="*/ 1081010 w 1817989"/>
                <a:gd name="connsiteY86" fmla="*/ 308379 h 1933415"/>
                <a:gd name="connsiteX87" fmla="*/ 1060539 w 1817989"/>
                <a:gd name="connsiteY87" fmla="*/ 294731 h 1933415"/>
                <a:gd name="connsiteX88" fmla="*/ 1012771 w 1817989"/>
                <a:gd name="connsiteY88" fmla="*/ 260612 h 1933415"/>
                <a:gd name="connsiteX89" fmla="*/ 965004 w 1817989"/>
                <a:gd name="connsiteY89" fmla="*/ 233316 h 1933415"/>
                <a:gd name="connsiteX90" fmla="*/ 951357 w 1817989"/>
                <a:gd name="connsiteY90" fmla="*/ 212845 h 1933415"/>
                <a:gd name="connsiteX91" fmla="*/ 930885 w 1817989"/>
                <a:gd name="connsiteY91" fmla="*/ 206021 h 1933415"/>
                <a:gd name="connsiteX92" fmla="*/ 910413 w 1817989"/>
                <a:gd name="connsiteY92" fmla="*/ 192373 h 1933415"/>
                <a:gd name="connsiteX93" fmla="*/ 862646 w 1817989"/>
                <a:gd name="connsiteY93" fmla="*/ 178725 h 1933415"/>
                <a:gd name="connsiteX94" fmla="*/ 842174 w 1817989"/>
                <a:gd name="connsiteY94" fmla="*/ 171902 h 1933415"/>
                <a:gd name="connsiteX95" fmla="*/ 780760 w 1817989"/>
                <a:gd name="connsiteY95" fmla="*/ 144606 h 1933415"/>
                <a:gd name="connsiteX96" fmla="*/ 760288 w 1817989"/>
                <a:gd name="connsiteY96" fmla="*/ 137782 h 1933415"/>
                <a:gd name="connsiteX97" fmla="*/ 739816 w 1817989"/>
                <a:gd name="connsiteY97" fmla="*/ 124134 h 1933415"/>
                <a:gd name="connsiteX98" fmla="*/ 705697 w 1817989"/>
                <a:gd name="connsiteY98" fmla="*/ 117311 h 1933415"/>
                <a:gd name="connsiteX99" fmla="*/ 610163 w 1817989"/>
                <a:gd name="connsiteY99" fmla="*/ 96839 h 1933415"/>
                <a:gd name="connsiteX0" fmla="*/ 619153 w 1826979"/>
                <a:gd name="connsiteY0" fmla="*/ 120095 h 1956671"/>
                <a:gd name="connsiteX1" fmla="*/ 529716 w 1826979"/>
                <a:gd name="connsiteY1" fmla="*/ 21502 h 1956671"/>
                <a:gd name="connsiteX2" fmla="*/ 10811 w 1826979"/>
                <a:gd name="connsiteY2" fmla="*/ 86007 h 1956671"/>
                <a:gd name="connsiteX3" fmla="*/ 594579 w 1826979"/>
                <a:gd name="connsiteY3" fmla="*/ 537546 h 1956671"/>
                <a:gd name="connsiteX4" fmla="*/ 724306 w 1826979"/>
                <a:gd name="connsiteY4" fmla="*/ 666558 h 1956671"/>
                <a:gd name="connsiteX5" fmla="*/ 724306 w 1826979"/>
                <a:gd name="connsiteY5" fmla="*/ 666558 h 1956671"/>
                <a:gd name="connsiteX6" fmla="*/ 724306 w 1826979"/>
                <a:gd name="connsiteY6" fmla="*/ 666558 h 1956671"/>
                <a:gd name="connsiteX7" fmla="*/ 724306 w 1826979"/>
                <a:gd name="connsiteY7" fmla="*/ 666558 h 1956671"/>
                <a:gd name="connsiteX8" fmla="*/ 724306 w 1826979"/>
                <a:gd name="connsiteY8" fmla="*/ 666558 h 1956671"/>
                <a:gd name="connsiteX9" fmla="*/ 724306 w 1826979"/>
                <a:gd name="connsiteY9" fmla="*/ 666558 h 1956671"/>
                <a:gd name="connsiteX10" fmla="*/ 789169 w 1826979"/>
                <a:gd name="connsiteY10" fmla="*/ 731063 h 1956671"/>
                <a:gd name="connsiteX11" fmla="*/ 724306 w 1826979"/>
                <a:gd name="connsiteY11" fmla="*/ 666558 h 1956671"/>
                <a:gd name="connsiteX12" fmla="*/ 741982 w 1826979"/>
                <a:gd name="connsiteY12" fmla="*/ 638710 h 1956671"/>
                <a:gd name="connsiteX13" fmla="*/ 762454 w 1826979"/>
                <a:gd name="connsiteY13" fmla="*/ 700125 h 1956671"/>
                <a:gd name="connsiteX14" fmla="*/ 782926 w 1826979"/>
                <a:gd name="connsiteY14" fmla="*/ 754716 h 1956671"/>
                <a:gd name="connsiteX15" fmla="*/ 796573 w 1826979"/>
                <a:gd name="connsiteY15" fmla="*/ 816131 h 1956671"/>
                <a:gd name="connsiteX16" fmla="*/ 810221 w 1826979"/>
                <a:gd name="connsiteY16" fmla="*/ 836602 h 1956671"/>
                <a:gd name="connsiteX17" fmla="*/ 837517 w 1826979"/>
                <a:gd name="connsiteY17" fmla="*/ 877546 h 1956671"/>
                <a:gd name="connsiteX18" fmla="*/ 851164 w 1826979"/>
                <a:gd name="connsiteY18" fmla="*/ 904841 h 1956671"/>
                <a:gd name="connsiteX19" fmla="*/ 878460 w 1826979"/>
                <a:gd name="connsiteY19" fmla="*/ 938961 h 1956671"/>
                <a:gd name="connsiteX20" fmla="*/ 898932 w 1826979"/>
                <a:gd name="connsiteY20" fmla="*/ 986728 h 1956671"/>
                <a:gd name="connsiteX21" fmla="*/ 912579 w 1826979"/>
                <a:gd name="connsiteY21" fmla="*/ 1007199 h 1956671"/>
                <a:gd name="connsiteX22" fmla="*/ 939875 w 1826979"/>
                <a:gd name="connsiteY22" fmla="*/ 1089086 h 1956671"/>
                <a:gd name="connsiteX23" fmla="*/ 960347 w 1826979"/>
                <a:gd name="connsiteY23" fmla="*/ 1130029 h 1956671"/>
                <a:gd name="connsiteX24" fmla="*/ 967170 w 1826979"/>
                <a:gd name="connsiteY24" fmla="*/ 1150501 h 1956671"/>
                <a:gd name="connsiteX25" fmla="*/ 980818 w 1826979"/>
                <a:gd name="connsiteY25" fmla="*/ 1170972 h 1956671"/>
                <a:gd name="connsiteX26" fmla="*/ 987642 w 1826979"/>
                <a:gd name="connsiteY26" fmla="*/ 1239211 h 1956671"/>
                <a:gd name="connsiteX27" fmla="*/ 1001290 w 1826979"/>
                <a:gd name="connsiteY27" fmla="*/ 1321098 h 1956671"/>
                <a:gd name="connsiteX28" fmla="*/ 1014938 w 1826979"/>
                <a:gd name="connsiteY28" fmla="*/ 1341570 h 1956671"/>
                <a:gd name="connsiteX29" fmla="*/ 1069529 w 1826979"/>
                <a:gd name="connsiteY29" fmla="*/ 1450752 h 1956671"/>
                <a:gd name="connsiteX30" fmla="*/ 1096824 w 1826979"/>
                <a:gd name="connsiteY30" fmla="*/ 1505343 h 1956671"/>
                <a:gd name="connsiteX31" fmla="*/ 1110472 w 1826979"/>
                <a:gd name="connsiteY31" fmla="*/ 1546286 h 1956671"/>
                <a:gd name="connsiteX32" fmla="*/ 1124120 w 1826979"/>
                <a:gd name="connsiteY32" fmla="*/ 1621349 h 1956671"/>
                <a:gd name="connsiteX33" fmla="*/ 1144591 w 1826979"/>
                <a:gd name="connsiteY33" fmla="*/ 1662292 h 1956671"/>
                <a:gd name="connsiteX34" fmla="*/ 1171887 w 1826979"/>
                <a:gd name="connsiteY34" fmla="*/ 1703235 h 1956671"/>
                <a:gd name="connsiteX35" fmla="*/ 1185535 w 1826979"/>
                <a:gd name="connsiteY35" fmla="*/ 1723707 h 1956671"/>
                <a:gd name="connsiteX36" fmla="*/ 1199182 w 1826979"/>
                <a:gd name="connsiteY36" fmla="*/ 1744178 h 1956671"/>
                <a:gd name="connsiteX37" fmla="*/ 1219654 w 1826979"/>
                <a:gd name="connsiteY37" fmla="*/ 1812417 h 1956671"/>
                <a:gd name="connsiteX38" fmla="*/ 1246950 w 1826979"/>
                <a:gd name="connsiteY38" fmla="*/ 1846537 h 1956671"/>
                <a:gd name="connsiteX39" fmla="*/ 1287893 w 1826979"/>
                <a:gd name="connsiteY39" fmla="*/ 1853361 h 1956671"/>
                <a:gd name="connsiteX40" fmla="*/ 1328836 w 1826979"/>
                <a:gd name="connsiteY40" fmla="*/ 1880656 h 1956671"/>
                <a:gd name="connsiteX41" fmla="*/ 1349308 w 1826979"/>
                <a:gd name="connsiteY41" fmla="*/ 1894304 h 1956671"/>
                <a:gd name="connsiteX42" fmla="*/ 1376603 w 1826979"/>
                <a:gd name="connsiteY42" fmla="*/ 1907952 h 1956671"/>
                <a:gd name="connsiteX43" fmla="*/ 1410723 w 1826979"/>
                <a:gd name="connsiteY43" fmla="*/ 1928423 h 1956671"/>
                <a:gd name="connsiteX44" fmla="*/ 1451666 w 1826979"/>
                <a:gd name="connsiteY44" fmla="*/ 1948895 h 1956671"/>
                <a:gd name="connsiteX45" fmla="*/ 1635911 w 1826979"/>
                <a:gd name="connsiteY45" fmla="*/ 1942071 h 1956671"/>
                <a:gd name="connsiteX46" fmla="*/ 1656382 w 1826979"/>
                <a:gd name="connsiteY46" fmla="*/ 1935247 h 1956671"/>
                <a:gd name="connsiteX47" fmla="*/ 1724621 w 1826979"/>
                <a:gd name="connsiteY47" fmla="*/ 1928423 h 1956671"/>
                <a:gd name="connsiteX48" fmla="*/ 1751917 w 1826979"/>
                <a:gd name="connsiteY48" fmla="*/ 1921599 h 1956671"/>
                <a:gd name="connsiteX49" fmla="*/ 1772388 w 1826979"/>
                <a:gd name="connsiteY49" fmla="*/ 1914775 h 1956671"/>
                <a:gd name="connsiteX50" fmla="*/ 1792860 w 1826979"/>
                <a:gd name="connsiteY50" fmla="*/ 1853361 h 1956671"/>
                <a:gd name="connsiteX51" fmla="*/ 1799684 w 1826979"/>
                <a:gd name="connsiteY51" fmla="*/ 1634996 h 1956671"/>
                <a:gd name="connsiteX52" fmla="*/ 1820156 w 1826979"/>
                <a:gd name="connsiteY52" fmla="*/ 1559934 h 1956671"/>
                <a:gd name="connsiteX53" fmla="*/ 1826979 w 1826979"/>
                <a:gd name="connsiteY53" fmla="*/ 1532638 h 1956671"/>
                <a:gd name="connsiteX54" fmla="*/ 1820156 w 1826979"/>
                <a:gd name="connsiteY54" fmla="*/ 1348393 h 1956671"/>
                <a:gd name="connsiteX55" fmla="*/ 1806508 w 1826979"/>
                <a:gd name="connsiteY55" fmla="*/ 1307450 h 1956671"/>
                <a:gd name="connsiteX56" fmla="*/ 1786036 w 1826979"/>
                <a:gd name="connsiteY56" fmla="*/ 1259683 h 1956671"/>
                <a:gd name="connsiteX57" fmla="*/ 1772388 w 1826979"/>
                <a:gd name="connsiteY57" fmla="*/ 1239211 h 1956671"/>
                <a:gd name="connsiteX58" fmla="*/ 1751917 w 1826979"/>
                <a:gd name="connsiteY58" fmla="*/ 1205092 h 1956671"/>
                <a:gd name="connsiteX59" fmla="*/ 1745093 w 1826979"/>
                <a:gd name="connsiteY59" fmla="*/ 1184620 h 1956671"/>
                <a:gd name="connsiteX60" fmla="*/ 1724621 w 1826979"/>
                <a:gd name="connsiteY60" fmla="*/ 1157325 h 1956671"/>
                <a:gd name="connsiteX61" fmla="*/ 1710973 w 1826979"/>
                <a:gd name="connsiteY61" fmla="*/ 1136853 h 1956671"/>
                <a:gd name="connsiteX62" fmla="*/ 1690502 w 1826979"/>
                <a:gd name="connsiteY62" fmla="*/ 1075438 h 1956671"/>
                <a:gd name="connsiteX63" fmla="*/ 1683678 w 1826979"/>
                <a:gd name="connsiteY63" fmla="*/ 1054967 h 1956671"/>
                <a:gd name="connsiteX64" fmla="*/ 1663206 w 1826979"/>
                <a:gd name="connsiteY64" fmla="*/ 1041319 h 1956671"/>
                <a:gd name="connsiteX65" fmla="*/ 1649559 w 1826979"/>
                <a:gd name="connsiteY65" fmla="*/ 1020847 h 1956671"/>
                <a:gd name="connsiteX66" fmla="*/ 1629087 w 1826979"/>
                <a:gd name="connsiteY66" fmla="*/ 986728 h 1956671"/>
                <a:gd name="connsiteX67" fmla="*/ 1588144 w 1826979"/>
                <a:gd name="connsiteY67" fmla="*/ 959432 h 1956671"/>
                <a:gd name="connsiteX68" fmla="*/ 1547200 w 1826979"/>
                <a:gd name="connsiteY68" fmla="*/ 918489 h 1956671"/>
                <a:gd name="connsiteX69" fmla="*/ 1513081 w 1826979"/>
                <a:gd name="connsiteY69" fmla="*/ 863898 h 1956671"/>
                <a:gd name="connsiteX70" fmla="*/ 1499433 w 1826979"/>
                <a:gd name="connsiteY70" fmla="*/ 843426 h 1956671"/>
                <a:gd name="connsiteX71" fmla="*/ 1478961 w 1826979"/>
                <a:gd name="connsiteY71" fmla="*/ 836602 h 1956671"/>
                <a:gd name="connsiteX72" fmla="*/ 1438018 w 1826979"/>
                <a:gd name="connsiteY72" fmla="*/ 816131 h 1956671"/>
                <a:gd name="connsiteX73" fmla="*/ 1424370 w 1826979"/>
                <a:gd name="connsiteY73" fmla="*/ 761540 h 1956671"/>
                <a:gd name="connsiteX74" fmla="*/ 1410723 w 1826979"/>
                <a:gd name="connsiteY74" fmla="*/ 720596 h 1956671"/>
                <a:gd name="connsiteX75" fmla="*/ 1390251 w 1826979"/>
                <a:gd name="connsiteY75" fmla="*/ 706949 h 1956671"/>
                <a:gd name="connsiteX76" fmla="*/ 1362956 w 1826979"/>
                <a:gd name="connsiteY76" fmla="*/ 659181 h 1956671"/>
                <a:gd name="connsiteX77" fmla="*/ 1335660 w 1826979"/>
                <a:gd name="connsiteY77" fmla="*/ 618238 h 1956671"/>
                <a:gd name="connsiteX78" fmla="*/ 1315188 w 1826979"/>
                <a:gd name="connsiteY78" fmla="*/ 577295 h 1956671"/>
                <a:gd name="connsiteX79" fmla="*/ 1308364 w 1826979"/>
                <a:gd name="connsiteY79" fmla="*/ 556823 h 1956671"/>
                <a:gd name="connsiteX80" fmla="*/ 1287893 w 1826979"/>
                <a:gd name="connsiteY80" fmla="*/ 536352 h 1956671"/>
                <a:gd name="connsiteX81" fmla="*/ 1274245 w 1826979"/>
                <a:gd name="connsiteY81" fmla="*/ 509056 h 1956671"/>
                <a:gd name="connsiteX82" fmla="*/ 1226478 w 1826979"/>
                <a:gd name="connsiteY82" fmla="*/ 447641 h 1956671"/>
                <a:gd name="connsiteX83" fmla="*/ 1206006 w 1826979"/>
                <a:gd name="connsiteY83" fmla="*/ 433993 h 1956671"/>
                <a:gd name="connsiteX84" fmla="*/ 1192359 w 1826979"/>
                <a:gd name="connsiteY84" fmla="*/ 413522 h 1956671"/>
                <a:gd name="connsiteX85" fmla="*/ 1151415 w 1826979"/>
                <a:gd name="connsiteY85" fmla="*/ 399874 h 1956671"/>
                <a:gd name="connsiteX86" fmla="*/ 1090000 w 1826979"/>
                <a:gd name="connsiteY86" fmla="*/ 331635 h 1956671"/>
                <a:gd name="connsiteX87" fmla="*/ 1069529 w 1826979"/>
                <a:gd name="connsiteY87" fmla="*/ 317987 h 1956671"/>
                <a:gd name="connsiteX88" fmla="*/ 1021761 w 1826979"/>
                <a:gd name="connsiteY88" fmla="*/ 283868 h 1956671"/>
                <a:gd name="connsiteX89" fmla="*/ 973994 w 1826979"/>
                <a:gd name="connsiteY89" fmla="*/ 256572 h 1956671"/>
                <a:gd name="connsiteX90" fmla="*/ 960347 w 1826979"/>
                <a:gd name="connsiteY90" fmla="*/ 236101 h 1956671"/>
                <a:gd name="connsiteX91" fmla="*/ 939875 w 1826979"/>
                <a:gd name="connsiteY91" fmla="*/ 229277 h 1956671"/>
                <a:gd name="connsiteX92" fmla="*/ 919403 w 1826979"/>
                <a:gd name="connsiteY92" fmla="*/ 215629 h 1956671"/>
                <a:gd name="connsiteX93" fmla="*/ 871636 w 1826979"/>
                <a:gd name="connsiteY93" fmla="*/ 201981 h 1956671"/>
                <a:gd name="connsiteX94" fmla="*/ 851164 w 1826979"/>
                <a:gd name="connsiteY94" fmla="*/ 195158 h 1956671"/>
                <a:gd name="connsiteX95" fmla="*/ 789750 w 1826979"/>
                <a:gd name="connsiteY95" fmla="*/ 167862 h 1956671"/>
                <a:gd name="connsiteX96" fmla="*/ 769278 w 1826979"/>
                <a:gd name="connsiteY96" fmla="*/ 161038 h 1956671"/>
                <a:gd name="connsiteX97" fmla="*/ 748806 w 1826979"/>
                <a:gd name="connsiteY97" fmla="*/ 147390 h 1956671"/>
                <a:gd name="connsiteX98" fmla="*/ 714687 w 1826979"/>
                <a:gd name="connsiteY98" fmla="*/ 140567 h 1956671"/>
                <a:gd name="connsiteX99" fmla="*/ 619153 w 1826979"/>
                <a:gd name="connsiteY99" fmla="*/ 120095 h 1956671"/>
                <a:gd name="connsiteX0" fmla="*/ 619153 w 1826979"/>
                <a:gd name="connsiteY0" fmla="*/ 120095 h 2400876"/>
                <a:gd name="connsiteX1" fmla="*/ 529716 w 1826979"/>
                <a:gd name="connsiteY1" fmla="*/ 21502 h 2400876"/>
                <a:gd name="connsiteX2" fmla="*/ 10811 w 1826979"/>
                <a:gd name="connsiteY2" fmla="*/ 86007 h 2400876"/>
                <a:gd name="connsiteX3" fmla="*/ 594579 w 1826979"/>
                <a:gd name="connsiteY3" fmla="*/ 537546 h 2400876"/>
                <a:gd name="connsiteX4" fmla="*/ 724306 w 1826979"/>
                <a:gd name="connsiteY4" fmla="*/ 666558 h 2400876"/>
                <a:gd name="connsiteX5" fmla="*/ 724306 w 1826979"/>
                <a:gd name="connsiteY5" fmla="*/ 666558 h 2400876"/>
                <a:gd name="connsiteX6" fmla="*/ 724306 w 1826979"/>
                <a:gd name="connsiteY6" fmla="*/ 666558 h 2400876"/>
                <a:gd name="connsiteX7" fmla="*/ 724306 w 1826979"/>
                <a:gd name="connsiteY7" fmla="*/ 666558 h 2400876"/>
                <a:gd name="connsiteX8" fmla="*/ 724306 w 1826979"/>
                <a:gd name="connsiteY8" fmla="*/ 666558 h 2400876"/>
                <a:gd name="connsiteX9" fmla="*/ 724306 w 1826979"/>
                <a:gd name="connsiteY9" fmla="*/ 666558 h 2400876"/>
                <a:gd name="connsiteX10" fmla="*/ 789169 w 1826979"/>
                <a:gd name="connsiteY10" fmla="*/ 731063 h 2400876"/>
                <a:gd name="connsiteX11" fmla="*/ 724306 w 1826979"/>
                <a:gd name="connsiteY11" fmla="*/ 666558 h 2400876"/>
                <a:gd name="connsiteX12" fmla="*/ 741982 w 1826979"/>
                <a:gd name="connsiteY12" fmla="*/ 638710 h 2400876"/>
                <a:gd name="connsiteX13" fmla="*/ 762454 w 1826979"/>
                <a:gd name="connsiteY13" fmla="*/ 700125 h 2400876"/>
                <a:gd name="connsiteX14" fmla="*/ 782926 w 1826979"/>
                <a:gd name="connsiteY14" fmla="*/ 754716 h 2400876"/>
                <a:gd name="connsiteX15" fmla="*/ 796573 w 1826979"/>
                <a:gd name="connsiteY15" fmla="*/ 816131 h 2400876"/>
                <a:gd name="connsiteX16" fmla="*/ 810221 w 1826979"/>
                <a:gd name="connsiteY16" fmla="*/ 836602 h 2400876"/>
                <a:gd name="connsiteX17" fmla="*/ 837517 w 1826979"/>
                <a:gd name="connsiteY17" fmla="*/ 877546 h 2400876"/>
                <a:gd name="connsiteX18" fmla="*/ 851164 w 1826979"/>
                <a:gd name="connsiteY18" fmla="*/ 904841 h 2400876"/>
                <a:gd name="connsiteX19" fmla="*/ 878460 w 1826979"/>
                <a:gd name="connsiteY19" fmla="*/ 938961 h 2400876"/>
                <a:gd name="connsiteX20" fmla="*/ 898932 w 1826979"/>
                <a:gd name="connsiteY20" fmla="*/ 986728 h 2400876"/>
                <a:gd name="connsiteX21" fmla="*/ 912579 w 1826979"/>
                <a:gd name="connsiteY21" fmla="*/ 1007199 h 2400876"/>
                <a:gd name="connsiteX22" fmla="*/ 939875 w 1826979"/>
                <a:gd name="connsiteY22" fmla="*/ 1089086 h 2400876"/>
                <a:gd name="connsiteX23" fmla="*/ 960347 w 1826979"/>
                <a:gd name="connsiteY23" fmla="*/ 1130029 h 2400876"/>
                <a:gd name="connsiteX24" fmla="*/ 967170 w 1826979"/>
                <a:gd name="connsiteY24" fmla="*/ 1150501 h 2400876"/>
                <a:gd name="connsiteX25" fmla="*/ 980818 w 1826979"/>
                <a:gd name="connsiteY25" fmla="*/ 1170972 h 2400876"/>
                <a:gd name="connsiteX26" fmla="*/ 987642 w 1826979"/>
                <a:gd name="connsiteY26" fmla="*/ 1239211 h 2400876"/>
                <a:gd name="connsiteX27" fmla="*/ 1001290 w 1826979"/>
                <a:gd name="connsiteY27" fmla="*/ 1321098 h 2400876"/>
                <a:gd name="connsiteX28" fmla="*/ 1014938 w 1826979"/>
                <a:gd name="connsiteY28" fmla="*/ 1341570 h 2400876"/>
                <a:gd name="connsiteX29" fmla="*/ 1069529 w 1826979"/>
                <a:gd name="connsiteY29" fmla="*/ 1450752 h 2400876"/>
                <a:gd name="connsiteX30" fmla="*/ 1096824 w 1826979"/>
                <a:gd name="connsiteY30" fmla="*/ 1505343 h 2400876"/>
                <a:gd name="connsiteX31" fmla="*/ 1110472 w 1826979"/>
                <a:gd name="connsiteY31" fmla="*/ 1546286 h 2400876"/>
                <a:gd name="connsiteX32" fmla="*/ 129726 w 1826979"/>
                <a:gd name="connsiteY32" fmla="*/ 2386709 h 2400876"/>
                <a:gd name="connsiteX33" fmla="*/ 1144591 w 1826979"/>
                <a:gd name="connsiteY33" fmla="*/ 1662292 h 2400876"/>
                <a:gd name="connsiteX34" fmla="*/ 1171887 w 1826979"/>
                <a:gd name="connsiteY34" fmla="*/ 1703235 h 2400876"/>
                <a:gd name="connsiteX35" fmla="*/ 1185535 w 1826979"/>
                <a:gd name="connsiteY35" fmla="*/ 1723707 h 2400876"/>
                <a:gd name="connsiteX36" fmla="*/ 1199182 w 1826979"/>
                <a:gd name="connsiteY36" fmla="*/ 1744178 h 2400876"/>
                <a:gd name="connsiteX37" fmla="*/ 1219654 w 1826979"/>
                <a:gd name="connsiteY37" fmla="*/ 1812417 h 2400876"/>
                <a:gd name="connsiteX38" fmla="*/ 1246950 w 1826979"/>
                <a:gd name="connsiteY38" fmla="*/ 1846537 h 2400876"/>
                <a:gd name="connsiteX39" fmla="*/ 1287893 w 1826979"/>
                <a:gd name="connsiteY39" fmla="*/ 1853361 h 2400876"/>
                <a:gd name="connsiteX40" fmla="*/ 1328836 w 1826979"/>
                <a:gd name="connsiteY40" fmla="*/ 1880656 h 2400876"/>
                <a:gd name="connsiteX41" fmla="*/ 1349308 w 1826979"/>
                <a:gd name="connsiteY41" fmla="*/ 1894304 h 2400876"/>
                <a:gd name="connsiteX42" fmla="*/ 1376603 w 1826979"/>
                <a:gd name="connsiteY42" fmla="*/ 1907952 h 2400876"/>
                <a:gd name="connsiteX43" fmla="*/ 1410723 w 1826979"/>
                <a:gd name="connsiteY43" fmla="*/ 1928423 h 2400876"/>
                <a:gd name="connsiteX44" fmla="*/ 1451666 w 1826979"/>
                <a:gd name="connsiteY44" fmla="*/ 1948895 h 2400876"/>
                <a:gd name="connsiteX45" fmla="*/ 1635911 w 1826979"/>
                <a:gd name="connsiteY45" fmla="*/ 1942071 h 2400876"/>
                <a:gd name="connsiteX46" fmla="*/ 1656382 w 1826979"/>
                <a:gd name="connsiteY46" fmla="*/ 1935247 h 2400876"/>
                <a:gd name="connsiteX47" fmla="*/ 1724621 w 1826979"/>
                <a:gd name="connsiteY47" fmla="*/ 1928423 h 2400876"/>
                <a:gd name="connsiteX48" fmla="*/ 1751917 w 1826979"/>
                <a:gd name="connsiteY48" fmla="*/ 1921599 h 2400876"/>
                <a:gd name="connsiteX49" fmla="*/ 1772388 w 1826979"/>
                <a:gd name="connsiteY49" fmla="*/ 1914775 h 2400876"/>
                <a:gd name="connsiteX50" fmla="*/ 1792860 w 1826979"/>
                <a:gd name="connsiteY50" fmla="*/ 1853361 h 2400876"/>
                <a:gd name="connsiteX51" fmla="*/ 1799684 w 1826979"/>
                <a:gd name="connsiteY51" fmla="*/ 1634996 h 2400876"/>
                <a:gd name="connsiteX52" fmla="*/ 1820156 w 1826979"/>
                <a:gd name="connsiteY52" fmla="*/ 1559934 h 2400876"/>
                <a:gd name="connsiteX53" fmla="*/ 1826979 w 1826979"/>
                <a:gd name="connsiteY53" fmla="*/ 1532638 h 2400876"/>
                <a:gd name="connsiteX54" fmla="*/ 1820156 w 1826979"/>
                <a:gd name="connsiteY54" fmla="*/ 1348393 h 2400876"/>
                <a:gd name="connsiteX55" fmla="*/ 1806508 w 1826979"/>
                <a:gd name="connsiteY55" fmla="*/ 1307450 h 2400876"/>
                <a:gd name="connsiteX56" fmla="*/ 1786036 w 1826979"/>
                <a:gd name="connsiteY56" fmla="*/ 1259683 h 2400876"/>
                <a:gd name="connsiteX57" fmla="*/ 1772388 w 1826979"/>
                <a:gd name="connsiteY57" fmla="*/ 1239211 h 2400876"/>
                <a:gd name="connsiteX58" fmla="*/ 1751917 w 1826979"/>
                <a:gd name="connsiteY58" fmla="*/ 1205092 h 2400876"/>
                <a:gd name="connsiteX59" fmla="*/ 1745093 w 1826979"/>
                <a:gd name="connsiteY59" fmla="*/ 1184620 h 2400876"/>
                <a:gd name="connsiteX60" fmla="*/ 1724621 w 1826979"/>
                <a:gd name="connsiteY60" fmla="*/ 1157325 h 2400876"/>
                <a:gd name="connsiteX61" fmla="*/ 1710973 w 1826979"/>
                <a:gd name="connsiteY61" fmla="*/ 1136853 h 2400876"/>
                <a:gd name="connsiteX62" fmla="*/ 1690502 w 1826979"/>
                <a:gd name="connsiteY62" fmla="*/ 1075438 h 2400876"/>
                <a:gd name="connsiteX63" fmla="*/ 1683678 w 1826979"/>
                <a:gd name="connsiteY63" fmla="*/ 1054967 h 2400876"/>
                <a:gd name="connsiteX64" fmla="*/ 1663206 w 1826979"/>
                <a:gd name="connsiteY64" fmla="*/ 1041319 h 2400876"/>
                <a:gd name="connsiteX65" fmla="*/ 1649559 w 1826979"/>
                <a:gd name="connsiteY65" fmla="*/ 1020847 h 2400876"/>
                <a:gd name="connsiteX66" fmla="*/ 1629087 w 1826979"/>
                <a:gd name="connsiteY66" fmla="*/ 986728 h 2400876"/>
                <a:gd name="connsiteX67" fmla="*/ 1588144 w 1826979"/>
                <a:gd name="connsiteY67" fmla="*/ 959432 h 2400876"/>
                <a:gd name="connsiteX68" fmla="*/ 1547200 w 1826979"/>
                <a:gd name="connsiteY68" fmla="*/ 918489 h 2400876"/>
                <a:gd name="connsiteX69" fmla="*/ 1513081 w 1826979"/>
                <a:gd name="connsiteY69" fmla="*/ 863898 h 2400876"/>
                <a:gd name="connsiteX70" fmla="*/ 1499433 w 1826979"/>
                <a:gd name="connsiteY70" fmla="*/ 843426 h 2400876"/>
                <a:gd name="connsiteX71" fmla="*/ 1478961 w 1826979"/>
                <a:gd name="connsiteY71" fmla="*/ 836602 h 2400876"/>
                <a:gd name="connsiteX72" fmla="*/ 1438018 w 1826979"/>
                <a:gd name="connsiteY72" fmla="*/ 816131 h 2400876"/>
                <a:gd name="connsiteX73" fmla="*/ 1424370 w 1826979"/>
                <a:gd name="connsiteY73" fmla="*/ 761540 h 2400876"/>
                <a:gd name="connsiteX74" fmla="*/ 1410723 w 1826979"/>
                <a:gd name="connsiteY74" fmla="*/ 720596 h 2400876"/>
                <a:gd name="connsiteX75" fmla="*/ 1390251 w 1826979"/>
                <a:gd name="connsiteY75" fmla="*/ 706949 h 2400876"/>
                <a:gd name="connsiteX76" fmla="*/ 1362956 w 1826979"/>
                <a:gd name="connsiteY76" fmla="*/ 659181 h 2400876"/>
                <a:gd name="connsiteX77" fmla="*/ 1335660 w 1826979"/>
                <a:gd name="connsiteY77" fmla="*/ 618238 h 2400876"/>
                <a:gd name="connsiteX78" fmla="*/ 1315188 w 1826979"/>
                <a:gd name="connsiteY78" fmla="*/ 577295 h 2400876"/>
                <a:gd name="connsiteX79" fmla="*/ 1308364 w 1826979"/>
                <a:gd name="connsiteY79" fmla="*/ 556823 h 2400876"/>
                <a:gd name="connsiteX80" fmla="*/ 1287893 w 1826979"/>
                <a:gd name="connsiteY80" fmla="*/ 536352 h 2400876"/>
                <a:gd name="connsiteX81" fmla="*/ 1274245 w 1826979"/>
                <a:gd name="connsiteY81" fmla="*/ 509056 h 2400876"/>
                <a:gd name="connsiteX82" fmla="*/ 1226478 w 1826979"/>
                <a:gd name="connsiteY82" fmla="*/ 447641 h 2400876"/>
                <a:gd name="connsiteX83" fmla="*/ 1206006 w 1826979"/>
                <a:gd name="connsiteY83" fmla="*/ 433993 h 2400876"/>
                <a:gd name="connsiteX84" fmla="*/ 1192359 w 1826979"/>
                <a:gd name="connsiteY84" fmla="*/ 413522 h 2400876"/>
                <a:gd name="connsiteX85" fmla="*/ 1151415 w 1826979"/>
                <a:gd name="connsiteY85" fmla="*/ 399874 h 2400876"/>
                <a:gd name="connsiteX86" fmla="*/ 1090000 w 1826979"/>
                <a:gd name="connsiteY86" fmla="*/ 331635 h 2400876"/>
                <a:gd name="connsiteX87" fmla="*/ 1069529 w 1826979"/>
                <a:gd name="connsiteY87" fmla="*/ 317987 h 2400876"/>
                <a:gd name="connsiteX88" fmla="*/ 1021761 w 1826979"/>
                <a:gd name="connsiteY88" fmla="*/ 283868 h 2400876"/>
                <a:gd name="connsiteX89" fmla="*/ 973994 w 1826979"/>
                <a:gd name="connsiteY89" fmla="*/ 256572 h 2400876"/>
                <a:gd name="connsiteX90" fmla="*/ 960347 w 1826979"/>
                <a:gd name="connsiteY90" fmla="*/ 236101 h 2400876"/>
                <a:gd name="connsiteX91" fmla="*/ 939875 w 1826979"/>
                <a:gd name="connsiteY91" fmla="*/ 229277 h 2400876"/>
                <a:gd name="connsiteX92" fmla="*/ 919403 w 1826979"/>
                <a:gd name="connsiteY92" fmla="*/ 215629 h 2400876"/>
                <a:gd name="connsiteX93" fmla="*/ 871636 w 1826979"/>
                <a:gd name="connsiteY93" fmla="*/ 201981 h 2400876"/>
                <a:gd name="connsiteX94" fmla="*/ 851164 w 1826979"/>
                <a:gd name="connsiteY94" fmla="*/ 195158 h 2400876"/>
                <a:gd name="connsiteX95" fmla="*/ 789750 w 1826979"/>
                <a:gd name="connsiteY95" fmla="*/ 167862 h 2400876"/>
                <a:gd name="connsiteX96" fmla="*/ 769278 w 1826979"/>
                <a:gd name="connsiteY96" fmla="*/ 161038 h 2400876"/>
                <a:gd name="connsiteX97" fmla="*/ 748806 w 1826979"/>
                <a:gd name="connsiteY97" fmla="*/ 147390 h 2400876"/>
                <a:gd name="connsiteX98" fmla="*/ 714687 w 1826979"/>
                <a:gd name="connsiteY98" fmla="*/ 140567 h 2400876"/>
                <a:gd name="connsiteX99" fmla="*/ 619153 w 1826979"/>
                <a:gd name="connsiteY99" fmla="*/ 120095 h 2400876"/>
                <a:gd name="connsiteX0" fmla="*/ 619153 w 1826979"/>
                <a:gd name="connsiteY0" fmla="*/ 120095 h 2594395"/>
                <a:gd name="connsiteX1" fmla="*/ 529716 w 1826979"/>
                <a:gd name="connsiteY1" fmla="*/ 21502 h 2594395"/>
                <a:gd name="connsiteX2" fmla="*/ 10811 w 1826979"/>
                <a:gd name="connsiteY2" fmla="*/ 86007 h 2594395"/>
                <a:gd name="connsiteX3" fmla="*/ 594579 w 1826979"/>
                <a:gd name="connsiteY3" fmla="*/ 537546 h 2594395"/>
                <a:gd name="connsiteX4" fmla="*/ 724306 w 1826979"/>
                <a:gd name="connsiteY4" fmla="*/ 666558 h 2594395"/>
                <a:gd name="connsiteX5" fmla="*/ 724306 w 1826979"/>
                <a:gd name="connsiteY5" fmla="*/ 666558 h 2594395"/>
                <a:gd name="connsiteX6" fmla="*/ 724306 w 1826979"/>
                <a:gd name="connsiteY6" fmla="*/ 666558 h 2594395"/>
                <a:gd name="connsiteX7" fmla="*/ 724306 w 1826979"/>
                <a:gd name="connsiteY7" fmla="*/ 666558 h 2594395"/>
                <a:gd name="connsiteX8" fmla="*/ 724306 w 1826979"/>
                <a:gd name="connsiteY8" fmla="*/ 666558 h 2594395"/>
                <a:gd name="connsiteX9" fmla="*/ 724306 w 1826979"/>
                <a:gd name="connsiteY9" fmla="*/ 666558 h 2594395"/>
                <a:gd name="connsiteX10" fmla="*/ 789169 w 1826979"/>
                <a:gd name="connsiteY10" fmla="*/ 731063 h 2594395"/>
                <a:gd name="connsiteX11" fmla="*/ 724306 w 1826979"/>
                <a:gd name="connsiteY11" fmla="*/ 666558 h 2594395"/>
                <a:gd name="connsiteX12" fmla="*/ 741982 w 1826979"/>
                <a:gd name="connsiteY12" fmla="*/ 638710 h 2594395"/>
                <a:gd name="connsiteX13" fmla="*/ 762454 w 1826979"/>
                <a:gd name="connsiteY13" fmla="*/ 700125 h 2594395"/>
                <a:gd name="connsiteX14" fmla="*/ 782926 w 1826979"/>
                <a:gd name="connsiteY14" fmla="*/ 754716 h 2594395"/>
                <a:gd name="connsiteX15" fmla="*/ 796573 w 1826979"/>
                <a:gd name="connsiteY15" fmla="*/ 816131 h 2594395"/>
                <a:gd name="connsiteX16" fmla="*/ 810221 w 1826979"/>
                <a:gd name="connsiteY16" fmla="*/ 836602 h 2594395"/>
                <a:gd name="connsiteX17" fmla="*/ 837517 w 1826979"/>
                <a:gd name="connsiteY17" fmla="*/ 877546 h 2594395"/>
                <a:gd name="connsiteX18" fmla="*/ 851164 w 1826979"/>
                <a:gd name="connsiteY18" fmla="*/ 904841 h 2594395"/>
                <a:gd name="connsiteX19" fmla="*/ 878460 w 1826979"/>
                <a:gd name="connsiteY19" fmla="*/ 938961 h 2594395"/>
                <a:gd name="connsiteX20" fmla="*/ 898932 w 1826979"/>
                <a:gd name="connsiteY20" fmla="*/ 986728 h 2594395"/>
                <a:gd name="connsiteX21" fmla="*/ 912579 w 1826979"/>
                <a:gd name="connsiteY21" fmla="*/ 1007199 h 2594395"/>
                <a:gd name="connsiteX22" fmla="*/ 939875 w 1826979"/>
                <a:gd name="connsiteY22" fmla="*/ 1089086 h 2594395"/>
                <a:gd name="connsiteX23" fmla="*/ 960347 w 1826979"/>
                <a:gd name="connsiteY23" fmla="*/ 1130029 h 2594395"/>
                <a:gd name="connsiteX24" fmla="*/ 967170 w 1826979"/>
                <a:gd name="connsiteY24" fmla="*/ 1150501 h 2594395"/>
                <a:gd name="connsiteX25" fmla="*/ 980818 w 1826979"/>
                <a:gd name="connsiteY25" fmla="*/ 1170972 h 2594395"/>
                <a:gd name="connsiteX26" fmla="*/ 987642 w 1826979"/>
                <a:gd name="connsiteY26" fmla="*/ 1239211 h 2594395"/>
                <a:gd name="connsiteX27" fmla="*/ 1001290 w 1826979"/>
                <a:gd name="connsiteY27" fmla="*/ 1321098 h 2594395"/>
                <a:gd name="connsiteX28" fmla="*/ 1014938 w 1826979"/>
                <a:gd name="connsiteY28" fmla="*/ 1341570 h 2594395"/>
                <a:gd name="connsiteX29" fmla="*/ 1069529 w 1826979"/>
                <a:gd name="connsiteY29" fmla="*/ 1450752 h 2594395"/>
                <a:gd name="connsiteX30" fmla="*/ 1096824 w 1826979"/>
                <a:gd name="connsiteY30" fmla="*/ 1505343 h 2594395"/>
                <a:gd name="connsiteX31" fmla="*/ 1110472 w 1826979"/>
                <a:gd name="connsiteY31" fmla="*/ 1546286 h 2594395"/>
                <a:gd name="connsiteX32" fmla="*/ 129726 w 1826979"/>
                <a:gd name="connsiteY32" fmla="*/ 2386709 h 2594395"/>
                <a:gd name="connsiteX33" fmla="*/ 713495 w 1826979"/>
                <a:gd name="connsiteY33" fmla="*/ 2580227 h 2594395"/>
                <a:gd name="connsiteX34" fmla="*/ 1171887 w 1826979"/>
                <a:gd name="connsiteY34" fmla="*/ 1703235 h 2594395"/>
                <a:gd name="connsiteX35" fmla="*/ 1185535 w 1826979"/>
                <a:gd name="connsiteY35" fmla="*/ 1723707 h 2594395"/>
                <a:gd name="connsiteX36" fmla="*/ 1199182 w 1826979"/>
                <a:gd name="connsiteY36" fmla="*/ 1744178 h 2594395"/>
                <a:gd name="connsiteX37" fmla="*/ 1219654 w 1826979"/>
                <a:gd name="connsiteY37" fmla="*/ 1812417 h 2594395"/>
                <a:gd name="connsiteX38" fmla="*/ 1246950 w 1826979"/>
                <a:gd name="connsiteY38" fmla="*/ 1846537 h 2594395"/>
                <a:gd name="connsiteX39" fmla="*/ 1287893 w 1826979"/>
                <a:gd name="connsiteY39" fmla="*/ 1853361 h 2594395"/>
                <a:gd name="connsiteX40" fmla="*/ 1328836 w 1826979"/>
                <a:gd name="connsiteY40" fmla="*/ 1880656 h 2594395"/>
                <a:gd name="connsiteX41" fmla="*/ 1349308 w 1826979"/>
                <a:gd name="connsiteY41" fmla="*/ 1894304 h 2594395"/>
                <a:gd name="connsiteX42" fmla="*/ 1376603 w 1826979"/>
                <a:gd name="connsiteY42" fmla="*/ 1907952 h 2594395"/>
                <a:gd name="connsiteX43" fmla="*/ 1410723 w 1826979"/>
                <a:gd name="connsiteY43" fmla="*/ 1928423 h 2594395"/>
                <a:gd name="connsiteX44" fmla="*/ 1451666 w 1826979"/>
                <a:gd name="connsiteY44" fmla="*/ 1948895 h 2594395"/>
                <a:gd name="connsiteX45" fmla="*/ 1635911 w 1826979"/>
                <a:gd name="connsiteY45" fmla="*/ 1942071 h 2594395"/>
                <a:gd name="connsiteX46" fmla="*/ 1656382 w 1826979"/>
                <a:gd name="connsiteY46" fmla="*/ 1935247 h 2594395"/>
                <a:gd name="connsiteX47" fmla="*/ 1724621 w 1826979"/>
                <a:gd name="connsiteY47" fmla="*/ 1928423 h 2594395"/>
                <a:gd name="connsiteX48" fmla="*/ 1751917 w 1826979"/>
                <a:gd name="connsiteY48" fmla="*/ 1921599 h 2594395"/>
                <a:gd name="connsiteX49" fmla="*/ 1772388 w 1826979"/>
                <a:gd name="connsiteY49" fmla="*/ 1914775 h 2594395"/>
                <a:gd name="connsiteX50" fmla="*/ 1792860 w 1826979"/>
                <a:gd name="connsiteY50" fmla="*/ 1853361 h 2594395"/>
                <a:gd name="connsiteX51" fmla="*/ 1799684 w 1826979"/>
                <a:gd name="connsiteY51" fmla="*/ 1634996 h 2594395"/>
                <a:gd name="connsiteX52" fmla="*/ 1820156 w 1826979"/>
                <a:gd name="connsiteY52" fmla="*/ 1559934 h 2594395"/>
                <a:gd name="connsiteX53" fmla="*/ 1826979 w 1826979"/>
                <a:gd name="connsiteY53" fmla="*/ 1532638 h 2594395"/>
                <a:gd name="connsiteX54" fmla="*/ 1820156 w 1826979"/>
                <a:gd name="connsiteY54" fmla="*/ 1348393 h 2594395"/>
                <a:gd name="connsiteX55" fmla="*/ 1806508 w 1826979"/>
                <a:gd name="connsiteY55" fmla="*/ 1307450 h 2594395"/>
                <a:gd name="connsiteX56" fmla="*/ 1786036 w 1826979"/>
                <a:gd name="connsiteY56" fmla="*/ 1259683 h 2594395"/>
                <a:gd name="connsiteX57" fmla="*/ 1772388 w 1826979"/>
                <a:gd name="connsiteY57" fmla="*/ 1239211 h 2594395"/>
                <a:gd name="connsiteX58" fmla="*/ 1751917 w 1826979"/>
                <a:gd name="connsiteY58" fmla="*/ 1205092 h 2594395"/>
                <a:gd name="connsiteX59" fmla="*/ 1745093 w 1826979"/>
                <a:gd name="connsiteY59" fmla="*/ 1184620 h 2594395"/>
                <a:gd name="connsiteX60" fmla="*/ 1724621 w 1826979"/>
                <a:gd name="connsiteY60" fmla="*/ 1157325 h 2594395"/>
                <a:gd name="connsiteX61" fmla="*/ 1710973 w 1826979"/>
                <a:gd name="connsiteY61" fmla="*/ 1136853 h 2594395"/>
                <a:gd name="connsiteX62" fmla="*/ 1690502 w 1826979"/>
                <a:gd name="connsiteY62" fmla="*/ 1075438 h 2594395"/>
                <a:gd name="connsiteX63" fmla="*/ 1683678 w 1826979"/>
                <a:gd name="connsiteY63" fmla="*/ 1054967 h 2594395"/>
                <a:gd name="connsiteX64" fmla="*/ 1663206 w 1826979"/>
                <a:gd name="connsiteY64" fmla="*/ 1041319 h 2594395"/>
                <a:gd name="connsiteX65" fmla="*/ 1649559 w 1826979"/>
                <a:gd name="connsiteY65" fmla="*/ 1020847 h 2594395"/>
                <a:gd name="connsiteX66" fmla="*/ 1629087 w 1826979"/>
                <a:gd name="connsiteY66" fmla="*/ 986728 h 2594395"/>
                <a:gd name="connsiteX67" fmla="*/ 1588144 w 1826979"/>
                <a:gd name="connsiteY67" fmla="*/ 959432 h 2594395"/>
                <a:gd name="connsiteX68" fmla="*/ 1547200 w 1826979"/>
                <a:gd name="connsiteY68" fmla="*/ 918489 h 2594395"/>
                <a:gd name="connsiteX69" fmla="*/ 1513081 w 1826979"/>
                <a:gd name="connsiteY69" fmla="*/ 863898 h 2594395"/>
                <a:gd name="connsiteX70" fmla="*/ 1499433 w 1826979"/>
                <a:gd name="connsiteY70" fmla="*/ 843426 h 2594395"/>
                <a:gd name="connsiteX71" fmla="*/ 1478961 w 1826979"/>
                <a:gd name="connsiteY71" fmla="*/ 836602 h 2594395"/>
                <a:gd name="connsiteX72" fmla="*/ 1438018 w 1826979"/>
                <a:gd name="connsiteY72" fmla="*/ 816131 h 2594395"/>
                <a:gd name="connsiteX73" fmla="*/ 1424370 w 1826979"/>
                <a:gd name="connsiteY73" fmla="*/ 761540 h 2594395"/>
                <a:gd name="connsiteX74" fmla="*/ 1410723 w 1826979"/>
                <a:gd name="connsiteY74" fmla="*/ 720596 h 2594395"/>
                <a:gd name="connsiteX75" fmla="*/ 1390251 w 1826979"/>
                <a:gd name="connsiteY75" fmla="*/ 706949 h 2594395"/>
                <a:gd name="connsiteX76" fmla="*/ 1362956 w 1826979"/>
                <a:gd name="connsiteY76" fmla="*/ 659181 h 2594395"/>
                <a:gd name="connsiteX77" fmla="*/ 1335660 w 1826979"/>
                <a:gd name="connsiteY77" fmla="*/ 618238 h 2594395"/>
                <a:gd name="connsiteX78" fmla="*/ 1315188 w 1826979"/>
                <a:gd name="connsiteY78" fmla="*/ 577295 h 2594395"/>
                <a:gd name="connsiteX79" fmla="*/ 1308364 w 1826979"/>
                <a:gd name="connsiteY79" fmla="*/ 556823 h 2594395"/>
                <a:gd name="connsiteX80" fmla="*/ 1287893 w 1826979"/>
                <a:gd name="connsiteY80" fmla="*/ 536352 h 2594395"/>
                <a:gd name="connsiteX81" fmla="*/ 1274245 w 1826979"/>
                <a:gd name="connsiteY81" fmla="*/ 509056 h 2594395"/>
                <a:gd name="connsiteX82" fmla="*/ 1226478 w 1826979"/>
                <a:gd name="connsiteY82" fmla="*/ 447641 h 2594395"/>
                <a:gd name="connsiteX83" fmla="*/ 1206006 w 1826979"/>
                <a:gd name="connsiteY83" fmla="*/ 433993 h 2594395"/>
                <a:gd name="connsiteX84" fmla="*/ 1192359 w 1826979"/>
                <a:gd name="connsiteY84" fmla="*/ 413522 h 2594395"/>
                <a:gd name="connsiteX85" fmla="*/ 1151415 w 1826979"/>
                <a:gd name="connsiteY85" fmla="*/ 399874 h 2594395"/>
                <a:gd name="connsiteX86" fmla="*/ 1090000 w 1826979"/>
                <a:gd name="connsiteY86" fmla="*/ 331635 h 2594395"/>
                <a:gd name="connsiteX87" fmla="*/ 1069529 w 1826979"/>
                <a:gd name="connsiteY87" fmla="*/ 317987 h 2594395"/>
                <a:gd name="connsiteX88" fmla="*/ 1021761 w 1826979"/>
                <a:gd name="connsiteY88" fmla="*/ 283868 h 2594395"/>
                <a:gd name="connsiteX89" fmla="*/ 973994 w 1826979"/>
                <a:gd name="connsiteY89" fmla="*/ 256572 h 2594395"/>
                <a:gd name="connsiteX90" fmla="*/ 960347 w 1826979"/>
                <a:gd name="connsiteY90" fmla="*/ 236101 h 2594395"/>
                <a:gd name="connsiteX91" fmla="*/ 939875 w 1826979"/>
                <a:gd name="connsiteY91" fmla="*/ 229277 h 2594395"/>
                <a:gd name="connsiteX92" fmla="*/ 919403 w 1826979"/>
                <a:gd name="connsiteY92" fmla="*/ 215629 h 2594395"/>
                <a:gd name="connsiteX93" fmla="*/ 871636 w 1826979"/>
                <a:gd name="connsiteY93" fmla="*/ 201981 h 2594395"/>
                <a:gd name="connsiteX94" fmla="*/ 851164 w 1826979"/>
                <a:gd name="connsiteY94" fmla="*/ 195158 h 2594395"/>
                <a:gd name="connsiteX95" fmla="*/ 789750 w 1826979"/>
                <a:gd name="connsiteY95" fmla="*/ 167862 h 2594395"/>
                <a:gd name="connsiteX96" fmla="*/ 769278 w 1826979"/>
                <a:gd name="connsiteY96" fmla="*/ 161038 h 2594395"/>
                <a:gd name="connsiteX97" fmla="*/ 748806 w 1826979"/>
                <a:gd name="connsiteY97" fmla="*/ 147390 h 2594395"/>
                <a:gd name="connsiteX98" fmla="*/ 714687 w 1826979"/>
                <a:gd name="connsiteY98" fmla="*/ 140567 h 2594395"/>
                <a:gd name="connsiteX99" fmla="*/ 619153 w 1826979"/>
                <a:gd name="connsiteY99" fmla="*/ 120095 h 2594395"/>
                <a:gd name="connsiteX0" fmla="*/ 619153 w 1826979"/>
                <a:gd name="connsiteY0" fmla="*/ 120095 h 2594395"/>
                <a:gd name="connsiteX1" fmla="*/ 529716 w 1826979"/>
                <a:gd name="connsiteY1" fmla="*/ 21502 h 2594395"/>
                <a:gd name="connsiteX2" fmla="*/ 10811 w 1826979"/>
                <a:gd name="connsiteY2" fmla="*/ 86007 h 2594395"/>
                <a:gd name="connsiteX3" fmla="*/ 594579 w 1826979"/>
                <a:gd name="connsiteY3" fmla="*/ 537546 h 2594395"/>
                <a:gd name="connsiteX4" fmla="*/ 724306 w 1826979"/>
                <a:gd name="connsiteY4" fmla="*/ 666558 h 2594395"/>
                <a:gd name="connsiteX5" fmla="*/ 724306 w 1826979"/>
                <a:gd name="connsiteY5" fmla="*/ 666558 h 2594395"/>
                <a:gd name="connsiteX6" fmla="*/ 724306 w 1826979"/>
                <a:gd name="connsiteY6" fmla="*/ 666558 h 2594395"/>
                <a:gd name="connsiteX7" fmla="*/ 724306 w 1826979"/>
                <a:gd name="connsiteY7" fmla="*/ 666558 h 2594395"/>
                <a:gd name="connsiteX8" fmla="*/ 724306 w 1826979"/>
                <a:gd name="connsiteY8" fmla="*/ 666558 h 2594395"/>
                <a:gd name="connsiteX9" fmla="*/ 724306 w 1826979"/>
                <a:gd name="connsiteY9" fmla="*/ 666558 h 2594395"/>
                <a:gd name="connsiteX10" fmla="*/ 789169 w 1826979"/>
                <a:gd name="connsiteY10" fmla="*/ 731063 h 2594395"/>
                <a:gd name="connsiteX11" fmla="*/ 724306 w 1826979"/>
                <a:gd name="connsiteY11" fmla="*/ 666558 h 2594395"/>
                <a:gd name="connsiteX12" fmla="*/ 741982 w 1826979"/>
                <a:gd name="connsiteY12" fmla="*/ 638710 h 2594395"/>
                <a:gd name="connsiteX13" fmla="*/ 762454 w 1826979"/>
                <a:gd name="connsiteY13" fmla="*/ 700125 h 2594395"/>
                <a:gd name="connsiteX14" fmla="*/ 782926 w 1826979"/>
                <a:gd name="connsiteY14" fmla="*/ 754716 h 2594395"/>
                <a:gd name="connsiteX15" fmla="*/ 796573 w 1826979"/>
                <a:gd name="connsiteY15" fmla="*/ 816131 h 2594395"/>
                <a:gd name="connsiteX16" fmla="*/ 810221 w 1826979"/>
                <a:gd name="connsiteY16" fmla="*/ 836602 h 2594395"/>
                <a:gd name="connsiteX17" fmla="*/ 837517 w 1826979"/>
                <a:gd name="connsiteY17" fmla="*/ 877546 h 2594395"/>
                <a:gd name="connsiteX18" fmla="*/ 851164 w 1826979"/>
                <a:gd name="connsiteY18" fmla="*/ 904841 h 2594395"/>
                <a:gd name="connsiteX19" fmla="*/ 878460 w 1826979"/>
                <a:gd name="connsiteY19" fmla="*/ 938961 h 2594395"/>
                <a:gd name="connsiteX20" fmla="*/ 898932 w 1826979"/>
                <a:gd name="connsiteY20" fmla="*/ 986728 h 2594395"/>
                <a:gd name="connsiteX21" fmla="*/ 912579 w 1826979"/>
                <a:gd name="connsiteY21" fmla="*/ 1007199 h 2594395"/>
                <a:gd name="connsiteX22" fmla="*/ 939875 w 1826979"/>
                <a:gd name="connsiteY22" fmla="*/ 1089086 h 2594395"/>
                <a:gd name="connsiteX23" fmla="*/ 960347 w 1826979"/>
                <a:gd name="connsiteY23" fmla="*/ 1130029 h 2594395"/>
                <a:gd name="connsiteX24" fmla="*/ 967170 w 1826979"/>
                <a:gd name="connsiteY24" fmla="*/ 1150501 h 2594395"/>
                <a:gd name="connsiteX25" fmla="*/ 980818 w 1826979"/>
                <a:gd name="connsiteY25" fmla="*/ 1170972 h 2594395"/>
                <a:gd name="connsiteX26" fmla="*/ 987642 w 1826979"/>
                <a:gd name="connsiteY26" fmla="*/ 1239211 h 2594395"/>
                <a:gd name="connsiteX27" fmla="*/ 1001290 w 1826979"/>
                <a:gd name="connsiteY27" fmla="*/ 1321098 h 2594395"/>
                <a:gd name="connsiteX28" fmla="*/ 1014938 w 1826979"/>
                <a:gd name="connsiteY28" fmla="*/ 1341570 h 2594395"/>
                <a:gd name="connsiteX29" fmla="*/ 1069529 w 1826979"/>
                <a:gd name="connsiteY29" fmla="*/ 1450752 h 2594395"/>
                <a:gd name="connsiteX30" fmla="*/ 1096824 w 1826979"/>
                <a:gd name="connsiteY30" fmla="*/ 1505343 h 2594395"/>
                <a:gd name="connsiteX31" fmla="*/ 1110472 w 1826979"/>
                <a:gd name="connsiteY31" fmla="*/ 1546286 h 2594395"/>
                <a:gd name="connsiteX32" fmla="*/ 129726 w 1826979"/>
                <a:gd name="connsiteY32" fmla="*/ 2386709 h 2594395"/>
                <a:gd name="connsiteX33" fmla="*/ 713495 w 1826979"/>
                <a:gd name="connsiteY33" fmla="*/ 2580227 h 2594395"/>
                <a:gd name="connsiteX34" fmla="*/ 1362127 w 1826979"/>
                <a:gd name="connsiteY34" fmla="*/ 2193193 h 2594395"/>
                <a:gd name="connsiteX35" fmla="*/ 1185535 w 1826979"/>
                <a:gd name="connsiteY35" fmla="*/ 1723707 h 2594395"/>
                <a:gd name="connsiteX36" fmla="*/ 1199182 w 1826979"/>
                <a:gd name="connsiteY36" fmla="*/ 1744178 h 2594395"/>
                <a:gd name="connsiteX37" fmla="*/ 1219654 w 1826979"/>
                <a:gd name="connsiteY37" fmla="*/ 1812417 h 2594395"/>
                <a:gd name="connsiteX38" fmla="*/ 1246950 w 1826979"/>
                <a:gd name="connsiteY38" fmla="*/ 1846537 h 2594395"/>
                <a:gd name="connsiteX39" fmla="*/ 1287893 w 1826979"/>
                <a:gd name="connsiteY39" fmla="*/ 1853361 h 2594395"/>
                <a:gd name="connsiteX40" fmla="*/ 1328836 w 1826979"/>
                <a:gd name="connsiteY40" fmla="*/ 1880656 h 2594395"/>
                <a:gd name="connsiteX41" fmla="*/ 1349308 w 1826979"/>
                <a:gd name="connsiteY41" fmla="*/ 1894304 h 2594395"/>
                <a:gd name="connsiteX42" fmla="*/ 1376603 w 1826979"/>
                <a:gd name="connsiteY42" fmla="*/ 1907952 h 2594395"/>
                <a:gd name="connsiteX43" fmla="*/ 1410723 w 1826979"/>
                <a:gd name="connsiteY43" fmla="*/ 1928423 h 2594395"/>
                <a:gd name="connsiteX44" fmla="*/ 1451666 w 1826979"/>
                <a:gd name="connsiteY44" fmla="*/ 1948895 h 2594395"/>
                <a:gd name="connsiteX45" fmla="*/ 1635911 w 1826979"/>
                <a:gd name="connsiteY45" fmla="*/ 1942071 h 2594395"/>
                <a:gd name="connsiteX46" fmla="*/ 1656382 w 1826979"/>
                <a:gd name="connsiteY46" fmla="*/ 1935247 h 2594395"/>
                <a:gd name="connsiteX47" fmla="*/ 1724621 w 1826979"/>
                <a:gd name="connsiteY47" fmla="*/ 1928423 h 2594395"/>
                <a:gd name="connsiteX48" fmla="*/ 1751917 w 1826979"/>
                <a:gd name="connsiteY48" fmla="*/ 1921599 h 2594395"/>
                <a:gd name="connsiteX49" fmla="*/ 1772388 w 1826979"/>
                <a:gd name="connsiteY49" fmla="*/ 1914775 h 2594395"/>
                <a:gd name="connsiteX50" fmla="*/ 1792860 w 1826979"/>
                <a:gd name="connsiteY50" fmla="*/ 1853361 h 2594395"/>
                <a:gd name="connsiteX51" fmla="*/ 1799684 w 1826979"/>
                <a:gd name="connsiteY51" fmla="*/ 1634996 h 2594395"/>
                <a:gd name="connsiteX52" fmla="*/ 1820156 w 1826979"/>
                <a:gd name="connsiteY52" fmla="*/ 1559934 h 2594395"/>
                <a:gd name="connsiteX53" fmla="*/ 1826979 w 1826979"/>
                <a:gd name="connsiteY53" fmla="*/ 1532638 h 2594395"/>
                <a:gd name="connsiteX54" fmla="*/ 1820156 w 1826979"/>
                <a:gd name="connsiteY54" fmla="*/ 1348393 h 2594395"/>
                <a:gd name="connsiteX55" fmla="*/ 1806508 w 1826979"/>
                <a:gd name="connsiteY55" fmla="*/ 1307450 h 2594395"/>
                <a:gd name="connsiteX56" fmla="*/ 1786036 w 1826979"/>
                <a:gd name="connsiteY56" fmla="*/ 1259683 h 2594395"/>
                <a:gd name="connsiteX57" fmla="*/ 1772388 w 1826979"/>
                <a:gd name="connsiteY57" fmla="*/ 1239211 h 2594395"/>
                <a:gd name="connsiteX58" fmla="*/ 1751917 w 1826979"/>
                <a:gd name="connsiteY58" fmla="*/ 1205092 h 2594395"/>
                <a:gd name="connsiteX59" fmla="*/ 1745093 w 1826979"/>
                <a:gd name="connsiteY59" fmla="*/ 1184620 h 2594395"/>
                <a:gd name="connsiteX60" fmla="*/ 1724621 w 1826979"/>
                <a:gd name="connsiteY60" fmla="*/ 1157325 h 2594395"/>
                <a:gd name="connsiteX61" fmla="*/ 1710973 w 1826979"/>
                <a:gd name="connsiteY61" fmla="*/ 1136853 h 2594395"/>
                <a:gd name="connsiteX62" fmla="*/ 1690502 w 1826979"/>
                <a:gd name="connsiteY62" fmla="*/ 1075438 h 2594395"/>
                <a:gd name="connsiteX63" fmla="*/ 1683678 w 1826979"/>
                <a:gd name="connsiteY63" fmla="*/ 1054967 h 2594395"/>
                <a:gd name="connsiteX64" fmla="*/ 1663206 w 1826979"/>
                <a:gd name="connsiteY64" fmla="*/ 1041319 h 2594395"/>
                <a:gd name="connsiteX65" fmla="*/ 1649559 w 1826979"/>
                <a:gd name="connsiteY65" fmla="*/ 1020847 h 2594395"/>
                <a:gd name="connsiteX66" fmla="*/ 1629087 w 1826979"/>
                <a:gd name="connsiteY66" fmla="*/ 986728 h 2594395"/>
                <a:gd name="connsiteX67" fmla="*/ 1588144 w 1826979"/>
                <a:gd name="connsiteY67" fmla="*/ 959432 h 2594395"/>
                <a:gd name="connsiteX68" fmla="*/ 1547200 w 1826979"/>
                <a:gd name="connsiteY68" fmla="*/ 918489 h 2594395"/>
                <a:gd name="connsiteX69" fmla="*/ 1513081 w 1826979"/>
                <a:gd name="connsiteY69" fmla="*/ 863898 h 2594395"/>
                <a:gd name="connsiteX70" fmla="*/ 1499433 w 1826979"/>
                <a:gd name="connsiteY70" fmla="*/ 843426 h 2594395"/>
                <a:gd name="connsiteX71" fmla="*/ 1478961 w 1826979"/>
                <a:gd name="connsiteY71" fmla="*/ 836602 h 2594395"/>
                <a:gd name="connsiteX72" fmla="*/ 1438018 w 1826979"/>
                <a:gd name="connsiteY72" fmla="*/ 816131 h 2594395"/>
                <a:gd name="connsiteX73" fmla="*/ 1424370 w 1826979"/>
                <a:gd name="connsiteY73" fmla="*/ 761540 h 2594395"/>
                <a:gd name="connsiteX74" fmla="*/ 1410723 w 1826979"/>
                <a:gd name="connsiteY74" fmla="*/ 720596 h 2594395"/>
                <a:gd name="connsiteX75" fmla="*/ 1390251 w 1826979"/>
                <a:gd name="connsiteY75" fmla="*/ 706949 h 2594395"/>
                <a:gd name="connsiteX76" fmla="*/ 1362956 w 1826979"/>
                <a:gd name="connsiteY76" fmla="*/ 659181 h 2594395"/>
                <a:gd name="connsiteX77" fmla="*/ 1335660 w 1826979"/>
                <a:gd name="connsiteY77" fmla="*/ 618238 h 2594395"/>
                <a:gd name="connsiteX78" fmla="*/ 1315188 w 1826979"/>
                <a:gd name="connsiteY78" fmla="*/ 577295 h 2594395"/>
                <a:gd name="connsiteX79" fmla="*/ 1308364 w 1826979"/>
                <a:gd name="connsiteY79" fmla="*/ 556823 h 2594395"/>
                <a:gd name="connsiteX80" fmla="*/ 1287893 w 1826979"/>
                <a:gd name="connsiteY80" fmla="*/ 536352 h 2594395"/>
                <a:gd name="connsiteX81" fmla="*/ 1274245 w 1826979"/>
                <a:gd name="connsiteY81" fmla="*/ 509056 h 2594395"/>
                <a:gd name="connsiteX82" fmla="*/ 1226478 w 1826979"/>
                <a:gd name="connsiteY82" fmla="*/ 447641 h 2594395"/>
                <a:gd name="connsiteX83" fmla="*/ 1206006 w 1826979"/>
                <a:gd name="connsiteY83" fmla="*/ 433993 h 2594395"/>
                <a:gd name="connsiteX84" fmla="*/ 1192359 w 1826979"/>
                <a:gd name="connsiteY84" fmla="*/ 413522 h 2594395"/>
                <a:gd name="connsiteX85" fmla="*/ 1151415 w 1826979"/>
                <a:gd name="connsiteY85" fmla="*/ 399874 h 2594395"/>
                <a:gd name="connsiteX86" fmla="*/ 1090000 w 1826979"/>
                <a:gd name="connsiteY86" fmla="*/ 331635 h 2594395"/>
                <a:gd name="connsiteX87" fmla="*/ 1069529 w 1826979"/>
                <a:gd name="connsiteY87" fmla="*/ 317987 h 2594395"/>
                <a:gd name="connsiteX88" fmla="*/ 1021761 w 1826979"/>
                <a:gd name="connsiteY88" fmla="*/ 283868 h 2594395"/>
                <a:gd name="connsiteX89" fmla="*/ 973994 w 1826979"/>
                <a:gd name="connsiteY89" fmla="*/ 256572 h 2594395"/>
                <a:gd name="connsiteX90" fmla="*/ 960347 w 1826979"/>
                <a:gd name="connsiteY90" fmla="*/ 236101 h 2594395"/>
                <a:gd name="connsiteX91" fmla="*/ 939875 w 1826979"/>
                <a:gd name="connsiteY91" fmla="*/ 229277 h 2594395"/>
                <a:gd name="connsiteX92" fmla="*/ 919403 w 1826979"/>
                <a:gd name="connsiteY92" fmla="*/ 215629 h 2594395"/>
                <a:gd name="connsiteX93" fmla="*/ 871636 w 1826979"/>
                <a:gd name="connsiteY93" fmla="*/ 201981 h 2594395"/>
                <a:gd name="connsiteX94" fmla="*/ 851164 w 1826979"/>
                <a:gd name="connsiteY94" fmla="*/ 195158 h 2594395"/>
                <a:gd name="connsiteX95" fmla="*/ 789750 w 1826979"/>
                <a:gd name="connsiteY95" fmla="*/ 167862 h 2594395"/>
                <a:gd name="connsiteX96" fmla="*/ 769278 w 1826979"/>
                <a:gd name="connsiteY96" fmla="*/ 161038 h 2594395"/>
                <a:gd name="connsiteX97" fmla="*/ 748806 w 1826979"/>
                <a:gd name="connsiteY97" fmla="*/ 147390 h 2594395"/>
                <a:gd name="connsiteX98" fmla="*/ 714687 w 1826979"/>
                <a:gd name="connsiteY98" fmla="*/ 140567 h 2594395"/>
                <a:gd name="connsiteX99" fmla="*/ 619153 w 1826979"/>
                <a:gd name="connsiteY99" fmla="*/ 120095 h 2594395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362127 w 1826979"/>
                <a:gd name="connsiteY35" fmla="*/ 2193193 h 2580227"/>
                <a:gd name="connsiteX36" fmla="*/ 1185535 w 1826979"/>
                <a:gd name="connsiteY36" fmla="*/ 1723707 h 2580227"/>
                <a:gd name="connsiteX37" fmla="*/ 1199182 w 1826979"/>
                <a:gd name="connsiteY37" fmla="*/ 1744178 h 2580227"/>
                <a:gd name="connsiteX38" fmla="*/ 1219654 w 1826979"/>
                <a:gd name="connsiteY38" fmla="*/ 1812417 h 2580227"/>
                <a:gd name="connsiteX39" fmla="*/ 1246950 w 1826979"/>
                <a:gd name="connsiteY39" fmla="*/ 1846537 h 2580227"/>
                <a:gd name="connsiteX40" fmla="*/ 1287893 w 1826979"/>
                <a:gd name="connsiteY40" fmla="*/ 1853361 h 2580227"/>
                <a:gd name="connsiteX41" fmla="*/ 1328836 w 1826979"/>
                <a:gd name="connsiteY41" fmla="*/ 1880656 h 2580227"/>
                <a:gd name="connsiteX42" fmla="*/ 1349308 w 1826979"/>
                <a:gd name="connsiteY42" fmla="*/ 1894304 h 2580227"/>
                <a:gd name="connsiteX43" fmla="*/ 1376603 w 1826979"/>
                <a:gd name="connsiteY43" fmla="*/ 1907952 h 2580227"/>
                <a:gd name="connsiteX44" fmla="*/ 1410723 w 1826979"/>
                <a:gd name="connsiteY44" fmla="*/ 1928423 h 2580227"/>
                <a:gd name="connsiteX45" fmla="*/ 1451666 w 1826979"/>
                <a:gd name="connsiteY45" fmla="*/ 1948895 h 2580227"/>
                <a:gd name="connsiteX46" fmla="*/ 1635911 w 1826979"/>
                <a:gd name="connsiteY46" fmla="*/ 1942071 h 2580227"/>
                <a:gd name="connsiteX47" fmla="*/ 1656382 w 1826979"/>
                <a:gd name="connsiteY47" fmla="*/ 1935247 h 2580227"/>
                <a:gd name="connsiteX48" fmla="*/ 1724621 w 1826979"/>
                <a:gd name="connsiteY48" fmla="*/ 1928423 h 2580227"/>
                <a:gd name="connsiteX49" fmla="*/ 1751917 w 1826979"/>
                <a:gd name="connsiteY49" fmla="*/ 1921599 h 2580227"/>
                <a:gd name="connsiteX50" fmla="*/ 1772388 w 1826979"/>
                <a:gd name="connsiteY50" fmla="*/ 1914775 h 2580227"/>
                <a:gd name="connsiteX51" fmla="*/ 1792860 w 1826979"/>
                <a:gd name="connsiteY51" fmla="*/ 1853361 h 2580227"/>
                <a:gd name="connsiteX52" fmla="*/ 1799684 w 1826979"/>
                <a:gd name="connsiteY52" fmla="*/ 1634996 h 2580227"/>
                <a:gd name="connsiteX53" fmla="*/ 1820156 w 1826979"/>
                <a:gd name="connsiteY53" fmla="*/ 1559934 h 2580227"/>
                <a:gd name="connsiteX54" fmla="*/ 1826979 w 1826979"/>
                <a:gd name="connsiteY54" fmla="*/ 1532638 h 2580227"/>
                <a:gd name="connsiteX55" fmla="*/ 1820156 w 1826979"/>
                <a:gd name="connsiteY55" fmla="*/ 1348393 h 2580227"/>
                <a:gd name="connsiteX56" fmla="*/ 1806508 w 1826979"/>
                <a:gd name="connsiteY56" fmla="*/ 1307450 h 2580227"/>
                <a:gd name="connsiteX57" fmla="*/ 1786036 w 1826979"/>
                <a:gd name="connsiteY57" fmla="*/ 1259683 h 2580227"/>
                <a:gd name="connsiteX58" fmla="*/ 1772388 w 1826979"/>
                <a:gd name="connsiteY58" fmla="*/ 1239211 h 2580227"/>
                <a:gd name="connsiteX59" fmla="*/ 1751917 w 1826979"/>
                <a:gd name="connsiteY59" fmla="*/ 1205092 h 2580227"/>
                <a:gd name="connsiteX60" fmla="*/ 1745093 w 1826979"/>
                <a:gd name="connsiteY60" fmla="*/ 1184620 h 2580227"/>
                <a:gd name="connsiteX61" fmla="*/ 1724621 w 1826979"/>
                <a:gd name="connsiteY61" fmla="*/ 1157325 h 2580227"/>
                <a:gd name="connsiteX62" fmla="*/ 1710973 w 1826979"/>
                <a:gd name="connsiteY62" fmla="*/ 1136853 h 2580227"/>
                <a:gd name="connsiteX63" fmla="*/ 1690502 w 1826979"/>
                <a:gd name="connsiteY63" fmla="*/ 1075438 h 2580227"/>
                <a:gd name="connsiteX64" fmla="*/ 1683678 w 1826979"/>
                <a:gd name="connsiteY64" fmla="*/ 1054967 h 2580227"/>
                <a:gd name="connsiteX65" fmla="*/ 1663206 w 1826979"/>
                <a:gd name="connsiteY65" fmla="*/ 1041319 h 2580227"/>
                <a:gd name="connsiteX66" fmla="*/ 1649559 w 1826979"/>
                <a:gd name="connsiteY66" fmla="*/ 1020847 h 2580227"/>
                <a:gd name="connsiteX67" fmla="*/ 1629087 w 1826979"/>
                <a:gd name="connsiteY67" fmla="*/ 986728 h 2580227"/>
                <a:gd name="connsiteX68" fmla="*/ 1588144 w 1826979"/>
                <a:gd name="connsiteY68" fmla="*/ 959432 h 2580227"/>
                <a:gd name="connsiteX69" fmla="*/ 1547200 w 1826979"/>
                <a:gd name="connsiteY69" fmla="*/ 918489 h 2580227"/>
                <a:gd name="connsiteX70" fmla="*/ 1513081 w 1826979"/>
                <a:gd name="connsiteY70" fmla="*/ 863898 h 2580227"/>
                <a:gd name="connsiteX71" fmla="*/ 1499433 w 1826979"/>
                <a:gd name="connsiteY71" fmla="*/ 843426 h 2580227"/>
                <a:gd name="connsiteX72" fmla="*/ 1478961 w 1826979"/>
                <a:gd name="connsiteY72" fmla="*/ 836602 h 2580227"/>
                <a:gd name="connsiteX73" fmla="*/ 1438018 w 1826979"/>
                <a:gd name="connsiteY73" fmla="*/ 816131 h 2580227"/>
                <a:gd name="connsiteX74" fmla="*/ 1424370 w 1826979"/>
                <a:gd name="connsiteY74" fmla="*/ 761540 h 2580227"/>
                <a:gd name="connsiteX75" fmla="*/ 1410723 w 1826979"/>
                <a:gd name="connsiteY75" fmla="*/ 720596 h 2580227"/>
                <a:gd name="connsiteX76" fmla="*/ 1390251 w 1826979"/>
                <a:gd name="connsiteY76" fmla="*/ 706949 h 2580227"/>
                <a:gd name="connsiteX77" fmla="*/ 1362956 w 1826979"/>
                <a:gd name="connsiteY77" fmla="*/ 659181 h 2580227"/>
                <a:gd name="connsiteX78" fmla="*/ 1335660 w 1826979"/>
                <a:gd name="connsiteY78" fmla="*/ 618238 h 2580227"/>
                <a:gd name="connsiteX79" fmla="*/ 1315188 w 1826979"/>
                <a:gd name="connsiteY79" fmla="*/ 577295 h 2580227"/>
                <a:gd name="connsiteX80" fmla="*/ 1308364 w 1826979"/>
                <a:gd name="connsiteY80" fmla="*/ 556823 h 2580227"/>
                <a:gd name="connsiteX81" fmla="*/ 1287893 w 1826979"/>
                <a:gd name="connsiteY81" fmla="*/ 536352 h 2580227"/>
                <a:gd name="connsiteX82" fmla="*/ 1274245 w 1826979"/>
                <a:gd name="connsiteY82" fmla="*/ 509056 h 2580227"/>
                <a:gd name="connsiteX83" fmla="*/ 1226478 w 1826979"/>
                <a:gd name="connsiteY83" fmla="*/ 447641 h 2580227"/>
                <a:gd name="connsiteX84" fmla="*/ 1206006 w 1826979"/>
                <a:gd name="connsiteY84" fmla="*/ 433993 h 2580227"/>
                <a:gd name="connsiteX85" fmla="*/ 1192359 w 1826979"/>
                <a:gd name="connsiteY85" fmla="*/ 413522 h 2580227"/>
                <a:gd name="connsiteX86" fmla="*/ 1151415 w 1826979"/>
                <a:gd name="connsiteY86" fmla="*/ 399874 h 2580227"/>
                <a:gd name="connsiteX87" fmla="*/ 1090000 w 1826979"/>
                <a:gd name="connsiteY87" fmla="*/ 331635 h 2580227"/>
                <a:gd name="connsiteX88" fmla="*/ 1069529 w 1826979"/>
                <a:gd name="connsiteY88" fmla="*/ 317987 h 2580227"/>
                <a:gd name="connsiteX89" fmla="*/ 1021761 w 1826979"/>
                <a:gd name="connsiteY89" fmla="*/ 283868 h 2580227"/>
                <a:gd name="connsiteX90" fmla="*/ 973994 w 1826979"/>
                <a:gd name="connsiteY90" fmla="*/ 256572 h 2580227"/>
                <a:gd name="connsiteX91" fmla="*/ 960347 w 1826979"/>
                <a:gd name="connsiteY91" fmla="*/ 236101 h 2580227"/>
                <a:gd name="connsiteX92" fmla="*/ 939875 w 1826979"/>
                <a:gd name="connsiteY92" fmla="*/ 229277 h 2580227"/>
                <a:gd name="connsiteX93" fmla="*/ 919403 w 1826979"/>
                <a:gd name="connsiteY93" fmla="*/ 215629 h 2580227"/>
                <a:gd name="connsiteX94" fmla="*/ 871636 w 1826979"/>
                <a:gd name="connsiteY94" fmla="*/ 201981 h 2580227"/>
                <a:gd name="connsiteX95" fmla="*/ 851164 w 1826979"/>
                <a:gd name="connsiteY95" fmla="*/ 195158 h 2580227"/>
                <a:gd name="connsiteX96" fmla="*/ 789750 w 1826979"/>
                <a:gd name="connsiteY96" fmla="*/ 167862 h 2580227"/>
                <a:gd name="connsiteX97" fmla="*/ 769278 w 1826979"/>
                <a:gd name="connsiteY97" fmla="*/ 161038 h 2580227"/>
                <a:gd name="connsiteX98" fmla="*/ 748806 w 1826979"/>
                <a:gd name="connsiteY98" fmla="*/ 147390 h 2580227"/>
                <a:gd name="connsiteX99" fmla="*/ 714687 w 1826979"/>
                <a:gd name="connsiteY99" fmla="*/ 140567 h 2580227"/>
                <a:gd name="connsiteX100" fmla="*/ 619153 w 1826979"/>
                <a:gd name="connsiteY100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185535 w 1826979"/>
                <a:gd name="connsiteY37" fmla="*/ 1723707 h 2580227"/>
                <a:gd name="connsiteX38" fmla="*/ 1199182 w 1826979"/>
                <a:gd name="connsiteY38" fmla="*/ 1744178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199182 w 1826979"/>
                <a:gd name="connsiteY38" fmla="*/ 1744178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9296"/>
                <a:gd name="connsiteY0" fmla="*/ 120095 h 2580227"/>
                <a:gd name="connsiteX1" fmla="*/ 529716 w 1829296"/>
                <a:gd name="connsiteY1" fmla="*/ 21502 h 2580227"/>
                <a:gd name="connsiteX2" fmla="*/ 10811 w 1829296"/>
                <a:gd name="connsiteY2" fmla="*/ 86007 h 2580227"/>
                <a:gd name="connsiteX3" fmla="*/ 594579 w 1829296"/>
                <a:gd name="connsiteY3" fmla="*/ 537546 h 2580227"/>
                <a:gd name="connsiteX4" fmla="*/ 724306 w 1829296"/>
                <a:gd name="connsiteY4" fmla="*/ 666558 h 2580227"/>
                <a:gd name="connsiteX5" fmla="*/ 724306 w 1829296"/>
                <a:gd name="connsiteY5" fmla="*/ 666558 h 2580227"/>
                <a:gd name="connsiteX6" fmla="*/ 724306 w 1829296"/>
                <a:gd name="connsiteY6" fmla="*/ 666558 h 2580227"/>
                <a:gd name="connsiteX7" fmla="*/ 724306 w 1829296"/>
                <a:gd name="connsiteY7" fmla="*/ 666558 h 2580227"/>
                <a:gd name="connsiteX8" fmla="*/ 724306 w 1829296"/>
                <a:gd name="connsiteY8" fmla="*/ 666558 h 2580227"/>
                <a:gd name="connsiteX9" fmla="*/ 724306 w 1829296"/>
                <a:gd name="connsiteY9" fmla="*/ 666558 h 2580227"/>
                <a:gd name="connsiteX10" fmla="*/ 789169 w 1829296"/>
                <a:gd name="connsiteY10" fmla="*/ 731063 h 2580227"/>
                <a:gd name="connsiteX11" fmla="*/ 724306 w 1829296"/>
                <a:gd name="connsiteY11" fmla="*/ 666558 h 2580227"/>
                <a:gd name="connsiteX12" fmla="*/ 741982 w 1829296"/>
                <a:gd name="connsiteY12" fmla="*/ 638710 h 2580227"/>
                <a:gd name="connsiteX13" fmla="*/ 762454 w 1829296"/>
                <a:gd name="connsiteY13" fmla="*/ 700125 h 2580227"/>
                <a:gd name="connsiteX14" fmla="*/ 782926 w 1829296"/>
                <a:gd name="connsiteY14" fmla="*/ 754716 h 2580227"/>
                <a:gd name="connsiteX15" fmla="*/ 796573 w 1829296"/>
                <a:gd name="connsiteY15" fmla="*/ 816131 h 2580227"/>
                <a:gd name="connsiteX16" fmla="*/ 810221 w 1829296"/>
                <a:gd name="connsiteY16" fmla="*/ 836602 h 2580227"/>
                <a:gd name="connsiteX17" fmla="*/ 837517 w 1829296"/>
                <a:gd name="connsiteY17" fmla="*/ 877546 h 2580227"/>
                <a:gd name="connsiteX18" fmla="*/ 851164 w 1829296"/>
                <a:gd name="connsiteY18" fmla="*/ 904841 h 2580227"/>
                <a:gd name="connsiteX19" fmla="*/ 878460 w 1829296"/>
                <a:gd name="connsiteY19" fmla="*/ 938961 h 2580227"/>
                <a:gd name="connsiteX20" fmla="*/ 898932 w 1829296"/>
                <a:gd name="connsiteY20" fmla="*/ 986728 h 2580227"/>
                <a:gd name="connsiteX21" fmla="*/ 912579 w 1829296"/>
                <a:gd name="connsiteY21" fmla="*/ 1007199 h 2580227"/>
                <a:gd name="connsiteX22" fmla="*/ 939875 w 1829296"/>
                <a:gd name="connsiteY22" fmla="*/ 1089086 h 2580227"/>
                <a:gd name="connsiteX23" fmla="*/ 960347 w 1829296"/>
                <a:gd name="connsiteY23" fmla="*/ 1130029 h 2580227"/>
                <a:gd name="connsiteX24" fmla="*/ 967170 w 1829296"/>
                <a:gd name="connsiteY24" fmla="*/ 1150501 h 2580227"/>
                <a:gd name="connsiteX25" fmla="*/ 980818 w 1829296"/>
                <a:gd name="connsiteY25" fmla="*/ 1170972 h 2580227"/>
                <a:gd name="connsiteX26" fmla="*/ 987642 w 1829296"/>
                <a:gd name="connsiteY26" fmla="*/ 1239211 h 2580227"/>
                <a:gd name="connsiteX27" fmla="*/ 1001290 w 1829296"/>
                <a:gd name="connsiteY27" fmla="*/ 1321098 h 2580227"/>
                <a:gd name="connsiteX28" fmla="*/ 1014938 w 1829296"/>
                <a:gd name="connsiteY28" fmla="*/ 1341570 h 2580227"/>
                <a:gd name="connsiteX29" fmla="*/ 1069529 w 1829296"/>
                <a:gd name="connsiteY29" fmla="*/ 1450752 h 2580227"/>
                <a:gd name="connsiteX30" fmla="*/ 1096824 w 1829296"/>
                <a:gd name="connsiteY30" fmla="*/ 1505343 h 2580227"/>
                <a:gd name="connsiteX31" fmla="*/ 1110472 w 1829296"/>
                <a:gd name="connsiteY31" fmla="*/ 1546286 h 2580227"/>
                <a:gd name="connsiteX32" fmla="*/ 129726 w 1829296"/>
                <a:gd name="connsiteY32" fmla="*/ 2386709 h 2580227"/>
                <a:gd name="connsiteX33" fmla="*/ 713495 w 1829296"/>
                <a:gd name="connsiteY33" fmla="*/ 2580227 h 2580227"/>
                <a:gd name="connsiteX34" fmla="*/ 1037811 w 1829296"/>
                <a:gd name="connsiteY34" fmla="*/ 2257698 h 2580227"/>
                <a:gd name="connsiteX35" fmla="*/ 1167538 w 1829296"/>
                <a:gd name="connsiteY35" fmla="*/ 2193193 h 2580227"/>
                <a:gd name="connsiteX36" fmla="*/ 1362127 w 1829296"/>
                <a:gd name="connsiteY36" fmla="*/ 2193193 h 2580227"/>
                <a:gd name="connsiteX37" fmla="*/ 1621580 w 1829296"/>
                <a:gd name="connsiteY37" fmla="*/ 2064182 h 2580227"/>
                <a:gd name="connsiteX38" fmla="*/ 1751306 w 1829296"/>
                <a:gd name="connsiteY38" fmla="*/ 1999676 h 2580227"/>
                <a:gd name="connsiteX39" fmla="*/ 1751306 w 1829296"/>
                <a:gd name="connsiteY39" fmla="*/ 1999676 h 2580227"/>
                <a:gd name="connsiteX40" fmla="*/ 1816170 w 1829296"/>
                <a:gd name="connsiteY40" fmla="*/ 1935170 h 2580227"/>
                <a:gd name="connsiteX41" fmla="*/ 1287893 w 1829296"/>
                <a:gd name="connsiteY41" fmla="*/ 1853361 h 2580227"/>
                <a:gd name="connsiteX42" fmla="*/ 1328836 w 1829296"/>
                <a:gd name="connsiteY42" fmla="*/ 1880656 h 2580227"/>
                <a:gd name="connsiteX43" fmla="*/ 1349308 w 1829296"/>
                <a:gd name="connsiteY43" fmla="*/ 1894304 h 2580227"/>
                <a:gd name="connsiteX44" fmla="*/ 1376603 w 1829296"/>
                <a:gd name="connsiteY44" fmla="*/ 1907952 h 2580227"/>
                <a:gd name="connsiteX45" fmla="*/ 1410723 w 1829296"/>
                <a:gd name="connsiteY45" fmla="*/ 1928423 h 2580227"/>
                <a:gd name="connsiteX46" fmla="*/ 1451666 w 1829296"/>
                <a:gd name="connsiteY46" fmla="*/ 1948895 h 2580227"/>
                <a:gd name="connsiteX47" fmla="*/ 1635911 w 1829296"/>
                <a:gd name="connsiteY47" fmla="*/ 1942071 h 2580227"/>
                <a:gd name="connsiteX48" fmla="*/ 1656382 w 1829296"/>
                <a:gd name="connsiteY48" fmla="*/ 1935247 h 2580227"/>
                <a:gd name="connsiteX49" fmla="*/ 1724621 w 1829296"/>
                <a:gd name="connsiteY49" fmla="*/ 1928423 h 2580227"/>
                <a:gd name="connsiteX50" fmla="*/ 1751917 w 1829296"/>
                <a:gd name="connsiteY50" fmla="*/ 1921599 h 2580227"/>
                <a:gd name="connsiteX51" fmla="*/ 1772388 w 1829296"/>
                <a:gd name="connsiteY51" fmla="*/ 1914775 h 2580227"/>
                <a:gd name="connsiteX52" fmla="*/ 1792860 w 1829296"/>
                <a:gd name="connsiteY52" fmla="*/ 1853361 h 2580227"/>
                <a:gd name="connsiteX53" fmla="*/ 1799684 w 1829296"/>
                <a:gd name="connsiteY53" fmla="*/ 1634996 h 2580227"/>
                <a:gd name="connsiteX54" fmla="*/ 1820156 w 1829296"/>
                <a:gd name="connsiteY54" fmla="*/ 1559934 h 2580227"/>
                <a:gd name="connsiteX55" fmla="*/ 1826979 w 1829296"/>
                <a:gd name="connsiteY55" fmla="*/ 1532638 h 2580227"/>
                <a:gd name="connsiteX56" fmla="*/ 1820156 w 1829296"/>
                <a:gd name="connsiteY56" fmla="*/ 1348393 h 2580227"/>
                <a:gd name="connsiteX57" fmla="*/ 1806508 w 1829296"/>
                <a:gd name="connsiteY57" fmla="*/ 1307450 h 2580227"/>
                <a:gd name="connsiteX58" fmla="*/ 1786036 w 1829296"/>
                <a:gd name="connsiteY58" fmla="*/ 1259683 h 2580227"/>
                <a:gd name="connsiteX59" fmla="*/ 1772388 w 1829296"/>
                <a:gd name="connsiteY59" fmla="*/ 1239211 h 2580227"/>
                <a:gd name="connsiteX60" fmla="*/ 1751917 w 1829296"/>
                <a:gd name="connsiteY60" fmla="*/ 1205092 h 2580227"/>
                <a:gd name="connsiteX61" fmla="*/ 1745093 w 1829296"/>
                <a:gd name="connsiteY61" fmla="*/ 1184620 h 2580227"/>
                <a:gd name="connsiteX62" fmla="*/ 1724621 w 1829296"/>
                <a:gd name="connsiteY62" fmla="*/ 1157325 h 2580227"/>
                <a:gd name="connsiteX63" fmla="*/ 1710973 w 1829296"/>
                <a:gd name="connsiteY63" fmla="*/ 1136853 h 2580227"/>
                <a:gd name="connsiteX64" fmla="*/ 1690502 w 1829296"/>
                <a:gd name="connsiteY64" fmla="*/ 1075438 h 2580227"/>
                <a:gd name="connsiteX65" fmla="*/ 1683678 w 1829296"/>
                <a:gd name="connsiteY65" fmla="*/ 1054967 h 2580227"/>
                <a:gd name="connsiteX66" fmla="*/ 1663206 w 1829296"/>
                <a:gd name="connsiteY66" fmla="*/ 1041319 h 2580227"/>
                <a:gd name="connsiteX67" fmla="*/ 1649559 w 1829296"/>
                <a:gd name="connsiteY67" fmla="*/ 1020847 h 2580227"/>
                <a:gd name="connsiteX68" fmla="*/ 1629087 w 1829296"/>
                <a:gd name="connsiteY68" fmla="*/ 986728 h 2580227"/>
                <a:gd name="connsiteX69" fmla="*/ 1588144 w 1829296"/>
                <a:gd name="connsiteY69" fmla="*/ 959432 h 2580227"/>
                <a:gd name="connsiteX70" fmla="*/ 1547200 w 1829296"/>
                <a:gd name="connsiteY70" fmla="*/ 918489 h 2580227"/>
                <a:gd name="connsiteX71" fmla="*/ 1513081 w 1829296"/>
                <a:gd name="connsiteY71" fmla="*/ 863898 h 2580227"/>
                <a:gd name="connsiteX72" fmla="*/ 1499433 w 1829296"/>
                <a:gd name="connsiteY72" fmla="*/ 843426 h 2580227"/>
                <a:gd name="connsiteX73" fmla="*/ 1478961 w 1829296"/>
                <a:gd name="connsiteY73" fmla="*/ 836602 h 2580227"/>
                <a:gd name="connsiteX74" fmla="*/ 1438018 w 1829296"/>
                <a:gd name="connsiteY74" fmla="*/ 816131 h 2580227"/>
                <a:gd name="connsiteX75" fmla="*/ 1424370 w 1829296"/>
                <a:gd name="connsiteY75" fmla="*/ 761540 h 2580227"/>
                <a:gd name="connsiteX76" fmla="*/ 1410723 w 1829296"/>
                <a:gd name="connsiteY76" fmla="*/ 720596 h 2580227"/>
                <a:gd name="connsiteX77" fmla="*/ 1390251 w 1829296"/>
                <a:gd name="connsiteY77" fmla="*/ 706949 h 2580227"/>
                <a:gd name="connsiteX78" fmla="*/ 1362956 w 1829296"/>
                <a:gd name="connsiteY78" fmla="*/ 659181 h 2580227"/>
                <a:gd name="connsiteX79" fmla="*/ 1335660 w 1829296"/>
                <a:gd name="connsiteY79" fmla="*/ 618238 h 2580227"/>
                <a:gd name="connsiteX80" fmla="*/ 1315188 w 1829296"/>
                <a:gd name="connsiteY80" fmla="*/ 577295 h 2580227"/>
                <a:gd name="connsiteX81" fmla="*/ 1308364 w 1829296"/>
                <a:gd name="connsiteY81" fmla="*/ 556823 h 2580227"/>
                <a:gd name="connsiteX82" fmla="*/ 1287893 w 1829296"/>
                <a:gd name="connsiteY82" fmla="*/ 536352 h 2580227"/>
                <a:gd name="connsiteX83" fmla="*/ 1274245 w 1829296"/>
                <a:gd name="connsiteY83" fmla="*/ 509056 h 2580227"/>
                <a:gd name="connsiteX84" fmla="*/ 1226478 w 1829296"/>
                <a:gd name="connsiteY84" fmla="*/ 447641 h 2580227"/>
                <a:gd name="connsiteX85" fmla="*/ 1206006 w 1829296"/>
                <a:gd name="connsiteY85" fmla="*/ 433993 h 2580227"/>
                <a:gd name="connsiteX86" fmla="*/ 1192359 w 1829296"/>
                <a:gd name="connsiteY86" fmla="*/ 413522 h 2580227"/>
                <a:gd name="connsiteX87" fmla="*/ 1151415 w 1829296"/>
                <a:gd name="connsiteY87" fmla="*/ 399874 h 2580227"/>
                <a:gd name="connsiteX88" fmla="*/ 1090000 w 1829296"/>
                <a:gd name="connsiteY88" fmla="*/ 331635 h 2580227"/>
                <a:gd name="connsiteX89" fmla="*/ 1069529 w 1829296"/>
                <a:gd name="connsiteY89" fmla="*/ 317987 h 2580227"/>
                <a:gd name="connsiteX90" fmla="*/ 1021761 w 1829296"/>
                <a:gd name="connsiteY90" fmla="*/ 283868 h 2580227"/>
                <a:gd name="connsiteX91" fmla="*/ 973994 w 1829296"/>
                <a:gd name="connsiteY91" fmla="*/ 256572 h 2580227"/>
                <a:gd name="connsiteX92" fmla="*/ 960347 w 1829296"/>
                <a:gd name="connsiteY92" fmla="*/ 236101 h 2580227"/>
                <a:gd name="connsiteX93" fmla="*/ 939875 w 1829296"/>
                <a:gd name="connsiteY93" fmla="*/ 229277 h 2580227"/>
                <a:gd name="connsiteX94" fmla="*/ 919403 w 1829296"/>
                <a:gd name="connsiteY94" fmla="*/ 215629 h 2580227"/>
                <a:gd name="connsiteX95" fmla="*/ 871636 w 1829296"/>
                <a:gd name="connsiteY95" fmla="*/ 201981 h 2580227"/>
                <a:gd name="connsiteX96" fmla="*/ 851164 w 1829296"/>
                <a:gd name="connsiteY96" fmla="*/ 195158 h 2580227"/>
                <a:gd name="connsiteX97" fmla="*/ 789750 w 1829296"/>
                <a:gd name="connsiteY97" fmla="*/ 167862 h 2580227"/>
                <a:gd name="connsiteX98" fmla="*/ 769278 w 1829296"/>
                <a:gd name="connsiteY98" fmla="*/ 161038 h 2580227"/>
                <a:gd name="connsiteX99" fmla="*/ 748806 w 1829296"/>
                <a:gd name="connsiteY99" fmla="*/ 147390 h 2580227"/>
                <a:gd name="connsiteX100" fmla="*/ 714687 w 1829296"/>
                <a:gd name="connsiteY100" fmla="*/ 140567 h 2580227"/>
                <a:gd name="connsiteX101" fmla="*/ 619153 w 1829296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328836 w 1826979"/>
                <a:gd name="connsiteY42" fmla="*/ 1880656 h 2580227"/>
                <a:gd name="connsiteX43" fmla="*/ 1751306 w 1826979"/>
                <a:gd name="connsiteY43" fmla="*/ 1999676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410723 w 1826979"/>
                <a:gd name="connsiteY45" fmla="*/ 1928423 h 2580227"/>
                <a:gd name="connsiteX46" fmla="*/ 1751306 w 1826979"/>
                <a:gd name="connsiteY46" fmla="*/ 1999676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751306 w 1826979"/>
                <a:gd name="connsiteY45" fmla="*/ 1935170 h 2580227"/>
                <a:gd name="connsiteX46" fmla="*/ 1751306 w 1826979"/>
                <a:gd name="connsiteY46" fmla="*/ 1999676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38764"/>
                <a:gd name="connsiteY0" fmla="*/ 120095 h 2580227"/>
                <a:gd name="connsiteX1" fmla="*/ 529716 w 1838764"/>
                <a:gd name="connsiteY1" fmla="*/ 21502 h 2580227"/>
                <a:gd name="connsiteX2" fmla="*/ 10811 w 1838764"/>
                <a:gd name="connsiteY2" fmla="*/ 86007 h 2580227"/>
                <a:gd name="connsiteX3" fmla="*/ 594579 w 1838764"/>
                <a:gd name="connsiteY3" fmla="*/ 537546 h 2580227"/>
                <a:gd name="connsiteX4" fmla="*/ 724306 w 1838764"/>
                <a:gd name="connsiteY4" fmla="*/ 666558 h 2580227"/>
                <a:gd name="connsiteX5" fmla="*/ 724306 w 1838764"/>
                <a:gd name="connsiteY5" fmla="*/ 666558 h 2580227"/>
                <a:gd name="connsiteX6" fmla="*/ 724306 w 1838764"/>
                <a:gd name="connsiteY6" fmla="*/ 666558 h 2580227"/>
                <a:gd name="connsiteX7" fmla="*/ 724306 w 1838764"/>
                <a:gd name="connsiteY7" fmla="*/ 666558 h 2580227"/>
                <a:gd name="connsiteX8" fmla="*/ 724306 w 1838764"/>
                <a:gd name="connsiteY8" fmla="*/ 666558 h 2580227"/>
                <a:gd name="connsiteX9" fmla="*/ 724306 w 1838764"/>
                <a:gd name="connsiteY9" fmla="*/ 666558 h 2580227"/>
                <a:gd name="connsiteX10" fmla="*/ 789169 w 1838764"/>
                <a:gd name="connsiteY10" fmla="*/ 731063 h 2580227"/>
                <a:gd name="connsiteX11" fmla="*/ 724306 w 1838764"/>
                <a:gd name="connsiteY11" fmla="*/ 666558 h 2580227"/>
                <a:gd name="connsiteX12" fmla="*/ 741982 w 1838764"/>
                <a:gd name="connsiteY12" fmla="*/ 638710 h 2580227"/>
                <a:gd name="connsiteX13" fmla="*/ 762454 w 1838764"/>
                <a:gd name="connsiteY13" fmla="*/ 700125 h 2580227"/>
                <a:gd name="connsiteX14" fmla="*/ 782926 w 1838764"/>
                <a:gd name="connsiteY14" fmla="*/ 754716 h 2580227"/>
                <a:gd name="connsiteX15" fmla="*/ 796573 w 1838764"/>
                <a:gd name="connsiteY15" fmla="*/ 816131 h 2580227"/>
                <a:gd name="connsiteX16" fmla="*/ 810221 w 1838764"/>
                <a:gd name="connsiteY16" fmla="*/ 836602 h 2580227"/>
                <a:gd name="connsiteX17" fmla="*/ 837517 w 1838764"/>
                <a:gd name="connsiteY17" fmla="*/ 877546 h 2580227"/>
                <a:gd name="connsiteX18" fmla="*/ 851164 w 1838764"/>
                <a:gd name="connsiteY18" fmla="*/ 904841 h 2580227"/>
                <a:gd name="connsiteX19" fmla="*/ 878460 w 1838764"/>
                <a:gd name="connsiteY19" fmla="*/ 938961 h 2580227"/>
                <a:gd name="connsiteX20" fmla="*/ 898932 w 1838764"/>
                <a:gd name="connsiteY20" fmla="*/ 986728 h 2580227"/>
                <a:gd name="connsiteX21" fmla="*/ 912579 w 1838764"/>
                <a:gd name="connsiteY21" fmla="*/ 1007199 h 2580227"/>
                <a:gd name="connsiteX22" fmla="*/ 939875 w 1838764"/>
                <a:gd name="connsiteY22" fmla="*/ 1089086 h 2580227"/>
                <a:gd name="connsiteX23" fmla="*/ 960347 w 1838764"/>
                <a:gd name="connsiteY23" fmla="*/ 1130029 h 2580227"/>
                <a:gd name="connsiteX24" fmla="*/ 967170 w 1838764"/>
                <a:gd name="connsiteY24" fmla="*/ 1150501 h 2580227"/>
                <a:gd name="connsiteX25" fmla="*/ 980818 w 1838764"/>
                <a:gd name="connsiteY25" fmla="*/ 1170972 h 2580227"/>
                <a:gd name="connsiteX26" fmla="*/ 987642 w 1838764"/>
                <a:gd name="connsiteY26" fmla="*/ 1239211 h 2580227"/>
                <a:gd name="connsiteX27" fmla="*/ 1001290 w 1838764"/>
                <a:gd name="connsiteY27" fmla="*/ 1321098 h 2580227"/>
                <a:gd name="connsiteX28" fmla="*/ 1014938 w 1838764"/>
                <a:gd name="connsiteY28" fmla="*/ 1341570 h 2580227"/>
                <a:gd name="connsiteX29" fmla="*/ 1069529 w 1838764"/>
                <a:gd name="connsiteY29" fmla="*/ 1450752 h 2580227"/>
                <a:gd name="connsiteX30" fmla="*/ 1096824 w 1838764"/>
                <a:gd name="connsiteY30" fmla="*/ 1505343 h 2580227"/>
                <a:gd name="connsiteX31" fmla="*/ 1110472 w 1838764"/>
                <a:gd name="connsiteY31" fmla="*/ 1546286 h 2580227"/>
                <a:gd name="connsiteX32" fmla="*/ 129726 w 1838764"/>
                <a:gd name="connsiteY32" fmla="*/ 2386709 h 2580227"/>
                <a:gd name="connsiteX33" fmla="*/ 713495 w 1838764"/>
                <a:gd name="connsiteY33" fmla="*/ 2580227 h 2580227"/>
                <a:gd name="connsiteX34" fmla="*/ 1037811 w 1838764"/>
                <a:gd name="connsiteY34" fmla="*/ 2257698 h 2580227"/>
                <a:gd name="connsiteX35" fmla="*/ 1167538 w 1838764"/>
                <a:gd name="connsiteY35" fmla="*/ 2193193 h 2580227"/>
                <a:gd name="connsiteX36" fmla="*/ 1362127 w 1838764"/>
                <a:gd name="connsiteY36" fmla="*/ 2193193 h 2580227"/>
                <a:gd name="connsiteX37" fmla="*/ 1621580 w 1838764"/>
                <a:gd name="connsiteY37" fmla="*/ 2064182 h 2580227"/>
                <a:gd name="connsiteX38" fmla="*/ 1751306 w 1838764"/>
                <a:gd name="connsiteY38" fmla="*/ 1999676 h 2580227"/>
                <a:gd name="connsiteX39" fmla="*/ 1751306 w 1838764"/>
                <a:gd name="connsiteY39" fmla="*/ 1999676 h 2580227"/>
                <a:gd name="connsiteX40" fmla="*/ 1816170 w 1838764"/>
                <a:gd name="connsiteY40" fmla="*/ 1935170 h 2580227"/>
                <a:gd name="connsiteX41" fmla="*/ 1816170 w 1838764"/>
                <a:gd name="connsiteY41" fmla="*/ 1935170 h 2580227"/>
                <a:gd name="connsiteX42" fmla="*/ 1816170 w 1838764"/>
                <a:gd name="connsiteY42" fmla="*/ 1935170 h 2580227"/>
                <a:gd name="connsiteX43" fmla="*/ 1751306 w 1838764"/>
                <a:gd name="connsiteY43" fmla="*/ 1999676 h 2580227"/>
                <a:gd name="connsiteX44" fmla="*/ 1751306 w 1838764"/>
                <a:gd name="connsiteY44" fmla="*/ 1999676 h 2580227"/>
                <a:gd name="connsiteX45" fmla="*/ 1751306 w 1838764"/>
                <a:gd name="connsiteY45" fmla="*/ 1935170 h 2580227"/>
                <a:gd name="connsiteX46" fmla="*/ 1751306 w 1838764"/>
                <a:gd name="connsiteY46" fmla="*/ 1999676 h 2580227"/>
                <a:gd name="connsiteX47" fmla="*/ 1635911 w 1838764"/>
                <a:gd name="connsiteY47" fmla="*/ 1942071 h 2580227"/>
                <a:gd name="connsiteX48" fmla="*/ 1816170 w 1838764"/>
                <a:gd name="connsiteY48" fmla="*/ 1935170 h 2580227"/>
                <a:gd name="connsiteX49" fmla="*/ 1724621 w 1838764"/>
                <a:gd name="connsiteY49" fmla="*/ 1928423 h 2580227"/>
                <a:gd name="connsiteX50" fmla="*/ 1751917 w 1838764"/>
                <a:gd name="connsiteY50" fmla="*/ 1921599 h 2580227"/>
                <a:gd name="connsiteX51" fmla="*/ 1772388 w 1838764"/>
                <a:gd name="connsiteY51" fmla="*/ 1914775 h 2580227"/>
                <a:gd name="connsiteX52" fmla="*/ 1792860 w 1838764"/>
                <a:gd name="connsiteY52" fmla="*/ 1853361 h 2580227"/>
                <a:gd name="connsiteX53" fmla="*/ 1799684 w 1838764"/>
                <a:gd name="connsiteY53" fmla="*/ 1634996 h 2580227"/>
                <a:gd name="connsiteX54" fmla="*/ 1820156 w 1838764"/>
                <a:gd name="connsiteY54" fmla="*/ 1559934 h 2580227"/>
                <a:gd name="connsiteX55" fmla="*/ 1826979 w 1838764"/>
                <a:gd name="connsiteY55" fmla="*/ 1532638 h 2580227"/>
                <a:gd name="connsiteX56" fmla="*/ 1820156 w 1838764"/>
                <a:gd name="connsiteY56" fmla="*/ 1348393 h 2580227"/>
                <a:gd name="connsiteX57" fmla="*/ 1806508 w 1838764"/>
                <a:gd name="connsiteY57" fmla="*/ 1307450 h 2580227"/>
                <a:gd name="connsiteX58" fmla="*/ 1786036 w 1838764"/>
                <a:gd name="connsiteY58" fmla="*/ 1259683 h 2580227"/>
                <a:gd name="connsiteX59" fmla="*/ 1772388 w 1838764"/>
                <a:gd name="connsiteY59" fmla="*/ 1239211 h 2580227"/>
                <a:gd name="connsiteX60" fmla="*/ 1751917 w 1838764"/>
                <a:gd name="connsiteY60" fmla="*/ 1205092 h 2580227"/>
                <a:gd name="connsiteX61" fmla="*/ 1745093 w 1838764"/>
                <a:gd name="connsiteY61" fmla="*/ 1184620 h 2580227"/>
                <a:gd name="connsiteX62" fmla="*/ 1724621 w 1838764"/>
                <a:gd name="connsiteY62" fmla="*/ 1157325 h 2580227"/>
                <a:gd name="connsiteX63" fmla="*/ 1710973 w 1838764"/>
                <a:gd name="connsiteY63" fmla="*/ 1136853 h 2580227"/>
                <a:gd name="connsiteX64" fmla="*/ 1690502 w 1838764"/>
                <a:gd name="connsiteY64" fmla="*/ 1075438 h 2580227"/>
                <a:gd name="connsiteX65" fmla="*/ 1683678 w 1838764"/>
                <a:gd name="connsiteY65" fmla="*/ 1054967 h 2580227"/>
                <a:gd name="connsiteX66" fmla="*/ 1663206 w 1838764"/>
                <a:gd name="connsiteY66" fmla="*/ 1041319 h 2580227"/>
                <a:gd name="connsiteX67" fmla="*/ 1649559 w 1838764"/>
                <a:gd name="connsiteY67" fmla="*/ 1020847 h 2580227"/>
                <a:gd name="connsiteX68" fmla="*/ 1629087 w 1838764"/>
                <a:gd name="connsiteY68" fmla="*/ 986728 h 2580227"/>
                <a:gd name="connsiteX69" fmla="*/ 1588144 w 1838764"/>
                <a:gd name="connsiteY69" fmla="*/ 959432 h 2580227"/>
                <a:gd name="connsiteX70" fmla="*/ 1547200 w 1838764"/>
                <a:gd name="connsiteY70" fmla="*/ 918489 h 2580227"/>
                <a:gd name="connsiteX71" fmla="*/ 1513081 w 1838764"/>
                <a:gd name="connsiteY71" fmla="*/ 863898 h 2580227"/>
                <a:gd name="connsiteX72" fmla="*/ 1499433 w 1838764"/>
                <a:gd name="connsiteY72" fmla="*/ 843426 h 2580227"/>
                <a:gd name="connsiteX73" fmla="*/ 1478961 w 1838764"/>
                <a:gd name="connsiteY73" fmla="*/ 836602 h 2580227"/>
                <a:gd name="connsiteX74" fmla="*/ 1438018 w 1838764"/>
                <a:gd name="connsiteY74" fmla="*/ 816131 h 2580227"/>
                <a:gd name="connsiteX75" fmla="*/ 1424370 w 1838764"/>
                <a:gd name="connsiteY75" fmla="*/ 761540 h 2580227"/>
                <a:gd name="connsiteX76" fmla="*/ 1410723 w 1838764"/>
                <a:gd name="connsiteY76" fmla="*/ 720596 h 2580227"/>
                <a:gd name="connsiteX77" fmla="*/ 1390251 w 1838764"/>
                <a:gd name="connsiteY77" fmla="*/ 706949 h 2580227"/>
                <a:gd name="connsiteX78" fmla="*/ 1362956 w 1838764"/>
                <a:gd name="connsiteY78" fmla="*/ 659181 h 2580227"/>
                <a:gd name="connsiteX79" fmla="*/ 1335660 w 1838764"/>
                <a:gd name="connsiteY79" fmla="*/ 618238 h 2580227"/>
                <a:gd name="connsiteX80" fmla="*/ 1315188 w 1838764"/>
                <a:gd name="connsiteY80" fmla="*/ 577295 h 2580227"/>
                <a:gd name="connsiteX81" fmla="*/ 1308364 w 1838764"/>
                <a:gd name="connsiteY81" fmla="*/ 556823 h 2580227"/>
                <a:gd name="connsiteX82" fmla="*/ 1287893 w 1838764"/>
                <a:gd name="connsiteY82" fmla="*/ 536352 h 2580227"/>
                <a:gd name="connsiteX83" fmla="*/ 1274245 w 1838764"/>
                <a:gd name="connsiteY83" fmla="*/ 509056 h 2580227"/>
                <a:gd name="connsiteX84" fmla="*/ 1226478 w 1838764"/>
                <a:gd name="connsiteY84" fmla="*/ 447641 h 2580227"/>
                <a:gd name="connsiteX85" fmla="*/ 1206006 w 1838764"/>
                <a:gd name="connsiteY85" fmla="*/ 433993 h 2580227"/>
                <a:gd name="connsiteX86" fmla="*/ 1192359 w 1838764"/>
                <a:gd name="connsiteY86" fmla="*/ 413522 h 2580227"/>
                <a:gd name="connsiteX87" fmla="*/ 1151415 w 1838764"/>
                <a:gd name="connsiteY87" fmla="*/ 399874 h 2580227"/>
                <a:gd name="connsiteX88" fmla="*/ 1090000 w 1838764"/>
                <a:gd name="connsiteY88" fmla="*/ 331635 h 2580227"/>
                <a:gd name="connsiteX89" fmla="*/ 1069529 w 1838764"/>
                <a:gd name="connsiteY89" fmla="*/ 317987 h 2580227"/>
                <a:gd name="connsiteX90" fmla="*/ 1021761 w 1838764"/>
                <a:gd name="connsiteY90" fmla="*/ 283868 h 2580227"/>
                <a:gd name="connsiteX91" fmla="*/ 973994 w 1838764"/>
                <a:gd name="connsiteY91" fmla="*/ 256572 h 2580227"/>
                <a:gd name="connsiteX92" fmla="*/ 960347 w 1838764"/>
                <a:gd name="connsiteY92" fmla="*/ 236101 h 2580227"/>
                <a:gd name="connsiteX93" fmla="*/ 939875 w 1838764"/>
                <a:gd name="connsiteY93" fmla="*/ 229277 h 2580227"/>
                <a:gd name="connsiteX94" fmla="*/ 919403 w 1838764"/>
                <a:gd name="connsiteY94" fmla="*/ 215629 h 2580227"/>
                <a:gd name="connsiteX95" fmla="*/ 871636 w 1838764"/>
                <a:gd name="connsiteY95" fmla="*/ 201981 h 2580227"/>
                <a:gd name="connsiteX96" fmla="*/ 851164 w 1838764"/>
                <a:gd name="connsiteY96" fmla="*/ 195158 h 2580227"/>
                <a:gd name="connsiteX97" fmla="*/ 789750 w 1838764"/>
                <a:gd name="connsiteY97" fmla="*/ 167862 h 2580227"/>
                <a:gd name="connsiteX98" fmla="*/ 769278 w 1838764"/>
                <a:gd name="connsiteY98" fmla="*/ 161038 h 2580227"/>
                <a:gd name="connsiteX99" fmla="*/ 748806 w 1838764"/>
                <a:gd name="connsiteY99" fmla="*/ 147390 h 2580227"/>
                <a:gd name="connsiteX100" fmla="*/ 714687 w 1838764"/>
                <a:gd name="connsiteY100" fmla="*/ 140567 h 2580227"/>
                <a:gd name="connsiteX101" fmla="*/ 619153 w 1838764"/>
                <a:gd name="connsiteY101" fmla="*/ 120095 h 2580227"/>
                <a:gd name="connsiteX0" fmla="*/ 619153 w 1838764"/>
                <a:gd name="connsiteY0" fmla="*/ 120095 h 2580227"/>
                <a:gd name="connsiteX1" fmla="*/ 529716 w 1838764"/>
                <a:gd name="connsiteY1" fmla="*/ 21502 h 2580227"/>
                <a:gd name="connsiteX2" fmla="*/ 10811 w 1838764"/>
                <a:gd name="connsiteY2" fmla="*/ 86007 h 2580227"/>
                <a:gd name="connsiteX3" fmla="*/ 594579 w 1838764"/>
                <a:gd name="connsiteY3" fmla="*/ 537546 h 2580227"/>
                <a:gd name="connsiteX4" fmla="*/ 724306 w 1838764"/>
                <a:gd name="connsiteY4" fmla="*/ 666558 h 2580227"/>
                <a:gd name="connsiteX5" fmla="*/ 724306 w 1838764"/>
                <a:gd name="connsiteY5" fmla="*/ 666558 h 2580227"/>
                <a:gd name="connsiteX6" fmla="*/ 724306 w 1838764"/>
                <a:gd name="connsiteY6" fmla="*/ 666558 h 2580227"/>
                <a:gd name="connsiteX7" fmla="*/ 724306 w 1838764"/>
                <a:gd name="connsiteY7" fmla="*/ 666558 h 2580227"/>
                <a:gd name="connsiteX8" fmla="*/ 724306 w 1838764"/>
                <a:gd name="connsiteY8" fmla="*/ 666558 h 2580227"/>
                <a:gd name="connsiteX9" fmla="*/ 724306 w 1838764"/>
                <a:gd name="connsiteY9" fmla="*/ 666558 h 2580227"/>
                <a:gd name="connsiteX10" fmla="*/ 789169 w 1838764"/>
                <a:gd name="connsiteY10" fmla="*/ 731063 h 2580227"/>
                <a:gd name="connsiteX11" fmla="*/ 724306 w 1838764"/>
                <a:gd name="connsiteY11" fmla="*/ 666558 h 2580227"/>
                <a:gd name="connsiteX12" fmla="*/ 741982 w 1838764"/>
                <a:gd name="connsiteY12" fmla="*/ 638710 h 2580227"/>
                <a:gd name="connsiteX13" fmla="*/ 762454 w 1838764"/>
                <a:gd name="connsiteY13" fmla="*/ 700125 h 2580227"/>
                <a:gd name="connsiteX14" fmla="*/ 782926 w 1838764"/>
                <a:gd name="connsiteY14" fmla="*/ 754716 h 2580227"/>
                <a:gd name="connsiteX15" fmla="*/ 796573 w 1838764"/>
                <a:gd name="connsiteY15" fmla="*/ 816131 h 2580227"/>
                <a:gd name="connsiteX16" fmla="*/ 810221 w 1838764"/>
                <a:gd name="connsiteY16" fmla="*/ 836602 h 2580227"/>
                <a:gd name="connsiteX17" fmla="*/ 837517 w 1838764"/>
                <a:gd name="connsiteY17" fmla="*/ 877546 h 2580227"/>
                <a:gd name="connsiteX18" fmla="*/ 851164 w 1838764"/>
                <a:gd name="connsiteY18" fmla="*/ 904841 h 2580227"/>
                <a:gd name="connsiteX19" fmla="*/ 878460 w 1838764"/>
                <a:gd name="connsiteY19" fmla="*/ 938961 h 2580227"/>
                <a:gd name="connsiteX20" fmla="*/ 898932 w 1838764"/>
                <a:gd name="connsiteY20" fmla="*/ 986728 h 2580227"/>
                <a:gd name="connsiteX21" fmla="*/ 912579 w 1838764"/>
                <a:gd name="connsiteY21" fmla="*/ 1007199 h 2580227"/>
                <a:gd name="connsiteX22" fmla="*/ 939875 w 1838764"/>
                <a:gd name="connsiteY22" fmla="*/ 1089086 h 2580227"/>
                <a:gd name="connsiteX23" fmla="*/ 960347 w 1838764"/>
                <a:gd name="connsiteY23" fmla="*/ 1130029 h 2580227"/>
                <a:gd name="connsiteX24" fmla="*/ 967170 w 1838764"/>
                <a:gd name="connsiteY24" fmla="*/ 1150501 h 2580227"/>
                <a:gd name="connsiteX25" fmla="*/ 980818 w 1838764"/>
                <a:gd name="connsiteY25" fmla="*/ 1170972 h 2580227"/>
                <a:gd name="connsiteX26" fmla="*/ 987642 w 1838764"/>
                <a:gd name="connsiteY26" fmla="*/ 1239211 h 2580227"/>
                <a:gd name="connsiteX27" fmla="*/ 1001290 w 1838764"/>
                <a:gd name="connsiteY27" fmla="*/ 1321098 h 2580227"/>
                <a:gd name="connsiteX28" fmla="*/ 1014938 w 1838764"/>
                <a:gd name="connsiteY28" fmla="*/ 1341570 h 2580227"/>
                <a:gd name="connsiteX29" fmla="*/ 1069529 w 1838764"/>
                <a:gd name="connsiteY29" fmla="*/ 1450752 h 2580227"/>
                <a:gd name="connsiteX30" fmla="*/ 1096824 w 1838764"/>
                <a:gd name="connsiteY30" fmla="*/ 1505343 h 2580227"/>
                <a:gd name="connsiteX31" fmla="*/ 1110472 w 1838764"/>
                <a:gd name="connsiteY31" fmla="*/ 1546286 h 2580227"/>
                <a:gd name="connsiteX32" fmla="*/ 129726 w 1838764"/>
                <a:gd name="connsiteY32" fmla="*/ 2386709 h 2580227"/>
                <a:gd name="connsiteX33" fmla="*/ 713495 w 1838764"/>
                <a:gd name="connsiteY33" fmla="*/ 2580227 h 2580227"/>
                <a:gd name="connsiteX34" fmla="*/ 1037811 w 1838764"/>
                <a:gd name="connsiteY34" fmla="*/ 2257698 h 2580227"/>
                <a:gd name="connsiteX35" fmla="*/ 1167538 w 1838764"/>
                <a:gd name="connsiteY35" fmla="*/ 2193193 h 2580227"/>
                <a:gd name="connsiteX36" fmla="*/ 1362127 w 1838764"/>
                <a:gd name="connsiteY36" fmla="*/ 2193193 h 2580227"/>
                <a:gd name="connsiteX37" fmla="*/ 1621580 w 1838764"/>
                <a:gd name="connsiteY37" fmla="*/ 2064182 h 2580227"/>
                <a:gd name="connsiteX38" fmla="*/ 1751306 w 1838764"/>
                <a:gd name="connsiteY38" fmla="*/ 1999676 h 2580227"/>
                <a:gd name="connsiteX39" fmla="*/ 1751306 w 1838764"/>
                <a:gd name="connsiteY39" fmla="*/ 1999676 h 2580227"/>
                <a:gd name="connsiteX40" fmla="*/ 1816170 w 1838764"/>
                <a:gd name="connsiteY40" fmla="*/ 1935170 h 2580227"/>
                <a:gd name="connsiteX41" fmla="*/ 1816170 w 1838764"/>
                <a:gd name="connsiteY41" fmla="*/ 1935170 h 2580227"/>
                <a:gd name="connsiteX42" fmla="*/ 1816170 w 1838764"/>
                <a:gd name="connsiteY42" fmla="*/ 1935170 h 2580227"/>
                <a:gd name="connsiteX43" fmla="*/ 1751306 w 1838764"/>
                <a:gd name="connsiteY43" fmla="*/ 1999676 h 2580227"/>
                <a:gd name="connsiteX44" fmla="*/ 1751306 w 1838764"/>
                <a:gd name="connsiteY44" fmla="*/ 1999676 h 2580227"/>
                <a:gd name="connsiteX45" fmla="*/ 1751306 w 1838764"/>
                <a:gd name="connsiteY45" fmla="*/ 1935170 h 2580227"/>
                <a:gd name="connsiteX46" fmla="*/ 1751306 w 1838764"/>
                <a:gd name="connsiteY46" fmla="*/ 1999676 h 2580227"/>
                <a:gd name="connsiteX47" fmla="*/ 1816170 w 1838764"/>
                <a:gd name="connsiteY47" fmla="*/ 1935170 h 2580227"/>
                <a:gd name="connsiteX48" fmla="*/ 1816170 w 1838764"/>
                <a:gd name="connsiteY48" fmla="*/ 1935170 h 2580227"/>
                <a:gd name="connsiteX49" fmla="*/ 1724621 w 1838764"/>
                <a:gd name="connsiteY49" fmla="*/ 1928423 h 2580227"/>
                <a:gd name="connsiteX50" fmla="*/ 1751917 w 1838764"/>
                <a:gd name="connsiteY50" fmla="*/ 1921599 h 2580227"/>
                <a:gd name="connsiteX51" fmla="*/ 1772388 w 1838764"/>
                <a:gd name="connsiteY51" fmla="*/ 1914775 h 2580227"/>
                <a:gd name="connsiteX52" fmla="*/ 1792860 w 1838764"/>
                <a:gd name="connsiteY52" fmla="*/ 1853361 h 2580227"/>
                <a:gd name="connsiteX53" fmla="*/ 1799684 w 1838764"/>
                <a:gd name="connsiteY53" fmla="*/ 1634996 h 2580227"/>
                <a:gd name="connsiteX54" fmla="*/ 1820156 w 1838764"/>
                <a:gd name="connsiteY54" fmla="*/ 1559934 h 2580227"/>
                <a:gd name="connsiteX55" fmla="*/ 1826979 w 1838764"/>
                <a:gd name="connsiteY55" fmla="*/ 1532638 h 2580227"/>
                <a:gd name="connsiteX56" fmla="*/ 1820156 w 1838764"/>
                <a:gd name="connsiteY56" fmla="*/ 1348393 h 2580227"/>
                <a:gd name="connsiteX57" fmla="*/ 1806508 w 1838764"/>
                <a:gd name="connsiteY57" fmla="*/ 1307450 h 2580227"/>
                <a:gd name="connsiteX58" fmla="*/ 1786036 w 1838764"/>
                <a:gd name="connsiteY58" fmla="*/ 1259683 h 2580227"/>
                <a:gd name="connsiteX59" fmla="*/ 1772388 w 1838764"/>
                <a:gd name="connsiteY59" fmla="*/ 1239211 h 2580227"/>
                <a:gd name="connsiteX60" fmla="*/ 1751917 w 1838764"/>
                <a:gd name="connsiteY60" fmla="*/ 1205092 h 2580227"/>
                <a:gd name="connsiteX61" fmla="*/ 1745093 w 1838764"/>
                <a:gd name="connsiteY61" fmla="*/ 1184620 h 2580227"/>
                <a:gd name="connsiteX62" fmla="*/ 1724621 w 1838764"/>
                <a:gd name="connsiteY62" fmla="*/ 1157325 h 2580227"/>
                <a:gd name="connsiteX63" fmla="*/ 1710973 w 1838764"/>
                <a:gd name="connsiteY63" fmla="*/ 1136853 h 2580227"/>
                <a:gd name="connsiteX64" fmla="*/ 1690502 w 1838764"/>
                <a:gd name="connsiteY64" fmla="*/ 1075438 h 2580227"/>
                <a:gd name="connsiteX65" fmla="*/ 1683678 w 1838764"/>
                <a:gd name="connsiteY65" fmla="*/ 1054967 h 2580227"/>
                <a:gd name="connsiteX66" fmla="*/ 1663206 w 1838764"/>
                <a:gd name="connsiteY66" fmla="*/ 1041319 h 2580227"/>
                <a:gd name="connsiteX67" fmla="*/ 1649559 w 1838764"/>
                <a:gd name="connsiteY67" fmla="*/ 1020847 h 2580227"/>
                <a:gd name="connsiteX68" fmla="*/ 1629087 w 1838764"/>
                <a:gd name="connsiteY68" fmla="*/ 986728 h 2580227"/>
                <a:gd name="connsiteX69" fmla="*/ 1588144 w 1838764"/>
                <a:gd name="connsiteY69" fmla="*/ 959432 h 2580227"/>
                <a:gd name="connsiteX70" fmla="*/ 1547200 w 1838764"/>
                <a:gd name="connsiteY70" fmla="*/ 918489 h 2580227"/>
                <a:gd name="connsiteX71" fmla="*/ 1513081 w 1838764"/>
                <a:gd name="connsiteY71" fmla="*/ 863898 h 2580227"/>
                <a:gd name="connsiteX72" fmla="*/ 1499433 w 1838764"/>
                <a:gd name="connsiteY72" fmla="*/ 843426 h 2580227"/>
                <a:gd name="connsiteX73" fmla="*/ 1478961 w 1838764"/>
                <a:gd name="connsiteY73" fmla="*/ 836602 h 2580227"/>
                <a:gd name="connsiteX74" fmla="*/ 1438018 w 1838764"/>
                <a:gd name="connsiteY74" fmla="*/ 816131 h 2580227"/>
                <a:gd name="connsiteX75" fmla="*/ 1424370 w 1838764"/>
                <a:gd name="connsiteY75" fmla="*/ 761540 h 2580227"/>
                <a:gd name="connsiteX76" fmla="*/ 1410723 w 1838764"/>
                <a:gd name="connsiteY76" fmla="*/ 720596 h 2580227"/>
                <a:gd name="connsiteX77" fmla="*/ 1390251 w 1838764"/>
                <a:gd name="connsiteY77" fmla="*/ 706949 h 2580227"/>
                <a:gd name="connsiteX78" fmla="*/ 1362956 w 1838764"/>
                <a:gd name="connsiteY78" fmla="*/ 659181 h 2580227"/>
                <a:gd name="connsiteX79" fmla="*/ 1335660 w 1838764"/>
                <a:gd name="connsiteY79" fmla="*/ 618238 h 2580227"/>
                <a:gd name="connsiteX80" fmla="*/ 1315188 w 1838764"/>
                <a:gd name="connsiteY80" fmla="*/ 577295 h 2580227"/>
                <a:gd name="connsiteX81" fmla="*/ 1308364 w 1838764"/>
                <a:gd name="connsiteY81" fmla="*/ 556823 h 2580227"/>
                <a:gd name="connsiteX82" fmla="*/ 1287893 w 1838764"/>
                <a:gd name="connsiteY82" fmla="*/ 536352 h 2580227"/>
                <a:gd name="connsiteX83" fmla="*/ 1274245 w 1838764"/>
                <a:gd name="connsiteY83" fmla="*/ 509056 h 2580227"/>
                <a:gd name="connsiteX84" fmla="*/ 1226478 w 1838764"/>
                <a:gd name="connsiteY84" fmla="*/ 447641 h 2580227"/>
                <a:gd name="connsiteX85" fmla="*/ 1206006 w 1838764"/>
                <a:gd name="connsiteY85" fmla="*/ 433993 h 2580227"/>
                <a:gd name="connsiteX86" fmla="*/ 1192359 w 1838764"/>
                <a:gd name="connsiteY86" fmla="*/ 413522 h 2580227"/>
                <a:gd name="connsiteX87" fmla="*/ 1151415 w 1838764"/>
                <a:gd name="connsiteY87" fmla="*/ 399874 h 2580227"/>
                <a:gd name="connsiteX88" fmla="*/ 1090000 w 1838764"/>
                <a:gd name="connsiteY88" fmla="*/ 331635 h 2580227"/>
                <a:gd name="connsiteX89" fmla="*/ 1069529 w 1838764"/>
                <a:gd name="connsiteY89" fmla="*/ 317987 h 2580227"/>
                <a:gd name="connsiteX90" fmla="*/ 1021761 w 1838764"/>
                <a:gd name="connsiteY90" fmla="*/ 283868 h 2580227"/>
                <a:gd name="connsiteX91" fmla="*/ 973994 w 1838764"/>
                <a:gd name="connsiteY91" fmla="*/ 256572 h 2580227"/>
                <a:gd name="connsiteX92" fmla="*/ 960347 w 1838764"/>
                <a:gd name="connsiteY92" fmla="*/ 236101 h 2580227"/>
                <a:gd name="connsiteX93" fmla="*/ 939875 w 1838764"/>
                <a:gd name="connsiteY93" fmla="*/ 229277 h 2580227"/>
                <a:gd name="connsiteX94" fmla="*/ 919403 w 1838764"/>
                <a:gd name="connsiteY94" fmla="*/ 215629 h 2580227"/>
                <a:gd name="connsiteX95" fmla="*/ 871636 w 1838764"/>
                <a:gd name="connsiteY95" fmla="*/ 201981 h 2580227"/>
                <a:gd name="connsiteX96" fmla="*/ 851164 w 1838764"/>
                <a:gd name="connsiteY96" fmla="*/ 195158 h 2580227"/>
                <a:gd name="connsiteX97" fmla="*/ 789750 w 1838764"/>
                <a:gd name="connsiteY97" fmla="*/ 167862 h 2580227"/>
                <a:gd name="connsiteX98" fmla="*/ 769278 w 1838764"/>
                <a:gd name="connsiteY98" fmla="*/ 161038 h 2580227"/>
                <a:gd name="connsiteX99" fmla="*/ 748806 w 1838764"/>
                <a:gd name="connsiteY99" fmla="*/ 147390 h 2580227"/>
                <a:gd name="connsiteX100" fmla="*/ 714687 w 1838764"/>
                <a:gd name="connsiteY100" fmla="*/ 140567 h 2580227"/>
                <a:gd name="connsiteX101" fmla="*/ 619153 w 1838764"/>
                <a:gd name="connsiteY101" fmla="*/ 120095 h 2580227"/>
                <a:gd name="connsiteX0" fmla="*/ 619153 w 1872667"/>
                <a:gd name="connsiteY0" fmla="*/ 120095 h 2580227"/>
                <a:gd name="connsiteX1" fmla="*/ 529716 w 1872667"/>
                <a:gd name="connsiteY1" fmla="*/ 21502 h 2580227"/>
                <a:gd name="connsiteX2" fmla="*/ 10811 w 1872667"/>
                <a:gd name="connsiteY2" fmla="*/ 86007 h 2580227"/>
                <a:gd name="connsiteX3" fmla="*/ 594579 w 1872667"/>
                <a:gd name="connsiteY3" fmla="*/ 537546 h 2580227"/>
                <a:gd name="connsiteX4" fmla="*/ 724306 w 1872667"/>
                <a:gd name="connsiteY4" fmla="*/ 666558 h 2580227"/>
                <a:gd name="connsiteX5" fmla="*/ 724306 w 1872667"/>
                <a:gd name="connsiteY5" fmla="*/ 666558 h 2580227"/>
                <a:gd name="connsiteX6" fmla="*/ 724306 w 1872667"/>
                <a:gd name="connsiteY6" fmla="*/ 666558 h 2580227"/>
                <a:gd name="connsiteX7" fmla="*/ 724306 w 1872667"/>
                <a:gd name="connsiteY7" fmla="*/ 666558 h 2580227"/>
                <a:gd name="connsiteX8" fmla="*/ 724306 w 1872667"/>
                <a:gd name="connsiteY8" fmla="*/ 666558 h 2580227"/>
                <a:gd name="connsiteX9" fmla="*/ 724306 w 1872667"/>
                <a:gd name="connsiteY9" fmla="*/ 666558 h 2580227"/>
                <a:gd name="connsiteX10" fmla="*/ 789169 w 1872667"/>
                <a:gd name="connsiteY10" fmla="*/ 731063 h 2580227"/>
                <a:gd name="connsiteX11" fmla="*/ 724306 w 1872667"/>
                <a:gd name="connsiteY11" fmla="*/ 666558 h 2580227"/>
                <a:gd name="connsiteX12" fmla="*/ 741982 w 1872667"/>
                <a:gd name="connsiteY12" fmla="*/ 638710 h 2580227"/>
                <a:gd name="connsiteX13" fmla="*/ 762454 w 1872667"/>
                <a:gd name="connsiteY13" fmla="*/ 700125 h 2580227"/>
                <a:gd name="connsiteX14" fmla="*/ 782926 w 1872667"/>
                <a:gd name="connsiteY14" fmla="*/ 754716 h 2580227"/>
                <a:gd name="connsiteX15" fmla="*/ 796573 w 1872667"/>
                <a:gd name="connsiteY15" fmla="*/ 816131 h 2580227"/>
                <a:gd name="connsiteX16" fmla="*/ 810221 w 1872667"/>
                <a:gd name="connsiteY16" fmla="*/ 836602 h 2580227"/>
                <a:gd name="connsiteX17" fmla="*/ 837517 w 1872667"/>
                <a:gd name="connsiteY17" fmla="*/ 877546 h 2580227"/>
                <a:gd name="connsiteX18" fmla="*/ 851164 w 1872667"/>
                <a:gd name="connsiteY18" fmla="*/ 904841 h 2580227"/>
                <a:gd name="connsiteX19" fmla="*/ 878460 w 1872667"/>
                <a:gd name="connsiteY19" fmla="*/ 938961 h 2580227"/>
                <a:gd name="connsiteX20" fmla="*/ 898932 w 1872667"/>
                <a:gd name="connsiteY20" fmla="*/ 986728 h 2580227"/>
                <a:gd name="connsiteX21" fmla="*/ 912579 w 1872667"/>
                <a:gd name="connsiteY21" fmla="*/ 1007199 h 2580227"/>
                <a:gd name="connsiteX22" fmla="*/ 939875 w 1872667"/>
                <a:gd name="connsiteY22" fmla="*/ 1089086 h 2580227"/>
                <a:gd name="connsiteX23" fmla="*/ 960347 w 1872667"/>
                <a:gd name="connsiteY23" fmla="*/ 1130029 h 2580227"/>
                <a:gd name="connsiteX24" fmla="*/ 967170 w 1872667"/>
                <a:gd name="connsiteY24" fmla="*/ 1150501 h 2580227"/>
                <a:gd name="connsiteX25" fmla="*/ 980818 w 1872667"/>
                <a:gd name="connsiteY25" fmla="*/ 1170972 h 2580227"/>
                <a:gd name="connsiteX26" fmla="*/ 987642 w 1872667"/>
                <a:gd name="connsiteY26" fmla="*/ 1239211 h 2580227"/>
                <a:gd name="connsiteX27" fmla="*/ 1001290 w 1872667"/>
                <a:gd name="connsiteY27" fmla="*/ 1321098 h 2580227"/>
                <a:gd name="connsiteX28" fmla="*/ 1014938 w 1872667"/>
                <a:gd name="connsiteY28" fmla="*/ 1341570 h 2580227"/>
                <a:gd name="connsiteX29" fmla="*/ 1069529 w 1872667"/>
                <a:gd name="connsiteY29" fmla="*/ 1450752 h 2580227"/>
                <a:gd name="connsiteX30" fmla="*/ 1096824 w 1872667"/>
                <a:gd name="connsiteY30" fmla="*/ 1505343 h 2580227"/>
                <a:gd name="connsiteX31" fmla="*/ 1110472 w 1872667"/>
                <a:gd name="connsiteY31" fmla="*/ 1546286 h 2580227"/>
                <a:gd name="connsiteX32" fmla="*/ 129726 w 1872667"/>
                <a:gd name="connsiteY32" fmla="*/ 2386709 h 2580227"/>
                <a:gd name="connsiteX33" fmla="*/ 713495 w 1872667"/>
                <a:gd name="connsiteY33" fmla="*/ 2580227 h 2580227"/>
                <a:gd name="connsiteX34" fmla="*/ 1037811 w 1872667"/>
                <a:gd name="connsiteY34" fmla="*/ 2257698 h 2580227"/>
                <a:gd name="connsiteX35" fmla="*/ 1167538 w 1872667"/>
                <a:gd name="connsiteY35" fmla="*/ 2193193 h 2580227"/>
                <a:gd name="connsiteX36" fmla="*/ 1362127 w 1872667"/>
                <a:gd name="connsiteY36" fmla="*/ 2193193 h 2580227"/>
                <a:gd name="connsiteX37" fmla="*/ 1621580 w 1872667"/>
                <a:gd name="connsiteY37" fmla="*/ 2064182 h 2580227"/>
                <a:gd name="connsiteX38" fmla="*/ 1751306 w 1872667"/>
                <a:gd name="connsiteY38" fmla="*/ 1999676 h 2580227"/>
                <a:gd name="connsiteX39" fmla="*/ 1751306 w 1872667"/>
                <a:gd name="connsiteY39" fmla="*/ 1999676 h 2580227"/>
                <a:gd name="connsiteX40" fmla="*/ 1816170 w 1872667"/>
                <a:gd name="connsiteY40" fmla="*/ 1935170 h 2580227"/>
                <a:gd name="connsiteX41" fmla="*/ 1816170 w 1872667"/>
                <a:gd name="connsiteY41" fmla="*/ 1935170 h 2580227"/>
                <a:gd name="connsiteX42" fmla="*/ 1816170 w 1872667"/>
                <a:gd name="connsiteY42" fmla="*/ 1935170 h 2580227"/>
                <a:gd name="connsiteX43" fmla="*/ 1751306 w 1872667"/>
                <a:gd name="connsiteY43" fmla="*/ 1999676 h 2580227"/>
                <a:gd name="connsiteX44" fmla="*/ 1751306 w 1872667"/>
                <a:gd name="connsiteY44" fmla="*/ 1999676 h 2580227"/>
                <a:gd name="connsiteX45" fmla="*/ 1816170 w 1872667"/>
                <a:gd name="connsiteY45" fmla="*/ 1935170 h 2580227"/>
                <a:gd name="connsiteX46" fmla="*/ 1751306 w 1872667"/>
                <a:gd name="connsiteY46" fmla="*/ 1999676 h 2580227"/>
                <a:gd name="connsiteX47" fmla="*/ 1816170 w 1872667"/>
                <a:gd name="connsiteY47" fmla="*/ 1935170 h 2580227"/>
                <a:gd name="connsiteX48" fmla="*/ 1816170 w 1872667"/>
                <a:gd name="connsiteY48" fmla="*/ 1935170 h 2580227"/>
                <a:gd name="connsiteX49" fmla="*/ 1724621 w 1872667"/>
                <a:gd name="connsiteY49" fmla="*/ 1928423 h 2580227"/>
                <a:gd name="connsiteX50" fmla="*/ 1751917 w 1872667"/>
                <a:gd name="connsiteY50" fmla="*/ 1921599 h 2580227"/>
                <a:gd name="connsiteX51" fmla="*/ 1772388 w 1872667"/>
                <a:gd name="connsiteY51" fmla="*/ 1914775 h 2580227"/>
                <a:gd name="connsiteX52" fmla="*/ 1792860 w 1872667"/>
                <a:gd name="connsiteY52" fmla="*/ 1853361 h 2580227"/>
                <a:gd name="connsiteX53" fmla="*/ 1799684 w 1872667"/>
                <a:gd name="connsiteY53" fmla="*/ 1634996 h 2580227"/>
                <a:gd name="connsiteX54" fmla="*/ 1820156 w 1872667"/>
                <a:gd name="connsiteY54" fmla="*/ 1559934 h 2580227"/>
                <a:gd name="connsiteX55" fmla="*/ 1826979 w 1872667"/>
                <a:gd name="connsiteY55" fmla="*/ 1532638 h 2580227"/>
                <a:gd name="connsiteX56" fmla="*/ 1820156 w 1872667"/>
                <a:gd name="connsiteY56" fmla="*/ 1348393 h 2580227"/>
                <a:gd name="connsiteX57" fmla="*/ 1806508 w 1872667"/>
                <a:gd name="connsiteY57" fmla="*/ 1307450 h 2580227"/>
                <a:gd name="connsiteX58" fmla="*/ 1786036 w 1872667"/>
                <a:gd name="connsiteY58" fmla="*/ 1259683 h 2580227"/>
                <a:gd name="connsiteX59" fmla="*/ 1772388 w 1872667"/>
                <a:gd name="connsiteY59" fmla="*/ 1239211 h 2580227"/>
                <a:gd name="connsiteX60" fmla="*/ 1751917 w 1872667"/>
                <a:gd name="connsiteY60" fmla="*/ 1205092 h 2580227"/>
                <a:gd name="connsiteX61" fmla="*/ 1745093 w 1872667"/>
                <a:gd name="connsiteY61" fmla="*/ 1184620 h 2580227"/>
                <a:gd name="connsiteX62" fmla="*/ 1724621 w 1872667"/>
                <a:gd name="connsiteY62" fmla="*/ 1157325 h 2580227"/>
                <a:gd name="connsiteX63" fmla="*/ 1710973 w 1872667"/>
                <a:gd name="connsiteY63" fmla="*/ 1136853 h 2580227"/>
                <a:gd name="connsiteX64" fmla="*/ 1690502 w 1872667"/>
                <a:gd name="connsiteY64" fmla="*/ 1075438 h 2580227"/>
                <a:gd name="connsiteX65" fmla="*/ 1683678 w 1872667"/>
                <a:gd name="connsiteY65" fmla="*/ 1054967 h 2580227"/>
                <a:gd name="connsiteX66" fmla="*/ 1663206 w 1872667"/>
                <a:gd name="connsiteY66" fmla="*/ 1041319 h 2580227"/>
                <a:gd name="connsiteX67" fmla="*/ 1649559 w 1872667"/>
                <a:gd name="connsiteY67" fmla="*/ 1020847 h 2580227"/>
                <a:gd name="connsiteX68" fmla="*/ 1629087 w 1872667"/>
                <a:gd name="connsiteY68" fmla="*/ 986728 h 2580227"/>
                <a:gd name="connsiteX69" fmla="*/ 1588144 w 1872667"/>
                <a:gd name="connsiteY69" fmla="*/ 959432 h 2580227"/>
                <a:gd name="connsiteX70" fmla="*/ 1547200 w 1872667"/>
                <a:gd name="connsiteY70" fmla="*/ 918489 h 2580227"/>
                <a:gd name="connsiteX71" fmla="*/ 1513081 w 1872667"/>
                <a:gd name="connsiteY71" fmla="*/ 863898 h 2580227"/>
                <a:gd name="connsiteX72" fmla="*/ 1499433 w 1872667"/>
                <a:gd name="connsiteY72" fmla="*/ 843426 h 2580227"/>
                <a:gd name="connsiteX73" fmla="*/ 1478961 w 1872667"/>
                <a:gd name="connsiteY73" fmla="*/ 836602 h 2580227"/>
                <a:gd name="connsiteX74" fmla="*/ 1438018 w 1872667"/>
                <a:gd name="connsiteY74" fmla="*/ 816131 h 2580227"/>
                <a:gd name="connsiteX75" fmla="*/ 1424370 w 1872667"/>
                <a:gd name="connsiteY75" fmla="*/ 761540 h 2580227"/>
                <a:gd name="connsiteX76" fmla="*/ 1410723 w 1872667"/>
                <a:gd name="connsiteY76" fmla="*/ 720596 h 2580227"/>
                <a:gd name="connsiteX77" fmla="*/ 1390251 w 1872667"/>
                <a:gd name="connsiteY77" fmla="*/ 706949 h 2580227"/>
                <a:gd name="connsiteX78" fmla="*/ 1362956 w 1872667"/>
                <a:gd name="connsiteY78" fmla="*/ 659181 h 2580227"/>
                <a:gd name="connsiteX79" fmla="*/ 1335660 w 1872667"/>
                <a:gd name="connsiteY79" fmla="*/ 618238 h 2580227"/>
                <a:gd name="connsiteX80" fmla="*/ 1315188 w 1872667"/>
                <a:gd name="connsiteY80" fmla="*/ 577295 h 2580227"/>
                <a:gd name="connsiteX81" fmla="*/ 1308364 w 1872667"/>
                <a:gd name="connsiteY81" fmla="*/ 556823 h 2580227"/>
                <a:gd name="connsiteX82" fmla="*/ 1287893 w 1872667"/>
                <a:gd name="connsiteY82" fmla="*/ 536352 h 2580227"/>
                <a:gd name="connsiteX83" fmla="*/ 1274245 w 1872667"/>
                <a:gd name="connsiteY83" fmla="*/ 509056 h 2580227"/>
                <a:gd name="connsiteX84" fmla="*/ 1226478 w 1872667"/>
                <a:gd name="connsiteY84" fmla="*/ 447641 h 2580227"/>
                <a:gd name="connsiteX85" fmla="*/ 1206006 w 1872667"/>
                <a:gd name="connsiteY85" fmla="*/ 433993 h 2580227"/>
                <a:gd name="connsiteX86" fmla="*/ 1192359 w 1872667"/>
                <a:gd name="connsiteY86" fmla="*/ 413522 h 2580227"/>
                <a:gd name="connsiteX87" fmla="*/ 1151415 w 1872667"/>
                <a:gd name="connsiteY87" fmla="*/ 399874 h 2580227"/>
                <a:gd name="connsiteX88" fmla="*/ 1090000 w 1872667"/>
                <a:gd name="connsiteY88" fmla="*/ 331635 h 2580227"/>
                <a:gd name="connsiteX89" fmla="*/ 1069529 w 1872667"/>
                <a:gd name="connsiteY89" fmla="*/ 317987 h 2580227"/>
                <a:gd name="connsiteX90" fmla="*/ 1021761 w 1872667"/>
                <a:gd name="connsiteY90" fmla="*/ 283868 h 2580227"/>
                <a:gd name="connsiteX91" fmla="*/ 973994 w 1872667"/>
                <a:gd name="connsiteY91" fmla="*/ 256572 h 2580227"/>
                <a:gd name="connsiteX92" fmla="*/ 960347 w 1872667"/>
                <a:gd name="connsiteY92" fmla="*/ 236101 h 2580227"/>
                <a:gd name="connsiteX93" fmla="*/ 939875 w 1872667"/>
                <a:gd name="connsiteY93" fmla="*/ 229277 h 2580227"/>
                <a:gd name="connsiteX94" fmla="*/ 919403 w 1872667"/>
                <a:gd name="connsiteY94" fmla="*/ 215629 h 2580227"/>
                <a:gd name="connsiteX95" fmla="*/ 871636 w 1872667"/>
                <a:gd name="connsiteY95" fmla="*/ 201981 h 2580227"/>
                <a:gd name="connsiteX96" fmla="*/ 851164 w 1872667"/>
                <a:gd name="connsiteY96" fmla="*/ 195158 h 2580227"/>
                <a:gd name="connsiteX97" fmla="*/ 789750 w 1872667"/>
                <a:gd name="connsiteY97" fmla="*/ 167862 h 2580227"/>
                <a:gd name="connsiteX98" fmla="*/ 769278 w 1872667"/>
                <a:gd name="connsiteY98" fmla="*/ 161038 h 2580227"/>
                <a:gd name="connsiteX99" fmla="*/ 748806 w 1872667"/>
                <a:gd name="connsiteY99" fmla="*/ 147390 h 2580227"/>
                <a:gd name="connsiteX100" fmla="*/ 714687 w 1872667"/>
                <a:gd name="connsiteY100" fmla="*/ 140567 h 2580227"/>
                <a:gd name="connsiteX101" fmla="*/ 619153 w 1872667"/>
                <a:gd name="connsiteY101" fmla="*/ 120095 h 258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872667" h="2580227">
                  <a:moveTo>
                    <a:pt x="619153" y="120095"/>
                  </a:moveTo>
                  <a:cubicBezTo>
                    <a:pt x="588325" y="100251"/>
                    <a:pt x="528998" y="7134"/>
                    <a:pt x="529716" y="21502"/>
                  </a:cubicBezTo>
                  <a:cubicBezTo>
                    <a:pt x="527037" y="43589"/>
                    <a:pt x="0" y="0"/>
                    <a:pt x="10811" y="86007"/>
                  </a:cubicBezTo>
                  <a:cubicBezTo>
                    <a:pt x="21622" y="172014"/>
                    <a:pt x="590763" y="524377"/>
                    <a:pt x="594579" y="537546"/>
                  </a:cubicBezTo>
                  <a:cubicBezTo>
                    <a:pt x="596038" y="549708"/>
                    <a:pt x="720120" y="655046"/>
                    <a:pt x="724306" y="666558"/>
                  </a:cubicBez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cubicBezTo>
                    <a:pt x="732272" y="680896"/>
                    <a:pt x="781834" y="716392"/>
                    <a:pt x="789169" y="731063"/>
                  </a:cubicBezTo>
                  <a:lnTo>
                    <a:pt x="724306" y="666558"/>
                  </a:lnTo>
                  <a:cubicBezTo>
                    <a:pt x="728776" y="697845"/>
                    <a:pt x="733405" y="610834"/>
                    <a:pt x="741982" y="638710"/>
                  </a:cubicBezTo>
                  <a:cubicBezTo>
                    <a:pt x="748328" y="659335"/>
                    <a:pt x="758222" y="678965"/>
                    <a:pt x="762454" y="700125"/>
                  </a:cubicBezTo>
                  <a:cubicBezTo>
                    <a:pt x="770886" y="742286"/>
                    <a:pt x="762844" y="724594"/>
                    <a:pt x="782926" y="754716"/>
                  </a:cubicBezTo>
                  <a:cubicBezTo>
                    <a:pt x="784139" y="760780"/>
                    <a:pt x="792962" y="807705"/>
                    <a:pt x="796573" y="816131"/>
                  </a:cubicBezTo>
                  <a:cubicBezTo>
                    <a:pt x="799804" y="823669"/>
                    <a:pt x="805672" y="829778"/>
                    <a:pt x="810221" y="836602"/>
                  </a:cubicBezTo>
                  <a:cubicBezTo>
                    <a:pt x="824859" y="880517"/>
                    <a:pt x="805569" y="832818"/>
                    <a:pt x="837517" y="877546"/>
                  </a:cubicBezTo>
                  <a:cubicBezTo>
                    <a:pt x="843429" y="885823"/>
                    <a:pt x="845522" y="896377"/>
                    <a:pt x="851164" y="904841"/>
                  </a:cubicBezTo>
                  <a:cubicBezTo>
                    <a:pt x="859243" y="916960"/>
                    <a:pt x="870381" y="926842"/>
                    <a:pt x="878460" y="938961"/>
                  </a:cubicBezTo>
                  <a:cubicBezTo>
                    <a:pt x="906857" y="981556"/>
                    <a:pt x="880736" y="950336"/>
                    <a:pt x="898932" y="986728"/>
                  </a:cubicBezTo>
                  <a:cubicBezTo>
                    <a:pt x="902600" y="994063"/>
                    <a:pt x="908030" y="1000375"/>
                    <a:pt x="912579" y="1007199"/>
                  </a:cubicBezTo>
                  <a:cubicBezTo>
                    <a:pt x="923918" y="1063895"/>
                    <a:pt x="913165" y="1022311"/>
                    <a:pt x="939875" y="1089086"/>
                  </a:cubicBezTo>
                  <a:cubicBezTo>
                    <a:pt x="954001" y="1124401"/>
                    <a:pt x="937340" y="1095520"/>
                    <a:pt x="960347" y="1130029"/>
                  </a:cubicBezTo>
                  <a:cubicBezTo>
                    <a:pt x="962621" y="1136853"/>
                    <a:pt x="963953" y="1144067"/>
                    <a:pt x="967170" y="1150501"/>
                  </a:cubicBezTo>
                  <a:cubicBezTo>
                    <a:pt x="970838" y="1157836"/>
                    <a:pt x="978974" y="1162981"/>
                    <a:pt x="980818" y="1170972"/>
                  </a:cubicBezTo>
                  <a:cubicBezTo>
                    <a:pt x="985958" y="1193246"/>
                    <a:pt x="984553" y="1216561"/>
                    <a:pt x="987642" y="1239211"/>
                  </a:cubicBezTo>
                  <a:cubicBezTo>
                    <a:pt x="991381" y="1266629"/>
                    <a:pt x="994160" y="1294360"/>
                    <a:pt x="1001290" y="1321098"/>
                  </a:cubicBezTo>
                  <a:cubicBezTo>
                    <a:pt x="1003403" y="1329023"/>
                    <a:pt x="1010389" y="1334746"/>
                    <a:pt x="1014938" y="1341570"/>
                  </a:cubicBezTo>
                  <a:cubicBezTo>
                    <a:pt x="1039886" y="1416419"/>
                    <a:pt x="1015812" y="1354061"/>
                    <a:pt x="1069529" y="1450752"/>
                  </a:cubicBezTo>
                  <a:cubicBezTo>
                    <a:pt x="1079409" y="1468537"/>
                    <a:pt x="1090390" y="1486042"/>
                    <a:pt x="1096824" y="1505343"/>
                  </a:cubicBezTo>
                  <a:lnTo>
                    <a:pt x="1110472" y="1546286"/>
                  </a:lnTo>
                  <a:cubicBezTo>
                    <a:pt x="1112491" y="1560422"/>
                    <a:pt x="122576" y="2368834"/>
                    <a:pt x="129726" y="2386709"/>
                  </a:cubicBezTo>
                  <a:cubicBezTo>
                    <a:pt x="135393" y="2400876"/>
                    <a:pt x="705807" y="2567047"/>
                    <a:pt x="713495" y="2580227"/>
                  </a:cubicBezTo>
                  <a:cubicBezTo>
                    <a:pt x="875464" y="2574715"/>
                    <a:pt x="929706" y="2322204"/>
                    <a:pt x="1037811" y="2257698"/>
                  </a:cubicBezTo>
                  <a:cubicBezTo>
                    <a:pt x="1119198" y="2200939"/>
                    <a:pt x="1113486" y="2203944"/>
                    <a:pt x="1167538" y="2193193"/>
                  </a:cubicBezTo>
                  <a:cubicBezTo>
                    <a:pt x="1221590" y="2182442"/>
                    <a:pt x="1364840" y="2279187"/>
                    <a:pt x="1362127" y="2193193"/>
                  </a:cubicBezTo>
                  <a:cubicBezTo>
                    <a:pt x="1303263" y="2036698"/>
                    <a:pt x="1556717" y="2096435"/>
                    <a:pt x="1621580" y="2064182"/>
                  </a:cubicBezTo>
                  <a:cubicBezTo>
                    <a:pt x="1686443" y="2031929"/>
                    <a:pt x="1746757" y="1992852"/>
                    <a:pt x="1751306" y="1999676"/>
                  </a:cubicBezTo>
                  <a:lnTo>
                    <a:pt x="1751306" y="1999676"/>
                  </a:lnTo>
                  <a:cubicBezTo>
                    <a:pt x="1757823" y="2019227"/>
                    <a:pt x="1793020" y="1927453"/>
                    <a:pt x="1816170" y="1935170"/>
                  </a:cubicBezTo>
                  <a:lnTo>
                    <a:pt x="1816170" y="1935170"/>
                  </a:lnTo>
                  <a:lnTo>
                    <a:pt x="1816170" y="1935170"/>
                  </a:lnTo>
                  <a:cubicBezTo>
                    <a:pt x="1822994" y="1939719"/>
                    <a:pt x="1743970" y="1996008"/>
                    <a:pt x="1751306" y="1999676"/>
                  </a:cubicBezTo>
                  <a:lnTo>
                    <a:pt x="1751306" y="1999676"/>
                  </a:lnTo>
                  <a:cubicBezTo>
                    <a:pt x="1762900" y="2006117"/>
                    <a:pt x="1804307" y="1929239"/>
                    <a:pt x="1816170" y="1935170"/>
                  </a:cubicBezTo>
                  <a:cubicBezTo>
                    <a:pt x="1872667" y="1963418"/>
                    <a:pt x="1692643" y="1960567"/>
                    <a:pt x="1751306" y="1999676"/>
                  </a:cubicBezTo>
                  <a:cubicBezTo>
                    <a:pt x="1812721" y="1997401"/>
                    <a:pt x="1754849" y="1939258"/>
                    <a:pt x="1816170" y="1935170"/>
                  </a:cubicBezTo>
                  <a:lnTo>
                    <a:pt x="1816170" y="1935170"/>
                  </a:lnTo>
                  <a:cubicBezTo>
                    <a:pt x="1838764" y="1931694"/>
                    <a:pt x="1701875" y="1930698"/>
                    <a:pt x="1724621" y="1928423"/>
                  </a:cubicBezTo>
                  <a:cubicBezTo>
                    <a:pt x="1733720" y="1926148"/>
                    <a:pt x="1742899" y="1924176"/>
                    <a:pt x="1751917" y="1921599"/>
                  </a:cubicBezTo>
                  <a:cubicBezTo>
                    <a:pt x="1758833" y="1919623"/>
                    <a:pt x="1767783" y="1920301"/>
                    <a:pt x="1772388" y="1914775"/>
                  </a:cubicBezTo>
                  <a:cubicBezTo>
                    <a:pt x="1781565" y="1903762"/>
                    <a:pt x="1789155" y="1868182"/>
                    <a:pt x="1792860" y="1853361"/>
                  </a:cubicBezTo>
                  <a:cubicBezTo>
                    <a:pt x="1795135" y="1780573"/>
                    <a:pt x="1795753" y="1707714"/>
                    <a:pt x="1799684" y="1634996"/>
                  </a:cubicBezTo>
                  <a:cubicBezTo>
                    <a:pt x="1801312" y="1604874"/>
                    <a:pt x="1812784" y="1589425"/>
                    <a:pt x="1820156" y="1559934"/>
                  </a:cubicBezTo>
                  <a:lnTo>
                    <a:pt x="1826979" y="1532638"/>
                  </a:lnTo>
                  <a:cubicBezTo>
                    <a:pt x="1824705" y="1471223"/>
                    <a:pt x="1825720" y="1409598"/>
                    <a:pt x="1820156" y="1348393"/>
                  </a:cubicBezTo>
                  <a:cubicBezTo>
                    <a:pt x="1818854" y="1334066"/>
                    <a:pt x="1811057" y="1321098"/>
                    <a:pt x="1806508" y="1307450"/>
                  </a:cubicBezTo>
                  <a:cubicBezTo>
                    <a:pt x="1798852" y="1284481"/>
                    <a:pt x="1799529" y="1283295"/>
                    <a:pt x="1786036" y="1259683"/>
                  </a:cubicBezTo>
                  <a:cubicBezTo>
                    <a:pt x="1781967" y="1252562"/>
                    <a:pt x="1776735" y="1246166"/>
                    <a:pt x="1772388" y="1239211"/>
                  </a:cubicBezTo>
                  <a:cubicBezTo>
                    <a:pt x="1765359" y="1227964"/>
                    <a:pt x="1757848" y="1216955"/>
                    <a:pt x="1751917" y="1205092"/>
                  </a:cubicBezTo>
                  <a:cubicBezTo>
                    <a:pt x="1748700" y="1198658"/>
                    <a:pt x="1748662" y="1190865"/>
                    <a:pt x="1745093" y="1184620"/>
                  </a:cubicBezTo>
                  <a:cubicBezTo>
                    <a:pt x="1739450" y="1174745"/>
                    <a:pt x="1731232" y="1166580"/>
                    <a:pt x="1724621" y="1157325"/>
                  </a:cubicBezTo>
                  <a:cubicBezTo>
                    <a:pt x="1719854" y="1150651"/>
                    <a:pt x="1715522" y="1143677"/>
                    <a:pt x="1710973" y="1136853"/>
                  </a:cubicBezTo>
                  <a:lnTo>
                    <a:pt x="1690502" y="1075438"/>
                  </a:lnTo>
                  <a:cubicBezTo>
                    <a:pt x="1688227" y="1068614"/>
                    <a:pt x="1689663" y="1058957"/>
                    <a:pt x="1683678" y="1054967"/>
                  </a:cubicBezTo>
                  <a:lnTo>
                    <a:pt x="1663206" y="1041319"/>
                  </a:lnTo>
                  <a:cubicBezTo>
                    <a:pt x="1658657" y="1034495"/>
                    <a:pt x="1653906" y="1027802"/>
                    <a:pt x="1649559" y="1020847"/>
                  </a:cubicBezTo>
                  <a:cubicBezTo>
                    <a:pt x="1642530" y="1009600"/>
                    <a:pt x="1638465" y="996106"/>
                    <a:pt x="1629087" y="986728"/>
                  </a:cubicBezTo>
                  <a:cubicBezTo>
                    <a:pt x="1617489" y="975130"/>
                    <a:pt x="1588144" y="959432"/>
                    <a:pt x="1588144" y="959432"/>
                  </a:cubicBezTo>
                  <a:cubicBezTo>
                    <a:pt x="1555977" y="911184"/>
                    <a:pt x="1597990" y="969280"/>
                    <a:pt x="1547200" y="918489"/>
                  </a:cubicBezTo>
                  <a:cubicBezTo>
                    <a:pt x="1525458" y="896746"/>
                    <a:pt x="1527494" y="889120"/>
                    <a:pt x="1513081" y="863898"/>
                  </a:cubicBezTo>
                  <a:cubicBezTo>
                    <a:pt x="1509012" y="856777"/>
                    <a:pt x="1505837" y="848549"/>
                    <a:pt x="1499433" y="843426"/>
                  </a:cubicBezTo>
                  <a:cubicBezTo>
                    <a:pt x="1493816" y="838932"/>
                    <a:pt x="1485395" y="839819"/>
                    <a:pt x="1478961" y="836602"/>
                  </a:cubicBezTo>
                  <a:cubicBezTo>
                    <a:pt x="1426048" y="810146"/>
                    <a:pt x="1489476" y="833284"/>
                    <a:pt x="1438018" y="816131"/>
                  </a:cubicBezTo>
                  <a:cubicBezTo>
                    <a:pt x="1433469" y="797934"/>
                    <a:pt x="1429523" y="779575"/>
                    <a:pt x="1424370" y="761540"/>
                  </a:cubicBezTo>
                  <a:cubicBezTo>
                    <a:pt x="1420418" y="747707"/>
                    <a:pt x="1422693" y="728576"/>
                    <a:pt x="1410723" y="720596"/>
                  </a:cubicBezTo>
                  <a:lnTo>
                    <a:pt x="1390251" y="706949"/>
                  </a:lnTo>
                  <a:cubicBezTo>
                    <a:pt x="1343033" y="636122"/>
                    <a:pt x="1414910" y="745772"/>
                    <a:pt x="1362956" y="659181"/>
                  </a:cubicBezTo>
                  <a:cubicBezTo>
                    <a:pt x="1354517" y="645116"/>
                    <a:pt x="1340847" y="633799"/>
                    <a:pt x="1335660" y="618238"/>
                  </a:cubicBezTo>
                  <a:cubicBezTo>
                    <a:pt x="1318507" y="566781"/>
                    <a:pt x="1341646" y="630211"/>
                    <a:pt x="1315188" y="577295"/>
                  </a:cubicBezTo>
                  <a:cubicBezTo>
                    <a:pt x="1311971" y="570861"/>
                    <a:pt x="1312354" y="562808"/>
                    <a:pt x="1308364" y="556823"/>
                  </a:cubicBezTo>
                  <a:cubicBezTo>
                    <a:pt x="1303011" y="548794"/>
                    <a:pt x="1293502" y="544205"/>
                    <a:pt x="1287893" y="536352"/>
                  </a:cubicBezTo>
                  <a:cubicBezTo>
                    <a:pt x="1281980" y="528074"/>
                    <a:pt x="1279479" y="517779"/>
                    <a:pt x="1274245" y="509056"/>
                  </a:cubicBezTo>
                  <a:cubicBezTo>
                    <a:pt x="1259028" y="483693"/>
                    <a:pt x="1248293" y="465820"/>
                    <a:pt x="1226478" y="447641"/>
                  </a:cubicBezTo>
                  <a:cubicBezTo>
                    <a:pt x="1220177" y="442391"/>
                    <a:pt x="1212830" y="438542"/>
                    <a:pt x="1206006" y="433993"/>
                  </a:cubicBezTo>
                  <a:cubicBezTo>
                    <a:pt x="1201457" y="427169"/>
                    <a:pt x="1199313" y="417868"/>
                    <a:pt x="1192359" y="413522"/>
                  </a:cubicBezTo>
                  <a:cubicBezTo>
                    <a:pt x="1180159" y="405897"/>
                    <a:pt x="1151415" y="399874"/>
                    <a:pt x="1151415" y="399874"/>
                  </a:cubicBezTo>
                  <a:cubicBezTo>
                    <a:pt x="1133080" y="372372"/>
                    <a:pt x="1122141" y="353063"/>
                    <a:pt x="1090000" y="331635"/>
                  </a:cubicBezTo>
                  <a:cubicBezTo>
                    <a:pt x="1083176" y="327086"/>
                    <a:pt x="1076203" y="322754"/>
                    <a:pt x="1069529" y="317987"/>
                  </a:cubicBezTo>
                  <a:cubicBezTo>
                    <a:pt x="1054888" y="307529"/>
                    <a:pt x="1037839" y="293055"/>
                    <a:pt x="1021761" y="283868"/>
                  </a:cubicBezTo>
                  <a:cubicBezTo>
                    <a:pt x="961157" y="249236"/>
                    <a:pt x="1023871" y="289824"/>
                    <a:pt x="973994" y="256572"/>
                  </a:cubicBezTo>
                  <a:cubicBezTo>
                    <a:pt x="969445" y="249748"/>
                    <a:pt x="966751" y="241224"/>
                    <a:pt x="960347" y="236101"/>
                  </a:cubicBezTo>
                  <a:cubicBezTo>
                    <a:pt x="954730" y="231608"/>
                    <a:pt x="946309" y="232494"/>
                    <a:pt x="939875" y="229277"/>
                  </a:cubicBezTo>
                  <a:cubicBezTo>
                    <a:pt x="932539" y="225609"/>
                    <a:pt x="926739" y="219297"/>
                    <a:pt x="919403" y="215629"/>
                  </a:cubicBezTo>
                  <a:cubicBezTo>
                    <a:pt x="908495" y="210175"/>
                    <a:pt x="881840" y="204896"/>
                    <a:pt x="871636" y="201981"/>
                  </a:cubicBezTo>
                  <a:cubicBezTo>
                    <a:pt x="864720" y="200005"/>
                    <a:pt x="857988" y="197432"/>
                    <a:pt x="851164" y="195158"/>
                  </a:cubicBezTo>
                  <a:cubicBezTo>
                    <a:pt x="818724" y="173530"/>
                    <a:pt x="838473" y="184103"/>
                    <a:pt x="789750" y="167862"/>
                  </a:cubicBezTo>
                  <a:cubicBezTo>
                    <a:pt x="782926" y="165587"/>
                    <a:pt x="775263" y="165028"/>
                    <a:pt x="769278" y="161038"/>
                  </a:cubicBezTo>
                  <a:cubicBezTo>
                    <a:pt x="762454" y="156489"/>
                    <a:pt x="756485" y="150270"/>
                    <a:pt x="748806" y="147390"/>
                  </a:cubicBezTo>
                  <a:cubicBezTo>
                    <a:pt x="737946" y="143318"/>
                    <a:pt x="726009" y="143083"/>
                    <a:pt x="714687" y="140567"/>
                  </a:cubicBezTo>
                  <a:cubicBezTo>
                    <a:pt x="664116" y="129330"/>
                    <a:pt x="649981" y="139939"/>
                    <a:pt x="619153" y="120095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843809" y="4973106"/>
              <a:ext cx="2376264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CENTRO</a:t>
              </a:r>
              <a:endParaRPr lang="es-ES_tradnl" sz="12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4556708" y="3501008"/>
            <a:ext cx="4551796" cy="3312368"/>
            <a:chOff x="20204" y="884074"/>
            <a:chExt cx="9123796" cy="5157192"/>
          </a:xfrm>
        </p:grpSpPr>
        <p:pic>
          <p:nvPicPr>
            <p:cNvPr id="11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12" name="11 Forma libre"/>
            <p:cNvSpPr/>
            <p:nvPr/>
          </p:nvSpPr>
          <p:spPr>
            <a:xfrm>
              <a:off x="2267745" y="2152834"/>
              <a:ext cx="2078944" cy="2880320"/>
            </a:xfrm>
            <a:custGeom>
              <a:avLst/>
              <a:gdLst>
                <a:gd name="connsiteX0" fmla="*/ 18197 w 1226023"/>
                <a:gd name="connsiteY0" fmla="*/ 3412 h 1839988"/>
                <a:gd name="connsiteX1" fmla="*/ 4549 w 1226023"/>
                <a:gd name="connsiteY1" fmla="*/ 44355 h 1839988"/>
                <a:gd name="connsiteX2" fmla="*/ 11373 w 1226023"/>
                <a:gd name="connsiteY2" fmla="*/ 180833 h 1839988"/>
                <a:gd name="connsiteX3" fmla="*/ 25020 w 1226023"/>
                <a:gd name="connsiteY3" fmla="*/ 214952 h 1839988"/>
                <a:gd name="connsiteX4" fmla="*/ 38668 w 1226023"/>
                <a:gd name="connsiteY4" fmla="*/ 255895 h 1839988"/>
                <a:gd name="connsiteX5" fmla="*/ 45492 w 1226023"/>
                <a:gd name="connsiteY5" fmla="*/ 276367 h 1839988"/>
                <a:gd name="connsiteX6" fmla="*/ 52316 w 1226023"/>
                <a:gd name="connsiteY6" fmla="*/ 303663 h 1839988"/>
                <a:gd name="connsiteX7" fmla="*/ 65964 w 1226023"/>
                <a:gd name="connsiteY7" fmla="*/ 330958 h 1839988"/>
                <a:gd name="connsiteX8" fmla="*/ 72788 w 1226023"/>
                <a:gd name="connsiteY8" fmla="*/ 351430 h 1839988"/>
                <a:gd name="connsiteX9" fmla="*/ 100083 w 1226023"/>
                <a:gd name="connsiteY9" fmla="*/ 392373 h 1839988"/>
                <a:gd name="connsiteX10" fmla="*/ 127379 w 1226023"/>
                <a:gd name="connsiteY10" fmla="*/ 446964 h 1839988"/>
                <a:gd name="connsiteX11" fmla="*/ 141026 w 1226023"/>
                <a:gd name="connsiteY11" fmla="*/ 522027 h 1839988"/>
                <a:gd name="connsiteX12" fmla="*/ 161498 w 1226023"/>
                <a:gd name="connsiteY12" fmla="*/ 583442 h 1839988"/>
                <a:gd name="connsiteX13" fmla="*/ 181970 w 1226023"/>
                <a:gd name="connsiteY13" fmla="*/ 638033 h 1839988"/>
                <a:gd name="connsiteX14" fmla="*/ 195617 w 1226023"/>
                <a:gd name="connsiteY14" fmla="*/ 699448 h 1839988"/>
                <a:gd name="connsiteX15" fmla="*/ 209265 w 1226023"/>
                <a:gd name="connsiteY15" fmla="*/ 719919 h 1839988"/>
                <a:gd name="connsiteX16" fmla="*/ 236561 w 1226023"/>
                <a:gd name="connsiteY16" fmla="*/ 760863 h 1839988"/>
                <a:gd name="connsiteX17" fmla="*/ 250208 w 1226023"/>
                <a:gd name="connsiteY17" fmla="*/ 788158 h 1839988"/>
                <a:gd name="connsiteX18" fmla="*/ 277504 w 1226023"/>
                <a:gd name="connsiteY18" fmla="*/ 822278 h 1839988"/>
                <a:gd name="connsiteX19" fmla="*/ 297976 w 1226023"/>
                <a:gd name="connsiteY19" fmla="*/ 870045 h 1839988"/>
                <a:gd name="connsiteX20" fmla="*/ 311623 w 1226023"/>
                <a:gd name="connsiteY20" fmla="*/ 890516 h 1839988"/>
                <a:gd name="connsiteX21" fmla="*/ 338919 w 1226023"/>
                <a:gd name="connsiteY21" fmla="*/ 972403 h 1839988"/>
                <a:gd name="connsiteX22" fmla="*/ 359391 w 1226023"/>
                <a:gd name="connsiteY22" fmla="*/ 1013346 h 1839988"/>
                <a:gd name="connsiteX23" fmla="*/ 366214 w 1226023"/>
                <a:gd name="connsiteY23" fmla="*/ 1033818 h 1839988"/>
                <a:gd name="connsiteX24" fmla="*/ 379862 w 1226023"/>
                <a:gd name="connsiteY24" fmla="*/ 1054289 h 1839988"/>
                <a:gd name="connsiteX25" fmla="*/ 386686 w 1226023"/>
                <a:gd name="connsiteY25" fmla="*/ 1122528 h 1839988"/>
                <a:gd name="connsiteX26" fmla="*/ 400334 w 1226023"/>
                <a:gd name="connsiteY26" fmla="*/ 1204415 h 1839988"/>
                <a:gd name="connsiteX27" fmla="*/ 413982 w 1226023"/>
                <a:gd name="connsiteY27" fmla="*/ 1224887 h 1839988"/>
                <a:gd name="connsiteX28" fmla="*/ 468573 w 1226023"/>
                <a:gd name="connsiteY28" fmla="*/ 1334069 h 1839988"/>
                <a:gd name="connsiteX29" fmla="*/ 495868 w 1226023"/>
                <a:gd name="connsiteY29" fmla="*/ 1388660 h 1839988"/>
                <a:gd name="connsiteX30" fmla="*/ 509516 w 1226023"/>
                <a:gd name="connsiteY30" fmla="*/ 1429603 h 1839988"/>
                <a:gd name="connsiteX31" fmla="*/ 523164 w 1226023"/>
                <a:gd name="connsiteY31" fmla="*/ 1504666 h 1839988"/>
                <a:gd name="connsiteX32" fmla="*/ 543635 w 1226023"/>
                <a:gd name="connsiteY32" fmla="*/ 1545609 h 1839988"/>
                <a:gd name="connsiteX33" fmla="*/ 570931 w 1226023"/>
                <a:gd name="connsiteY33" fmla="*/ 1586552 h 1839988"/>
                <a:gd name="connsiteX34" fmla="*/ 584579 w 1226023"/>
                <a:gd name="connsiteY34" fmla="*/ 1607024 h 1839988"/>
                <a:gd name="connsiteX35" fmla="*/ 598226 w 1226023"/>
                <a:gd name="connsiteY35" fmla="*/ 1627495 h 1839988"/>
                <a:gd name="connsiteX36" fmla="*/ 618698 w 1226023"/>
                <a:gd name="connsiteY36" fmla="*/ 1695734 h 1839988"/>
                <a:gd name="connsiteX37" fmla="*/ 645994 w 1226023"/>
                <a:gd name="connsiteY37" fmla="*/ 1729854 h 1839988"/>
                <a:gd name="connsiteX38" fmla="*/ 686937 w 1226023"/>
                <a:gd name="connsiteY38" fmla="*/ 1736678 h 1839988"/>
                <a:gd name="connsiteX39" fmla="*/ 727880 w 1226023"/>
                <a:gd name="connsiteY39" fmla="*/ 1763973 h 1839988"/>
                <a:gd name="connsiteX40" fmla="*/ 748352 w 1226023"/>
                <a:gd name="connsiteY40" fmla="*/ 1777621 h 1839988"/>
                <a:gd name="connsiteX41" fmla="*/ 775647 w 1226023"/>
                <a:gd name="connsiteY41" fmla="*/ 1791269 h 1839988"/>
                <a:gd name="connsiteX42" fmla="*/ 809767 w 1226023"/>
                <a:gd name="connsiteY42" fmla="*/ 1811740 h 1839988"/>
                <a:gd name="connsiteX43" fmla="*/ 850710 w 1226023"/>
                <a:gd name="connsiteY43" fmla="*/ 1832212 h 1839988"/>
                <a:gd name="connsiteX44" fmla="*/ 1034955 w 1226023"/>
                <a:gd name="connsiteY44" fmla="*/ 1825388 h 1839988"/>
                <a:gd name="connsiteX45" fmla="*/ 1055426 w 1226023"/>
                <a:gd name="connsiteY45" fmla="*/ 1818564 h 1839988"/>
                <a:gd name="connsiteX46" fmla="*/ 1123665 w 1226023"/>
                <a:gd name="connsiteY46" fmla="*/ 1811740 h 1839988"/>
                <a:gd name="connsiteX47" fmla="*/ 1150961 w 1226023"/>
                <a:gd name="connsiteY47" fmla="*/ 1804916 h 1839988"/>
                <a:gd name="connsiteX48" fmla="*/ 1171432 w 1226023"/>
                <a:gd name="connsiteY48" fmla="*/ 1798092 h 1839988"/>
                <a:gd name="connsiteX49" fmla="*/ 1191904 w 1226023"/>
                <a:gd name="connsiteY49" fmla="*/ 1736678 h 1839988"/>
                <a:gd name="connsiteX50" fmla="*/ 1198728 w 1226023"/>
                <a:gd name="connsiteY50" fmla="*/ 1518313 h 1839988"/>
                <a:gd name="connsiteX51" fmla="*/ 1219200 w 1226023"/>
                <a:gd name="connsiteY51" fmla="*/ 1443251 h 1839988"/>
                <a:gd name="connsiteX52" fmla="*/ 1226023 w 1226023"/>
                <a:gd name="connsiteY52" fmla="*/ 1415955 h 1839988"/>
                <a:gd name="connsiteX53" fmla="*/ 1219200 w 1226023"/>
                <a:gd name="connsiteY53" fmla="*/ 1231710 h 1839988"/>
                <a:gd name="connsiteX54" fmla="*/ 1205552 w 1226023"/>
                <a:gd name="connsiteY54" fmla="*/ 1190767 h 1839988"/>
                <a:gd name="connsiteX55" fmla="*/ 1185080 w 1226023"/>
                <a:gd name="connsiteY55" fmla="*/ 1143000 h 1839988"/>
                <a:gd name="connsiteX56" fmla="*/ 1171432 w 1226023"/>
                <a:gd name="connsiteY56" fmla="*/ 1122528 h 1839988"/>
                <a:gd name="connsiteX57" fmla="*/ 1150961 w 1226023"/>
                <a:gd name="connsiteY57" fmla="*/ 1088409 h 1839988"/>
                <a:gd name="connsiteX58" fmla="*/ 1144137 w 1226023"/>
                <a:gd name="connsiteY58" fmla="*/ 1067937 h 1839988"/>
                <a:gd name="connsiteX59" fmla="*/ 1123665 w 1226023"/>
                <a:gd name="connsiteY59" fmla="*/ 1040642 h 1839988"/>
                <a:gd name="connsiteX60" fmla="*/ 1110017 w 1226023"/>
                <a:gd name="connsiteY60" fmla="*/ 1020170 h 1839988"/>
                <a:gd name="connsiteX61" fmla="*/ 1089546 w 1226023"/>
                <a:gd name="connsiteY61" fmla="*/ 958755 h 1839988"/>
                <a:gd name="connsiteX62" fmla="*/ 1082722 w 1226023"/>
                <a:gd name="connsiteY62" fmla="*/ 938284 h 1839988"/>
                <a:gd name="connsiteX63" fmla="*/ 1062250 w 1226023"/>
                <a:gd name="connsiteY63" fmla="*/ 924636 h 1839988"/>
                <a:gd name="connsiteX64" fmla="*/ 1048603 w 1226023"/>
                <a:gd name="connsiteY64" fmla="*/ 904164 h 1839988"/>
                <a:gd name="connsiteX65" fmla="*/ 1028131 w 1226023"/>
                <a:gd name="connsiteY65" fmla="*/ 870045 h 1839988"/>
                <a:gd name="connsiteX66" fmla="*/ 987188 w 1226023"/>
                <a:gd name="connsiteY66" fmla="*/ 842749 h 1839988"/>
                <a:gd name="connsiteX67" fmla="*/ 946244 w 1226023"/>
                <a:gd name="connsiteY67" fmla="*/ 801806 h 1839988"/>
                <a:gd name="connsiteX68" fmla="*/ 912125 w 1226023"/>
                <a:gd name="connsiteY68" fmla="*/ 747215 h 1839988"/>
                <a:gd name="connsiteX69" fmla="*/ 898477 w 1226023"/>
                <a:gd name="connsiteY69" fmla="*/ 726743 h 1839988"/>
                <a:gd name="connsiteX70" fmla="*/ 878005 w 1226023"/>
                <a:gd name="connsiteY70" fmla="*/ 719919 h 1839988"/>
                <a:gd name="connsiteX71" fmla="*/ 837062 w 1226023"/>
                <a:gd name="connsiteY71" fmla="*/ 699448 h 1839988"/>
                <a:gd name="connsiteX72" fmla="*/ 823414 w 1226023"/>
                <a:gd name="connsiteY72" fmla="*/ 644857 h 1839988"/>
                <a:gd name="connsiteX73" fmla="*/ 809767 w 1226023"/>
                <a:gd name="connsiteY73" fmla="*/ 603913 h 1839988"/>
                <a:gd name="connsiteX74" fmla="*/ 789295 w 1226023"/>
                <a:gd name="connsiteY74" fmla="*/ 590266 h 1839988"/>
                <a:gd name="connsiteX75" fmla="*/ 762000 w 1226023"/>
                <a:gd name="connsiteY75" fmla="*/ 542498 h 1839988"/>
                <a:gd name="connsiteX76" fmla="*/ 734704 w 1226023"/>
                <a:gd name="connsiteY76" fmla="*/ 501555 h 1839988"/>
                <a:gd name="connsiteX77" fmla="*/ 714232 w 1226023"/>
                <a:gd name="connsiteY77" fmla="*/ 460612 h 1839988"/>
                <a:gd name="connsiteX78" fmla="*/ 707408 w 1226023"/>
                <a:gd name="connsiteY78" fmla="*/ 440140 h 1839988"/>
                <a:gd name="connsiteX79" fmla="*/ 686937 w 1226023"/>
                <a:gd name="connsiteY79" fmla="*/ 419669 h 1839988"/>
                <a:gd name="connsiteX80" fmla="*/ 673289 w 1226023"/>
                <a:gd name="connsiteY80" fmla="*/ 392373 h 1839988"/>
                <a:gd name="connsiteX81" fmla="*/ 625522 w 1226023"/>
                <a:gd name="connsiteY81" fmla="*/ 330958 h 1839988"/>
                <a:gd name="connsiteX82" fmla="*/ 605050 w 1226023"/>
                <a:gd name="connsiteY82" fmla="*/ 317310 h 1839988"/>
                <a:gd name="connsiteX83" fmla="*/ 591403 w 1226023"/>
                <a:gd name="connsiteY83" fmla="*/ 296839 h 1839988"/>
                <a:gd name="connsiteX84" fmla="*/ 550459 w 1226023"/>
                <a:gd name="connsiteY84" fmla="*/ 283191 h 1839988"/>
                <a:gd name="connsiteX85" fmla="*/ 489044 w 1226023"/>
                <a:gd name="connsiteY85" fmla="*/ 214952 h 1839988"/>
                <a:gd name="connsiteX86" fmla="*/ 468573 w 1226023"/>
                <a:gd name="connsiteY86" fmla="*/ 201304 h 1839988"/>
                <a:gd name="connsiteX87" fmla="*/ 420805 w 1226023"/>
                <a:gd name="connsiteY87" fmla="*/ 167185 h 1839988"/>
                <a:gd name="connsiteX88" fmla="*/ 373038 w 1226023"/>
                <a:gd name="connsiteY88" fmla="*/ 139889 h 1839988"/>
                <a:gd name="connsiteX89" fmla="*/ 359391 w 1226023"/>
                <a:gd name="connsiteY89" fmla="*/ 119418 h 1839988"/>
                <a:gd name="connsiteX90" fmla="*/ 338919 w 1226023"/>
                <a:gd name="connsiteY90" fmla="*/ 112594 h 1839988"/>
                <a:gd name="connsiteX91" fmla="*/ 318447 w 1226023"/>
                <a:gd name="connsiteY91" fmla="*/ 98946 h 1839988"/>
                <a:gd name="connsiteX92" fmla="*/ 270680 w 1226023"/>
                <a:gd name="connsiteY92" fmla="*/ 85298 h 1839988"/>
                <a:gd name="connsiteX93" fmla="*/ 250208 w 1226023"/>
                <a:gd name="connsiteY93" fmla="*/ 78475 h 1839988"/>
                <a:gd name="connsiteX94" fmla="*/ 188794 w 1226023"/>
                <a:gd name="connsiteY94" fmla="*/ 51179 h 1839988"/>
                <a:gd name="connsiteX95" fmla="*/ 168322 w 1226023"/>
                <a:gd name="connsiteY95" fmla="*/ 44355 h 1839988"/>
                <a:gd name="connsiteX96" fmla="*/ 147850 w 1226023"/>
                <a:gd name="connsiteY96" fmla="*/ 30707 h 1839988"/>
                <a:gd name="connsiteX97" fmla="*/ 113731 w 1226023"/>
                <a:gd name="connsiteY97" fmla="*/ 23884 h 1839988"/>
                <a:gd name="connsiteX98" fmla="*/ 18197 w 1226023"/>
                <a:gd name="connsiteY98" fmla="*/ 3412 h 1839988"/>
                <a:gd name="connsiteX0" fmla="*/ 350027 w 1557853"/>
                <a:gd name="connsiteY0" fmla="*/ 3412 h 1839988"/>
                <a:gd name="connsiteX1" fmla="*/ 336379 w 1557853"/>
                <a:gd name="connsiteY1" fmla="*/ 44355 h 1839988"/>
                <a:gd name="connsiteX2" fmla="*/ 1137 w 1557853"/>
                <a:gd name="connsiteY2" fmla="*/ 291852 h 1839988"/>
                <a:gd name="connsiteX3" fmla="*/ 343203 w 1557853"/>
                <a:gd name="connsiteY3" fmla="*/ 180833 h 1839988"/>
                <a:gd name="connsiteX4" fmla="*/ 356850 w 1557853"/>
                <a:gd name="connsiteY4" fmla="*/ 214952 h 1839988"/>
                <a:gd name="connsiteX5" fmla="*/ 370498 w 1557853"/>
                <a:gd name="connsiteY5" fmla="*/ 255895 h 1839988"/>
                <a:gd name="connsiteX6" fmla="*/ 377322 w 1557853"/>
                <a:gd name="connsiteY6" fmla="*/ 276367 h 1839988"/>
                <a:gd name="connsiteX7" fmla="*/ 384146 w 1557853"/>
                <a:gd name="connsiteY7" fmla="*/ 303663 h 1839988"/>
                <a:gd name="connsiteX8" fmla="*/ 397794 w 1557853"/>
                <a:gd name="connsiteY8" fmla="*/ 330958 h 1839988"/>
                <a:gd name="connsiteX9" fmla="*/ 404618 w 1557853"/>
                <a:gd name="connsiteY9" fmla="*/ 351430 h 1839988"/>
                <a:gd name="connsiteX10" fmla="*/ 431913 w 1557853"/>
                <a:gd name="connsiteY10" fmla="*/ 392373 h 1839988"/>
                <a:gd name="connsiteX11" fmla="*/ 459209 w 1557853"/>
                <a:gd name="connsiteY11" fmla="*/ 446964 h 1839988"/>
                <a:gd name="connsiteX12" fmla="*/ 472856 w 1557853"/>
                <a:gd name="connsiteY12" fmla="*/ 522027 h 1839988"/>
                <a:gd name="connsiteX13" fmla="*/ 493328 w 1557853"/>
                <a:gd name="connsiteY13" fmla="*/ 583442 h 1839988"/>
                <a:gd name="connsiteX14" fmla="*/ 513800 w 1557853"/>
                <a:gd name="connsiteY14" fmla="*/ 638033 h 1839988"/>
                <a:gd name="connsiteX15" fmla="*/ 527447 w 1557853"/>
                <a:gd name="connsiteY15" fmla="*/ 699448 h 1839988"/>
                <a:gd name="connsiteX16" fmla="*/ 541095 w 1557853"/>
                <a:gd name="connsiteY16" fmla="*/ 719919 h 1839988"/>
                <a:gd name="connsiteX17" fmla="*/ 568391 w 1557853"/>
                <a:gd name="connsiteY17" fmla="*/ 760863 h 1839988"/>
                <a:gd name="connsiteX18" fmla="*/ 582038 w 1557853"/>
                <a:gd name="connsiteY18" fmla="*/ 788158 h 1839988"/>
                <a:gd name="connsiteX19" fmla="*/ 609334 w 1557853"/>
                <a:gd name="connsiteY19" fmla="*/ 822278 h 1839988"/>
                <a:gd name="connsiteX20" fmla="*/ 629806 w 1557853"/>
                <a:gd name="connsiteY20" fmla="*/ 870045 h 1839988"/>
                <a:gd name="connsiteX21" fmla="*/ 643453 w 1557853"/>
                <a:gd name="connsiteY21" fmla="*/ 890516 h 1839988"/>
                <a:gd name="connsiteX22" fmla="*/ 670749 w 1557853"/>
                <a:gd name="connsiteY22" fmla="*/ 972403 h 1839988"/>
                <a:gd name="connsiteX23" fmla="*/ 691221 w 1557853"/>
                <a:gd name="connsiteY23" fmla="*/ 1013346 h 1839988"/>
                <a:gd name="connsiteX24" fmla="*/ 698044 w 1557853"/>
                <a:gd name="connsiteY24" fmla="*/ 1033818 h 1839988"/>
                <a:gd name="connsiteX25" fmla="*/ 711692 w 1557853"/>
                <a:gd name="connsiteY25" fmla="*/ 1054289 h 1839988"/>
                <a:gd name="connsiteX26" fmla="*/ 718516 w 1557853"/>
                <a:gd name="connsiteY26" fmla="*/ 1122528 h 1839988"/>
                <a:gd name="connsiteX27" fmla="*/ 732164 w 1557853"/>
                <a:gd name="connsiteY27" fmla="*/ 1204415 h 1839988"/>
                <a:gd name="connsiteX28" fmla="*/ 745812 w 1557853"/>
                <a:gd name="connsiteY28" fmla="*/ 1224887 h 1839988"/>
                <a:gd name="connsiteX29" fmla="*/ 800403 w 1557853"/>
                <a:gd name="connsiteY29" fmla="*/ 1334069 h 1839988"/>
                <a:gd name="connsiteX30" fmla="*/ 827698 w 1557853"/>
                <a:gd name="connsiteY30" fmla="*/ 1388660 h 1839988"/>
                <a:gd name="connsiteX31" fmla="*/ 841346 w 1557853"/>
                <a:gd name="connsiteY31" fmla="*/ 1429603 h 1839988"/>
                <a:gd name="connsiteX32" fmla="*/ 854994 w 1557853"/>
                <a:gd name="connsiteY32" fmla="*/ 1504666 h 1839988"/>
                <a:gd name="connsiteX33" fmla="*/ 875465 w 1557853"/>
                <a:gd name="connsiteY33" fmla="*/ 1545609 h 1839988"/>
                <a:gd name="connsiteX34" fmla="*/ 902761 w 1557853"/>
                <a:gd name="connsiteY34" fmla="*/ 1586552 h 1839988"/>
                <a:gd name="connsiteX35" fmla="*/ 916409 w 1557853"/>
                <a:gd name="connsiteY35" fmla="*/ 1607024 h 1839988"/>
                <a:gd name="connsiteX36" fmla="*/ 930056 w 1557853"/>
                <a:gd name="connsiteY36" fmla="*/ 1627495 h 1839988"/>
                <a:gd name="connsiteX37" fmla="*/ 950528 w 1557853"/>
                <a:gd name="connsiteY37" fmla="*/ 1695734 h 1839988"/>
                <a:gd name="connsiteX38" fmla="*/ 977824 w 1557853"/>
                <a:gd name="connsiteY38" fmla="*/ 1729854 h 1839988"/>
                <a:gd name="connsiteX39" fmla="*/ 1018767 w 1557853"/>
                <a:gd name="connsiteY39" fmla="*/ 1736678 h 1839988"/>
                <a:gd name="connsiteX40" fmla="*/ 1059710 w 1557853"/>
                <a:gd name="connsiteY40" fmla="*/ 1763973 h 1839988"/>
                <a:gd name="connsiteX41" fmla="*/ 1080182 w 1557853"/>
                <a:gd name="connsiteY41" fmla="*/ 1777621 h 1839988"/>
                <a:gd name="connsiteX42" fmla="*/ 1107477 w 1557853"/>
                <a:gd name="connsiteY42" fmla="*/ 1791269 h 1839988"/>
                <a:gd name="connsiteX43" fmla="*/ 1141597 w 1557853"/>
                <a:gd name="connsiteY43" fmla="*/ 1811740 h 1839988"/>
                <a:gd name="connsiteX44" fmla="*/ 1182540 w 1557853"/>
                <a:gd name="connsiteY44" fmla="*/ 1832212 h 1839988"/>
                <a:gd name="connsiteX45" fmla="*/ 1366785 w 1557853"/>
                <a:gd name="connsiteY45" fmla="*/ 1825388 h 1839988"/>
                <a:gd name="connsiteX46" fmla="*/ 1387256 w 1557853"/>
                <a:gd name="connsiteY46" fmla="*/ 1818564 h 1839988"/>
                <a:gd name="connsiteX47" fmla="*/ 1455495 w 1557853"/>
                <a:gd name="connsiteY47" fmla="*/ 1811740 h 1839988"/>
                <a:gd name="connsiteX48" fmla="*/ 1482791 w 1557853"/>
                <a:gd name="connsiteY48" fmla="*/ 1804916 h 1839988"/>
                <a:gd name="connsiteX49" fmla="*/ 1503262 w 1557853"/>
                <a:gd name="connsiteY49" fmla="*/ 1798092 h 1839988"/>
                <a:gd name="connsiteX50" fmla="*/ 1523734 w 1557853"/>
                <a:gd name="connsiteY50" fmla="*/ 1736678 h 1839988"/>
                <a:gd name="connsiteX51" fmla="*/ 1530558 w 1557853"/>
                <a:gd name="connsiteY51" fmla="*/ 1518313 h 1839988"/>
                <a:gd name="connsiteX52" fmla="*/ 1551030 w 1557853"/>
                <a:gd name="connsiteY52" fmla="*/ 1443251 h 1839988"/>
                <a:gd name="connsiteX53" fmla="*/ 1557853 w 1557853"/>
                <a:gd name="connsiteY53" fmla="*/ 1415955 h 1839988"/>
                <a:gd name="connsiteX54" fmla="*/ 1551030 w 1557853"/>
                <a:gd name="connsiteY54" fmla="*/ 1231710 h 1839988"/>
                <a:gd name="connsiteX55" fmla="*/ 1537382 w 1557853"/>
                <a:gd name="connsiteY55" fmla="*/ 1190767 h 1839988"/>
                <a:gd name="connsiteX56" fmla="*/ 1516910 w 1557853"/>
                <a:gd name="connsiteY56" fmla="*/ 1143000 h 1839988"/>
                <a:gd name="connsiteX57" fmla="*/ 1503262 w 1557853"/>
                <a:gd name="connsiteY57" fmla="*/ 1122528 h 1839988"/>
                <a:gd name="connsiteX58" fmla="*/ 1482791 w 1557853"/>
                <a:gd name="connsiteY58" fmla="*/ 1088409 h 1839988"/>
                <a:gd name="connsiteX59" fmla="*/ 1475967 w 1557853"/>
                <a:gd name="connsiteY59" fmla="*/ 1067937 h 1839988"/>
                <a:gd name="connsiteX60" fmla="*/ 1455495 w 1557853"/>
                <a:gd name="connsiteY60" fmla="*/ 1040642 h 1839988"/>
                <a:gd name="connsiteX61" fmla="*/ 1441847 w 1557853"/>
                <a:gd name="connsiteY61" fmla="*/ 1020170 h 1839988"/>
                <a:gd name="connsiteX62" fmla="*/ 1421376 w 1557853"/>
                <a:gd name="connsiteY62" fmla="*/ 958755 h 1839988"/>
                <a:gd name="connsiteX63" fmla="*/ 1414552 w 1557853"/>
                <a:gd name="connsiteY63" fmla="*/ 938284 h 1839988"/>
                <a:gd name="connsiteX64" fmla="*/ 1394080 w 1557853"/>
                <a:gd name="connsiteY64" fmla="*/ 924636 h 1839988"/>
                <a:gd name="connsiteX65" fmla="*/ 1380433 w 1557853"/>
                <a:gd name="connsiteY65" fmla="*/ 904164 h 1839988"/>
                <a:gd name="connsiteX66" fmla="*/ 1359961 w 1557853"/>
                <a:gd name="connsiteY66" fmla="*/ 870045 h 1839988"/>
                <a:gd name="connsiteX67" fmla="*/ 1319018 w 1557853"/>
                <a:gd name="connsiteY67" fmla="*/ 842749 h 1839988"/>
                <a:gd name="connsiteX68" fmla="*/ 1278074 w 1557853"/>
                <a:gd name="connsiteY68" fmla="*/ 801806 h 1839988"/>
                <a:gd name="connsiteX69" fmla="*/ 1243955 w 1557853"/>
                <a:gd name="connsiteY69" fmla="*/ 747215 h 1839988"/>
                <a:gd name="connsiteX70" fmla="*/ 1230307 w 1557853"/>
                <a:gd name="connsiteY70" fmla="*/ 726743 h 1839988"/>
                <a:gd name="connsiteX71" fmla="*/ 1209835 w 1557853"/>
                <a:gd name="connsiteY71" fmla="*/ 719919 h 1839988"/>
                <a:gd name="connsiteX72" fmla="*/ 1168892 w 1557853"/>
                <a:gd name="connsiteY72" fmla="*/ 699448 h 1839988"/>
                <a:gd name="connsiteX73" fmla="*/ 1155244 w 1557853"/>
                <a:gd name="connsiteY73" fmla="*/ 644857 h 1839988"/>
                <a:gd name="connsiteX74" fmla="*/ 1141597 w 1557853"/>
                <a:gd name="connsiteY74" fmla="*/ 603913 h 1839988"/>
                <a:gd name="connsiteX75" fmla="*/ 1121125 w 1557853"/>
                <a:gd name="connsiteY75" fmla="*/ 590266 h 1839988"/>
                <a:gd name="connsiteX76" fmla="*/ 1093830 w 1557853"/>
                <a:gd name="connsiteY76" fmla="*/ 542498 h 1839988"/>
                <a:gd name="connsiteX77" fmla="*/ 1066534 w 1557853"/>
                <a:gd name="connsiteY77" fmla="*/ 501555 h 1839988"/>
                <a:gd name="connsiteX78" fmla="*/ 1046062 w 1557853"/>
                <a:gd name="connsiteY78" fmla="*/ 460612 h 1839988"/>
                <a:gd name="connsiteX79" fmla="*/ 1039238 w 1557853"/>
                <a:gd name="connsiteY79" fmla="*/ 440140 h 1839988"/>
                <a:gd name="connsiteX80" fmla="*/ 1018767 w 1557853"/>
                <a:gd name="connsiteY80" fmla="*/ 419669 h 1839988"/>
                <a:gd name="connsiteX81" fmla="*/ 1005119 w 1557853"/>
                <a:gd name="connsiteY81" fmla="*/ 392373 h 1839988"/>
                <a:gd name="connsiteX82" fmla="*/ 957352 w 1557853"/>
                <a:gd name="connsiteY82" fmla="*/ 330958 h 1839988"/>
                <a:gd name="connsiteX83" fmla="*/ 936880 w 1557853"/>
                <a:gd name="connsiteY83" fmla="*/ 317310 h 1839988"/>
                <a:gd name="connsiteX84" fmla="*/ 923233 w 1557853"/>
                <a:gd name="connsiteY84" fmla="*/ 296839 h 1839988"/>
                <a:gd name="connsiteX85" fmla="*/ 882289 w 1557853"/>
                <a:gd name="connsiteY85" fmla="*/ 283191 h 1839988"/>
                <a:gd name="connsiteX86" fmla="*/ 820874 w 1557853"/>
                <a:gd name="connsiteY86" fmla="*/ 214952 h 1839988"/>
                <a:gd name="connsiteX87" fmla="*/ 800403 w 1557853"/>
                <a:gd name="connsiteY87" fmla="*/ 201304 h 1839988"/>
                <a:gd name="connsiteX88" fmla="*/ 752635 w 1557853"/>
                <a:gd name="connsiteY88" fmla="*/ 167185 h 1839988"/>
                <a:gd name="connsiteX89" fmla="*/ 704868 w 1557853"/>
                <a:gd name="connsiteY89" fmla="*/ 139889 h 1839988"/>
                <a:gd name="connsiteX90" fmla="*/ 691221 w 1557853"/>
                <a:gd name="connsiteY90" fmla="*/ 119418 h 1839988"/>
                <a:gd name="connsiteX91" fmla="*/ 670749 w 1557853"/>
                <a:gd name="connsiteY91" fmla="*/ 112594 h 1839988"/>
                <a:gd name="connsiteX92" fmla="*/ 650277 w 1557853"/>
                <a:gd name="connsiteY92" fmla="*/ 98946 h 1839988"/>
                <a:gd name="connsiteX93" fmla="*/ 602510 w 1557853"/>
                <a:gd name="connsiteY93" fmla="*/ 85298 h 1839988"/>
                <a:gd name="connsiteX94" fmla="*/ 582038 w 1557853"/>
                <a:gd name="connsiteY94" fmla="*/ 78475 h 1839988"/>
                <a:gd name="connsiteX95" fmla="*/ 520624 w 1557853"/>
                <a:gd name="connsiteY95" fmla="*/ 51179 h 1839988"/>
                <a:gd name="connsiteX96" fmla="*/ 500152 w 1557853"/>
                <a:gd name="connsiteY96" fmla="*/ 44355 h 1839988"/>
                <a:gd name="connsiteX97" fmla="*/ 479680 w 1557853"/>
                <a:gd name="connsiteY97" fmla="*/ 30707 h 1839988"/>
                <a:gd name="connsiteX98" fmla="*/ 445561 w 1557853"/>
                <a:gd name="connsiteY98" fmla="*/ 23884 h 1839988"/>
                <a:gd name="connsiteX99" fmla="*/ 350027 w 1557853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357534 w 1558537"/>
                <a:gd name="connsiteY4" fmla="*/ 214952 h 1839988"/>
                <a:gd name="connsiteX5" fmla="*/ 371182 w 1558537"/>
                <a:gd name="connsiteY5" fmla="*/ 25589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371182 w 1558537"/>
                <a:gd name="connsiteY5" fmla="*/ 25589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398478 w 1558537"/>
                <a:gd name="connsiteY8" fmla="*/ 330958 h 1839988"/>
                <a:gd name="connsiteX9" fmla="*/ 455864 w 1558537"/>
                <a:gd name="connsiteY9" fmla="*/ 549875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520727 w 1558537"/>
                <a:gd name="connsiteY10" fmla="*/ 614380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520727 w 1558537"/>
                <a:gd name="connsiteY10" fmla="*/ 614380 h 1839988"/>
                <a:gd name="connsiteX11" fmla="*/ 455864 w 1558537"/>
                <a:gd name="connsiteY11" fmla="*/ 549875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610163 w 1817989"/>
                <a:gd name="connsiteY0" fmla="*/ 96839 h 1933415"/>
                <a:gd name="connsiteX1" fmla="*/ 596515 w 1817989"/>
                <a:gd name="connsiteY1" fmla="*/ 137782 h 1933415"/>
                <a:gd name="connsiteX2" fmla="*/ 1821 w 1817989"/>
                <a:gd name="connsiteY2" fmla="*/ 62751 h 1933415"/>
                <a:gd name="connsiteX3" fmla="*/ 585589 w 1817989"/>
                <a:gd name="connsiteY3" fmla="*/ 514290 h 1933415"/>
                <a:gd name="connsiteX4" fmla="*/ 715316 w 1817989"/>
                <a:gd name="connsiteY4" fmla="*/ 643302 h 1933415"/>
                <a:gd name="connsiteX5" fmla="*/ 715316 w 1817989"/>
                <a:gd name="connsiteY5" fmla="*/ 643302 h 1933415"/>
                <a:gd name="connsiteX6" fmla="*/ 715316 w 1817989"/>
                <a:gd name="connsiteY6" fmla="*/ 643302 h 1933415"/>
                <a:gd name="connsiteX7" fmla="*/ 715316 w 1817989"/>
                <a:gd name="connsiteY7" fmla="*/ 643302 h 1933415"/>
                <a:gd name="connsiteX8" fmla="*/ 715316 w 1817989"/>
                <a:gd name="connsiteY8" fmla="*/ 643302 h 1933415"/>
                <a:gd name="connsiteX9" fmla="*/ 715316 w 1817989"/>
                <a:gd name="connsiteY9" fmla="*/ 643302 h 1933415"/>
                <a:gd name="connsiteX10" fmla="*/ 780179 w 1817989"/>
                <a:gd name="connsiteY10" fmla="*/ 707807 h 1933415"/>
                <a:gd name="connsiteX11" fmla="*/ 715316 w 1817989"/>
                <a:gd name="connsiteY11" fmla="*/ 643302 h 1933415"/>
                <a:gd name="connsiteX12" fmla="*/ 732992 w 1817989"/>
                <a:gd name="connsiteY12" fmla="*/ 615454 h 1933415"/>
                <a:gd name="connsiteX13" fmla="*/ 753464 w 1817989"/>
                <a:gd name="connsiteY13" fmla="*/ 676869 h 1933415"/>
                <a:gd name="connsiteX14" fmla="*/ 773936 w 1817989"/>
                <a:gd name="connsiteY14" fmla="*/ 731460 h 1933415"/>
                <a:gd name="connsiteX15" fmla="*/ 787583 w 1817989"/>
                <a:gd name="connsiteY15" fmla="*/ 792875 h 1933415"/>
                <a:gd name="connsiteX16" fmla="*/ 801231 w 1817989"/>
                <a:gd name="connsiteY16" fmla="*/ 813346 h 1933415"/>
                <a:gd name="connsiteX17" fmla="*/ 828527 w 1817989"/>
                <a:gd name="connsiteY17" fmla="*/ 854290 h 1933415"/>
                <a:gd name="connsiteX18" fmla="*/ 842174 w 1817989"/>
                <a:gd name="connsiteY18" fmla="*/ 881585 h 1933415"/>
                <a:gd name="connsiteX19" fmla="*/ 869470 w 1817989"/>
                <a:gd name="connsiteY19" fmla="*/ 915705 h 1933415"/>
                <a:gd name="connsiteX20" fmla="*/ 889942 w 1817989"/>
                <a:gd name="connsiteY20" fmla="*/ 963472 h 1933415"/>
                <a:gd name="connsiteX21" fmla="*/ 903589 w 1817989"/>
                <a:gd name="connsiteY21" fmla="*/ 983943 h 1933415"/>
                <a:gd name="connsiteX22" fmla="*/ 930885 w 1817989"/>
                <a:gd name="connsiteY22" fmla="*/ 1065830 h 1933415"/>
                <a:gd name="connsiteX23" fmla="*/ 951357 w 1817989"/>
                <a:gd name="connsiteY23" fmla="*/ 1106773 h 1933415"/>
                <a:gd name="connsiteX24" fmla="*/ 958180 w 1817989"/>
                <a:gd name="connsiteY24" fmla="*/ 1127245 h 1933415"/>
                <a:gd name="connsiteX25" fmla="*/ 971828 w 1817989"/>
                <a:gd name="connsiteY25" fmla="*/ 1147716 h 1933415"/>
                <a:gd name="connsiteX26" fmla="*/ 978652 w 1817989"/>
                <a:gd name="connsiteY26" fmla="*/ 1215955 h 1933415"/>
                <a:gd name="connsiteX27" fmla="*/ 992300 w 1817989"/>
                <a:gd name="connsiteY27" fmla="*/ 1297842 h 1933415"/>
                <a:gd name="connsiteX28" fmla="*/ 1005948 w 1817989"/>
                <a:gd name="connsiteY28" fmla="*/ 1318314 h 1933415"/>
                <a:gd name="connsiteX29" fmla="*/ 1060539 w 1817989"/>
                <a:gd name="connsiteY29" fmla="*/ 1427496 h 1933415"/>
                <a:gd name="connsiteX30" fmla="*/ 1087834 w 1817989"/>
                <a:gd name="connsiteY30" fmla="*/ 1482087 h 1933415"/>
                <a:gd name="connsiteX31" fmla="*/ 1101482 w 1817989"/>
                <a:gd name="connsiteY31" fmla="*/ 1523030 h 1933415"/>
                <a:gd name="connsiteX32" fmla="*/ 1115130 w 1817989"/>
                <a:gd name="connsiteY32" fmla="*/ 1598093 h 1933415"/>
                <a:gd name="connsiteX33" fmla="*/ 1135601 w 1817989"/>
                <a:gd name="connsiteY33" fmla="*/ 1639036 h 1933415"/>
                <a:gd name="connsiteX34" fmla="*/ 1162897 w 1817989"/>
                <a:gd name="connsiteY34" fmla="*/ 1679979 h 1933415"/>
                <a:gd name="connsiteX35" fmla="*/ 1176545 w 1817989"/>
                <a:gd name="connsiteY35" fmla="*/ 1700451 h 1933415"/>
                <a:gd name="connsiteX36" fmla="*/ 1190192 w 1817989"/>
                <a:gd name="connsiteY36" fmla="*/ 1720922 h 1933415"/>
                <a:gd name="connsiteX37" fmla="*/ 1210664 w 1817989"/>
                <a:gd name="connsiteY37" fmla="*/ 1789161 h 1933415"/>
                <a:gd name="connsiteX38" fmla="*/ 1237960 w 1817989"/>
                <a:gd name="connsiteY38" fmla="*/ 1823281 h 1933415"/>
                <a:gd name="connsiteX39" fmla="*/ 1278903 w 1817989"/>
                <a:gd name="connsiteY39" fmla="*/ 1830105 h 1933415"/>
                <a:gd name="connsiteX40" fmla="*/ 1319846 w 1817989"/>
                <a:gd name="connsiteY40" fmla="*/ 1857400 h 1933415"/>
                <a:gd name="connsiteX41" fmla="*/ 1340318 w 1817989"/>
                <a:gd name="connsiteY41" fmla="*/ 1871048 h 1933415"/>
                <a:gd name="connsiteX42" fmla="*/ 1367613 w 1817989"/>
                <a:gd name="connsiteY42" fmla="*/ 1884696 h 1933415"/>
                <a:gd name="connsiteX43" fmla="*/ 1401733 w 1817989"/>
                <a:gd name="connsiteY43" fmla="*/ 1905167 h 1933415"/>
                <a:gd name="connsiteX44" fmla="*/ 1442676 w 1817989"/>
                <a:gd name="connsiteY44" fmla="*/ 1925639 h 1933415"/>
                <a:gd name="connsiteX45" fmla="*/ 1626921 w 1817989"/>
                <a:gd name="connsiteY45" fmla="*/ 1918815 h 1933415"/>
                <a:gd name="connsiteX46" fmla="*/ 1647392 w 1817989"/>
                <a:gd name="connsiteY46" fmla="*/ 1911991 h 1933415"/>
                <a:gd name="connsiteX47" fmla="*/ 1715631 w 1817989"/>
                <a:gd name="connsiteY47" fmla="*/ 1905167 h 1933415"/>
                <a:gd name="connsiteX48" fmla="*/ 1742927 w 1817989"/>
                <a:gd name="connsiteY48" fmla="*/ 1898343 h 1933415"/>
                <a:gd name="connsiteX49" fmla="*/ 1763398 w 1817989"/>
                <a:gd name="connsiteY49" fmla="*/ 1891519 h 1933415"/>
                <a:gd name="connsiteX50" fmla="*/ 1783870 w 1817989"/>
                <a:gd name="connsiteY50" fmla="*/ 1830105 h 1933415"/>
                <a:gd name="connsiteX51" fmla="*/ 1790694 w 1817989"/>
                <a:gd name="connsiteY51" fmla="*/ 1611740 h 1933415"/>
                <a:gd name="connsiteX52" fmla="*/ 1811166 w 1817989"/>
                <a:gd name="connsiteY52" fmla="*/ 1536678 h 1933415"/>
                <a:gd name="connsiteX53" fmla="*/ 1817989 w 1817989"/>
                <a:gd name="connsiteY53" fmla="*/ 1509382 h 1933415"/>
                <a:gd name="connsiteX54" fmla="*/ 1811166 w 1817989"/>
                <a:gd name="connsiteY54" fmla="*/ 1325137 h 1933415"/>
                <a:gd name="connsiteX55" fmla="*/ 1797518 w 1817989"/>
                <a:gd name="connsiteY55" fmla="*/ 1284194 h 1933415"/>
                <a:gd name="connsiteX56" fmla="*/ 1777046 w 1817989"/>
                <a:gd name="connsiteY56" fmla="*/ 1236427 h 1933415"/>
                <a:gd name="connsiteX57" fmla="*/ 1763398 w 1817989"/>
                <a:gd name="connsiteY57" fmla="*/ 1215955 h 1933415"/>
                <a:gd name="connsiteX58" fmla="*/ 1742927 w 1817989"/>
                <a:gd name="connsiteY58" fmla="*/ 1181836 h 1933415"/>
                <a:gd name="connsiteX59" fmla="*/ 1736103 w 1817989"/>
                <a:gd name="connsiteY59" fmla="*/ 1161364 h 1933415"/>
                <a:gd name="connsiteX60" fmla="*/ 1715631 w 1817989"/>
                <a:gd name="connsiteY60" fmla="*/ 1134069 h 1933415"/>
                <a:gd name="connsiteX61" fmla="*/ 1701983 w 1817989"/>
                <a:gd name="connsiteY61" fmla="*/ 1113597 h 1933415"/>
                <a:gd name="connsiteX62" fmla="*/ 1681512 w 1817989"/>
                <a:gd name="connsiteY62" fmla="*/ 1052182 h 1933415"/>
                <a:gd name="connsiteX63" fmla="*/ 1674688 w 1817989"/>
                <a:gd name="connsiteY63" fmla="*/ 1031711 h 1933415"/>
                <a:gd name="connsiteX64" fmla="*/ 1654216 w 1817989"/>
                <a:gd name="connsiteY64" fmla="*/ 1018063 h 1933415"/>
                <a:gd name="connsiteX65" fmla="*/ 1640569 w 1817989"/>
                <a:gd name="connsiteY65" fmla="*/ 997591 h 1933415"/>
                <a:gd name="connsiteX66" fmla="*/ 1620097 w 1817989"/>
                <a:gd name="connsiteY66" fmla="*/ 963472 h 1933415"/>
                <a:gd name="connsiteX67" fmla="*/ 1579154 w 1817989"/>
                <a:gd name="connsiteY67" fmla="*/ 936176 h 1933415"/>
                <a:gd name="connsiteX68" fmla="*/ 1538210 w 1817989"/>
                <a:gd name="connsiteY68" fmla="*/ 895233 h 1933415"/>
                <a:gd name="connsiteX69" fmla="*/ 1504091 w 1817989"/>
                <a:gd name="connsiteY69" fmla="*/ 840642 h 1933415"/>
                <a:gd name="connsiteX70" fmla="*/ 1490443 w 1817989"/>
                <a:gd name="connsiteY70" fmla="*/ 820170 h 1933415"/>
                <a:gd name="connsiteX71" fmla="*/ 1469971 w 1817989"/>
                <a:gd name="connsiteY71" fmla="*/ 813346 h 1933415"/>
                <a:gd name="connsiteX72" fmla="*/ 1429028 w 1817989"/>
                <a:gd name="connsiteY72" fmla="*/ 792875 h 1933415"/>
                <a:gd name="connsiteX73" fmla="*/ 1415380 w 1817989"/>
                <a:gd name="connsiteY73" fmla="*/ 738284 h 1933415"/>
                <a:gd name="connsiteX74" fmla="*/ 1401733 w 1817989"/>
                <a:gd name="connsiteY74" fmla="*/ 697340 h 1933415"/>
                <a:gd name="connsiteX75" fmla="*/ 1381261 w 1817989"/>
                <a:gd name="connsiteY75" fmla="*/ 683693 h 1933415"/>
                <a:gd name="connsiteX76" fmla="*/ 1353966 w 1817989"/>
                <a:gd name="connsiteY76" fmla="*/ 635925 h 1933415"/>
                <a:gd name="connsiteX77" fmla="*/ 1326670 w 1817989"/>
                <a:gd name="connsiteY77" fmla="*/ 594982 h 1933415"/>
                <a:gd name="connsiteX78" fmla="*/ 1306198 w 1817989"/>
                <a:gd name="connsiteY78" fmla="*/ 554039 h 1933415"/>
                <a:gd name="connsiteX79" fmla="*/ 1299374 w 1817989"/>
                <a:gd name="connsiteY79" fmla="*/ 533567 h 1933415"/>
                <a:gd name="connsiteX80" fmla="*/ 1278903 w 1817989"/>
                <a:gd name="connsiteY80" fmla="*/ 513096 h 1933415"/>
                <a:gd name="connsiteX81" fmla="*/ 1265255 w 1817989"/>
                <a:gd name="connsiteY81" fmla="*/ 485800 h 1933415"/>
                <a:gd name="connsiteX82" fmla="*/ 1217488 w 1817989"/>
                <a:gd name="connsiteY82" fmla="*/ 424385 h 1933415"/>
                <a:gd name="connsiteX83" fmla="*/ 1197016 w 1817989"/>
                <a:gd name="connsiteY83" fmla="*/ 410737 h 1933415"/>
                <a:gd name="connsiteX84" fmla="*/ 1183369 w 1817989"/>
                <a:gd name="connsiteY84" fmla="*/ 390266 h 1933415"/>
                <a:gd name="connsiteX85" fmla="*/ 1142425 w 1817989"/>
                <a:gd name="connsiteY85" fmla="*/ 376618 h 1933415"/>
                <a:gd name="connsiteX86" fmla="*/ 1081010 w 1817989"/>
                <a:gd name="connsiteY86" fmla="*/ 308379 h 1933415"/>
                <a:gd name="connsiteX87" fmla="*/ 1060539 w 1817989"/>
                <a:gd name="connsiteY87" fmla="*/ 294731 h 1933415"/>
                <a:gd name="connsiteX88" fmla="*/ 1012771 w 1817989"/>
                <a:gd name="connsiteY88" fmla="*/ 260612 h 1933415"/>
                <a:gd name="connsiteX89" fmla="*/ 965004 w 1817989"/>
                <a:gd name="connsiteY89" fmla="*/ 233316 h 1933415"/>
                <a:gd name="connsiteX90" fmla="*/ 951357 w 1817989"/>
                <a:gd name="connsiteY90" fmla="*/ 212845 h 1933415"/>
                <a:gd name="connsiteX91" fmla="*/ 930885 w 1817989"/>
                <a:gd name="connsiteY91" fmla="*/ 206021 h 1933415"/>
                <a:gd name="connsiteX92" fmla="*/ 910413 w 1817989"/>
                <a:gd name="connsiteY92" fmla="*/ 192373 h 1933415"/>
                <a:gd name="connsiteX93" fmla="*/ 862646 w 1817989"/>
                <a:gd name="connsiteY93" fmla="*/ 178725 h 1933415"/>
                <a:gd name="connsiteX94" fmla="*/ 842174 w 1817989"/>
                <a:gd name="connsiteY94" fmla="*/ 171902 h 1933415"/>
                <a:gd name="connsiteX95" fmla="*/ 780760 w 1817989"/>
                <a:gd name="connsiteY95" fmla="*/ 144606 h 1933415"/>
                <a:gd name="connsiteX96" fmla="*/ 760288 w 1817989"/>
                <a:gd name="connsiteY96" fmla="*/ 137782 h 1933415"/>
                <a:gd name="connsiteX97" fmla="*/ 739816 w 1817989"/>
                <a:gd name="connsiteY97" fmla="*/ 124134 h 1933415"/>
                <a:gd name="connsiteX98" fmla="*/ 705697 w 1817989"/>
                <a:gd name="connsiteY98" fmla="*/ 117311 h 1933415"/>
                <a:gd name="connsiteX99" fmla="*/ 610163 w 1817989"/>
                <a:gd name="connsiteY99" fmla="*/ 96839 h 1933415"/>
                <a:gd name="connsiteX0" fmla="*/ 619153 w 1826979"/>
                <a:gd name="connsiteY0" fmla="*/ 120095 h 1956671"/>
                <a:gd name="connsiteX1" fmla="*/ 529716 w 1826979"/>
                <a:gd name="connsiteY1" fmla="*/ 21502 h 1956671"/>
                <a:gd name="connsiteX2" fmla="*/ 10811 w 1826979"/>
                <a:gd name="connsiteY2" fmla="*/ 86007 h 1956671"/>
                <a:gd name="connsiteX3" fmla="*/ 594579 w 1826979"/>
                <a:gd name="connsiteY3" fmla="*/ 537546 h 1956671"/>
                <a:gd name="connsiteX4" fmla="*/ 724306 w 1826979"/>
                <a:gd name="connsiteY4" fmla="*/ 666558 h 1956671"/>
                <a:gd name="connsiteX5" fmla="*/ 724306 w 1826979"/>
                <a:gd name="connsiteY5" fmla="*/ 666558 h 1956671"/>
                <a:gd name="connsiteX6" fmla="*/ 724306 w 1826979"/>
                <a:gd name="connsiteY6" fmla="*/ 666558 h 1956671"/>
                <a:gd name="connsiteX7" fmla="*/ 724306 w 1826979"/>
                <a:gd name="connsiteY7" fmla="*/ 666558 h 1956671"/>
                <a:gd name="connsiteX8" fmla="*/ 724306 w 1826979"/>
                <a:gd name="connsiteY8" fmla="*/ 666558 h 1956671"/>
                <a:gd name="connsiteX9" fmla="*/ 724306 w 1826979"/>
                <a:gd name="connsiteY9" fmla="*/ 666558 h 1956671"/>
                <a:gd name="connsiteX10" fmla="*/ 789169 w 1826979"/>
                <a:gd name="connsiteY10" fmla="*/ 731063 h 1956671"/>
                <a:gd name="connsiteX11" fmla="*/ 724306 w 1826979"/>
                <a:gd name="connsiteY11" fmla="*/ 666558 h 1956671"/>
                <a:gd name="connsiteX12" fmla="*/ 741982 w 1826979"/>
                <a:gd name="connsiteY12" fmla="*/ 638710 h 1956671"/>
                <a:gd name="connsiteX13" fmla="*/ 762454 w 1826979"/>
                <a:gd name="connsiteY13" fmla="*/ 700125 h 1956671"/>
                <a:gd name="connsiteX14" fmla="*/ 782926 w 1826979"/>
                <a:gd name="connsiteY14" fmla="*/ 754716 h 1956671"/>
                <a:gd name="connsiteX15" fmla="*/ 796573 w 1826979"/>
                <a:gd name="connsiteY15" fmla="*/ 816131 h 1956671"/>
                <a:gd name="connsiteX16" fmla="*/ 810221 w 1826979"/>
                <a:gd name="connsiteY16" fmla="*/ 836602 h 1956671"/>
                <a:gd name="connsiteX17" fmla="*/ 837517 w 1826979"/>
                <a:gd name="connsiteY17" fmla="*/ 877546 h 1956671"/>
                <a:gd name="connsiteX18" fmla="*/ 851164 w 1826979"/>
                <a:gd name="connsiteY18" fmla="*/ 904841 h 1956671"/>
                <a:gd name="connsiteX19" fmla="*/ 878460 w 1826979"/>
                <a:gd name="connsiteY19" fmla="*/ 938961 h 1956671"/>
                <a:gd name="connsiteX20" fmla="*/ 898932 w 1826979"/>
                <a:gd name="connsiteY20" fmla="*/ 986728 h 1956671"/>
                <a:gd name="connsiteX21" fmla="*/ 912579 w 1826979"/>
                <a:gd name="connsiteY21" fmla="*/ 1007199 h 1956671"/>
                <a:gd name="connsiteX22" fmla="*/ 939875 w 1826979"/>
                <a:gd name="connsiteY22" fmla="*/ 1089086 h 1956671"/>
                <a:gd name="connsiteX23" fmla="*/ 960347 w 1826979"/>
                <a:gd name="connsiteY23" fmla="*/ 1130029 h 1956671"/>
                <a:gd name="connsiteX24" fmla="*/ 967170 w 1826979"/>
                <a:gd name="connsiteY24" fmla="*/ 1150501 h 1956671"/>
                <a:gd name="connsiteX25" fmla="*/ 980818 w 1826979"/>
                <a:gd name="connsiteY25" fmla="*/ 1170972 h 1956671"/>
                <a:gd name="connsiteX26" fmla="*/ 987642 w 1826979"/>
                <a:gd name="connsiteY26" fmla="*/ 1239211 h 1956671"/>
                <a:gd name="connsiteX27" fmla="*/ 1001290 w 1826979"/>
                <a:gd name="connsiteY27" fmla="*/ 1321098 h 1956671"/>
                <a:gd name="connsiteX28" fmla="*/ 1014938 w 1826979"/>
                <a:gd name="connsiteY28" fmla="*/ 1341570 h 1956671"/>
                <a:gd name="connsiteX29" fmla="*/ 1069529 w 1826979"/>
                <a:gd name="connsiteY29" fmla="*/ 1450752 h 1956671"/>
                <a:gd name="connsiteX30" fmla="*/ 1096824 w 1826979"/>
                <a:gd name="connsiteY30" fmla="*/ 1505343 h 1956671"/>
                <a:gd name="connsiteX31" fmla="*/ 1110472 w 1826979"/>
                <a:gd name="connsiteY31" fmla="*/ 1546286 h 1956671"/>
                <a:gd name="connsiteX32" fmla="*/ 1124120 w 1826979"/>
                <a:gd name="connsiteY32" fmla="*/ 1621349 h 1956671"/>
                <a:gd name="connsiteX33" fmla="*/ 1144591 w 1826979"/>
                <a:gd name="connsiteY33" fmla="*/ 1662292 h 1956671"/>
                <a:gd name="connsiteX34" fmla="*/ 1171887 w 1826979"/>
                <a:gd name="connsiteY34" fmla="*/ 1703235 h 1956671"/>
                <a:gd name="connsiteX35" fmla="*/ 1185535 w 1826979"/>
                <a:gd name="connsiteY35" fmla="*/ 1723707 h 1956671"/>
                <a:gd name="connsiteX36" fmla="*/ 1199182 w 1826979"/>
                <a:gd name="connsiteY36" fmla="*/ 1744178 h 1956671"/>
                <a:gd name="connsiteX37" fmla="*/ 1219654 w 1826979"/>
                <a:gd name="connsiteY37" fmla="*/ 1812417 h 1956671"/>
                <a:gd name="connsiteX38" fmla="*/ 1246950 w 1826979"/>
                <a:gd name="connsiteY38" fmla="*/ 1846537 h 1956671"/>
                <a:gd name="connsiteX39" fmla="*/ 1287893 w 1826979"/>
                <a:gd name="connsiteY39" fmla="*/ 1853361 h 1956671"/>
                <a:gd name="connsiteX40" fmla="*/ 1328836 w 1826979"/>
                <a:gd name="connsiteY40" fmla="*/ 1880656 h 1956671"/>
                <a:gd name="connsiteX41" fmla="*/ 1349308 w 1826979"/>
                <a:gd name="connsiteY41" fmla="*/ 1894304 h 1956671"/>
                <a:gd name="connsiteX42" fmla="*/ 1376603 w 1826979"/>
                <a:gd name="connsiteY42" fmla="*/ 1907952 h 1956671"/>
                <a:gd name="connsiteX43" fmla="*/ 1410723 w 1826979"/>
                <a:gd name="connsiteY43" fmla="*/ 1928423 h 1956671"/>
                <a:gd name="connsiteX44" fmla="*/ 1451666 w 1826979"/>
                <a:gd name="connsiteY44" fmla="*/ 1948895 h 1956671"/>
                <a:gd name="connsiteX45" fmla="*/ 1635911 w 1826979"/>
                <a:gd name="connsiteY45" fmla="*/ 1942071 h 1956671"/>
                <a:gd name="connsiteX46" fmla="*/ 1656382 w 1826979"/>
                <a:gd name="connsiteY46" fmla="*/ 1935247 h 1956671"/>
                <a:gd name="connsiteX47" fmla="*/ 1724621 w 1826979"/>
                <a:gd name="connsiteY47" fmla="*/ 1928423 h 1956671"/>
                <a:gd name="connsiteX48" fmla="*/ 1751917 w 1826979"/>
                <a:gd name="connsiteY48" fmla="*/ 1921599 h 1956671"/>
                <a:gd name="connsiteX49" fmla="*/ 1772388 w 1826979"/>
                <a:gd name="connsiteY49" fmla="*/ 1914775 h 1956671"/>
                <a:gd name="connsiteX50" fmla="*/ 1792860 w 1826979"/>
                <a:gd name="connsiteY50" fmla="*/ 1853361 h 1956671"/>
                <a:gd name="connsiteX51" fmla="*/ 1799684 w 1826979"/>
                <a:gd name="connsiteY51" fmla="*/ 1634996 h 1956671"/>
                <a:gd name="connsiteX52" fmla="*/ 1820156 w 1826979"/>
                <a:gd name="connsiteY52" fmla="*/ 1559934 h 1956671"/>
                <a:gd name="connsiteX53" fmla="*/ 1826979 w 1826979"/>
                <a:gd name="connsiteY53" fmla="*/ 1532638 h 1956671"/>
                <a:gd name="connsiteX54" fmla="*/ 1820156 w 1826979"/>
                <a:gd name="connsiteY54" fmla="*/ 1348393 h 1956671"/>
                <a:gd name="connsiteX55" fmla="*/ 1806508 w 1826979"/>
                <a:gd name="connsiteY55" fmla="*/ 1307450 h 1956671"/>
                <a:gd name="connsiteX56" fmla="*/ 1786036 w 1826979"/>
                <a:gd name="connsiteY56" fmla="*/ 1259683 h 1956671"/>
                <a:gd name="connsiteX57" fmla="*/ 1772388 w 1826979"/>
                <a:gd name="connsiteY57" fmla="*/ 1239211 h 1956671"/>
                <a:gd name="connsiteX58" fmla="*/ 1751917 w 1826979"/>
                <a:gd name="connsiteY58" fmla="*/ 1205092 h 1956671"/>
                <a:gd name="connsiteX59" fmla="*/ 1745093 w 1826979"/>
                <a:gd name="connsiteY59" fmla="*/ 1184620 h 1956671"/>
                <a:gd name="connsiteX60" fmla="*/ 1724621 w 1826979"/>
                <a:gd name="connsiteY60" fmla="*/ 1157325 h 1956671"/>
                <a:gd name="connsiteX61" fmla="*/ 1710973 w 1826979"/>
                <a:gd name="connsiteY61" fmla="*/ 1136853 h 1956671"/>
                <a:gd name="connsiteX62" fmla="*/ 1690502 w 1826979"/>
                <a:gd name="connsiteY62" fmla="*/ 1075438 h 1956671"/>
                <a:gd name="connsiteX63" fmla="*/ 1683678 w 1826979"/>
                <a:gd name="connsiteY63" fmla="*/ 1054967 h 1956671"/>
                <a:gd name="connsiteX64" fmla="*/ 1663206 w 1826979"/>
                <a:gd name="connsiteY64" fmla="*/ 1041319 h 1956671"/>
                <a:gd name="connsiteX65" fmla="*/ 1649559 w 1826979"/>
                <a:gd name="connsiteY65" fmla="*/ 1020847 h 1956671"/>
                <a:gd name="connsiteX66" fmla="*/ 1629087 w 1826979"/>
                <a:gd name="connsiteY66" fmla="*/ 986728 h 1956671"/>
                <a:gd name="connsiteX67" fmla="*/ 1588144 w 1826979"/>
                <a:gd name="connsiteY67" fmla="*/ 959432 h 1956671"/>
                <a:gd name="connsiteX68" fmla="*/ 1547200 w 1826979"/>
                <a:gd name="connsiteY68" fmla="*/ 918489 h 1956671"/>
                <a:gd name="connsiteX69" fmla="*/ 1513081 w 1826979"/>
                <a:gd name="connsiteY69" fmla="*/ 863898 h 1956671"/>
                <a:gd name="connsiteX70" fmla="*/ 1499433 w 1826979"/>
                <a:gd name="connsiteY70" fmla="*/ 843426 h 1956671"/>
                <a:gd name="connsiteX71" fmla="*/ 1478961 w 1826979"/>
                <a:gd name="connsiteY71" fmla="*/ 836602 h 1956671"/>
                <a:gd name="connsiteX72" fmla="*/ 1438018 w 1826979"/>
                <a:gd name="connsiteY72" fmla="*/ 816131 h 1956671"/>
                <a:gd name="connsiteX73" fmla="*/ 1424370 w 1826979"/>
                <a:gd name="connsiteY73" fmla="*/ 761540 h 1956671"/>
                <a:gd name="connsiteX74" fmla="*/ 1410723 w 1826979"/>
                <a:gd name="connsiteY74" fmla="*/ 720596 h 1956671"/>
                <a:gd name="connsiteX75" fmla="*/ 1390251 w 1826979"/>
                <a:gd name="connsiteY75" fmla="*/ 706949 h 1956671"/>
                <a:gd name="connsiteX76" fmla="*/ 1362956 w 1826979"/>
                <a:gd name="connsiteY76" fmla="*/ 659181 h 1956671"/>
                <a:gd name="connsiteX77" fmla="*/ 1335660 w 1826979"/>
                <a:gd name="connsiteY77" fmla="*/ 618238 h 1956671"/>
                <a:gd name="connsiteX78" fmla="*/ 1315188 w 1826979"/>
                <a:gd name="connsiteY78" fmla="*/ 577295 h 1956671"/>
                <a:gd name="connsiteX79" fmla="*/ 1308364 w 1826979"/>
                <a:gd name="connsiteY79" fmla="*/ 556823 h 1956671"/>
                <a:gd name="connsiteX80" fmla="*/ 1287893 w 1826979"/>
                <a:gd name="connsiteY80" fmla="*/ 536352 h 1956671"/>
                <a:gd name="connsiteX81" fmla="*/ 1274245 w 1826979"/>
                <a:gd name="connsiteY81" fmla="*/ 509056 h 1956671"/>
                <a:gd name="connsiteX82" fmla="*/ 1226478 w 1826979"/>
                <a:gd name="connsiteY82" fmla="*/ 447641 h 1956671"/>
                <a:gd name="connsiteX83" fmla="*/ 1206006 w 1826979"/>
                <a:gd name="connsiteY83" fmla="*/ 433993 h 1956671"/>
                <a:gd name="connsiteX84" fmla="*/ 1192359 w 1826979"/>
                <a:gd name="connsiteY84" fmla="*/ 413522 h 1956671"/>
                <a:gd name="connsiteX85" fmla="*/ 1151415 w 1826979"/>
                <a:gd name="connsiteY85" fmla="*/ 399874 h 1956671"/>
                <a:gd name="connsiteX86" fmla="*/ 1090000 w 1826979"/>
                <a:gd name="connsiteY86" fmla="*/ 331635 h 1956671"/>
                <a:gd name="connsiteX87" fmla="*/ 1069529 w 1826979"/>
                <a:gd name="connsiteY87" fmla="*/ 317987 h 1956671"/>
                <a:gd name="connsiteX88" fmla="*/ 1021761 w 1826979"/>
                <a:gd name="connsiteY88" fmla="*/ 283868 h 1956671"/>
                <a:gd name="connsiteX89" fmla="*/ 973994 w 1826979"/>
                <a:gd name="connsiteY89" fmla="*/ 256572 h 1956671"/>
                <a:gd name="connsiteX90" fmla="*/ 960347 w 1826979"/>
                <a:gd name="connsiteY90" fmla="*/ 236101 h 1956671"/>
                <a:gd name="connsiteX91" fmla="*/ 939875 w 1826979"/>
                <a:gd name="connsiteY91" fmla="*/ 229277 h 1956671"/>
                <a:gd name="connsiteX92" fmla="*/ 919403 w 1826979"/>
                <a:gd name="connsiteY92" fmla="*/ 215629 h 1956671"/>
                <a:gd name="connsiteX93" fmla="*/ 871636 w 1826979"/>
                <a:gd name="connsiteY93" fmla="*/ 201981 h 1956671"/>
                <a:gd name="connsiteX94" fmla="*/ 851164 w 1826979"/>
                <a:gd name="connsiteY94" fmla="*/ 195158 h 1956671"/>
                <a:gd name="connsiteX95" fmla="*/ 789750 w 1826979"/>
                <a:gd name="connsiteY95" fmla="*/ 167862 h 1956671"/>
                <a:gd name="connsiteX96" fmla="*/ 769278 w 1826979"/>
                <a:gd name="connsiteY96" fmla="*/ 161038 h 1956671"/>
                <a:gd name="connsiteX97" fmla="*/ 748806 w 1826979"/>
                <a:gd name="connsiteY97" fmla="*/ 147390 h 1956671"/>
                <a:gd name="connsiteX98" fmla="*/ 714687 w 1826979"/>
                <a:gd name="connsiteY98" fmla="*/ 140567 h 1956671"/>
                <a:gd name="connsiteX99" fmla="*/ 619153 w 1826979"/>
                <a:gd name="connsiteY99" fmla="*/ 120095 h 1956671"/>
                <a:gd name="connsiteX0" fmla="*/ 619153 w 1826979"/>
                <a:gd name="connsiteY0" fmla="*/ 120095 h 2400876"/>
                <a:gd name="connsiteX1" fmla="*/ 529716 w 1826979"/>
                <a:gd name="connsiteY1" fmla="*/ 21502 h 2400876"/>
                <a:gd name="connsiteX2" fmla="*/ 10811 w 1826979"/>
                <a:gd name="connsiteY2" fmla="*/ 86007 h 2400876"/>
                <a:gd name="connsiteX3" fmla="*/ 594579 w 1826979"/>
                <a:gd name="connsiteY3" fmla="*/ 537546 h 2400876"/>
                <a:gd name="connsiteX4" fmla="*/ 724306 w 1826979"/>
                <a:gd name="connsiteY4" fmla="*/ 666558 h 2400876"/>
                <a:gd name="connsiteX5" fmla="*/ 724306 w 1826979"/>
                <a:gd name="connsiteY5" fmla="*/ 666558 h 2400876"/>
                <a:gd name="connsiteX6" fmla="*/ 724306 w 1826979"/>
                <a:gd name="connsiteY6" fmla="*/ 666558 h 2400876"/>
                <a:gd name="connsiteX7" fmla="*/ 724306 w 1826979"/>
                <a:gd name="connsiteY7" fmla="*/ 666558 h 2400876"/>
                <a:gd name="connsiteX8" fmla="*/ 724306 w 1826979"/>
                <a:gd name="connsiteY8" fmla="*/ 666558 h 2400876"/>
                <a:gd name="connsiteX9" fmla="*/ 724306 w 1826979"/>
                <a:gd name="connsiteY9" fmla="*/ 666558 h 2400876"/>
                <a:gd name="connsiteX10" fmla="*/ 789169 w 1826979"/>
                <a:gd name="connsiteY10" fmla="*/ 731063 h 2400876"/>
                <a:gd name="connsiteX11" fmla="*/ 724306 w 1826979"/>
                <a:gd name="connsiteY11" fmla="*/ 666558 h 2400876"/>
                <a:gd name="connsiteX12" fmla="*/ 741982 w 1826979"/>
                <a:gd name="connsiteY12" fmla="*/ 638710 h 2400876"/>
                <a:gd name="connsiteX13" fmla="*/ 762454 w 1826979"/>
                <a:gd name="connsiteY13" fmla="*/ 700125 h 2400876"/>
                <a:gd name="connsiteX14" fmla="*/ 782926 w 1826979"/>
                <a:gd name="connsiteY14" fmla="*/ 754716 h 2400876"/>
                <a:gd name="connsiteX15" fmla="*/ 796573 w 1826979"/>
                <a:gd name="connsiteY15" fmla="*/ 816131 h 2400876"/>
                <a:gd name="connsiteX16" fmla="*/ 810221 w 1826979"/>
                <a:gd name="connsiteY16" fmla="*/ 836602 h 2400876"/>
                <a:gd name="connsiteX17" fmla="*/ 837517 w 1826979"/>
                <a:gd name="connsiteY17" fmla="*/ 877546 h 2400876"/>
                <a:gd name="connsiteX18" fmla="*/ 851164 w 1826979"/>
                <a:gd name="connsiteY18" fmla="*/ 904841 h 2400876"/>
                <a:gd name="connsiteX19" fmla="*/ 878460 w 1826979"/>
                <a:gd name="connsiteY19" fmla="*/ 938961 h 2400876"/>
                <a:gd name="connsiteX20" fmla="*/ 898932 w 1826979"/>
                <a:gd name="connsiteY20" fmla="*/ 986728 h 2400876"/>
                <a:gd name="connsiteX21" fmla="*/ 912579 w 1826979"/>
                <a:gd name="connsiteY21" fmla="*/ 1007199 h 2400876"/>
                <a:gd name="connsiteX22" fmla="*/ 939875 w 1826979"/>
                <a:gd name="connsiteY22" fmla="*/ 1089086 h 2400876"/>
                <a:gd name="connsiteX23" fmla="*/ 960347 w 1826979"/>
                <a:gd name="connsiteY23" fmla="*/ 1130029 h 2400876"/>
                <a:gd name="connsiteX24" fmla="*/ 967170 w 1826979"/>
                <a:gd name="connsiteY24" fmla="*/ 1150501 h 2400876"/>
                <a:gd name="connsiteX25" fmla="*/ 980818 w 1826979"/>
                <a:gd name="connsiteY25" fmla="*/ 1170972 h 2400876"/>
                <a:gd name="connsiteX26" fmla="*/ 987642 w 1826979"/>
                <a:gd name="connsiteY26" fmla="*/ 1239211 h 2400876"/>
                <a:gd name="connsiteX27" fmla="*/ 1001290 w 1826979"/>
                <a:gd name="connsiteY27" fmla="*/ 1321098 h 2400876"/>
                <a:gd name="connsiteX28" fmla="*/ 1014938 w 1826979"/>
                <a:gd name="connsiteY28" fmla="*/ 1341570 h 2400876"/>
                <a:gd name="connsiteX29" fmla="*/ 1069529 w 1826979"/>
                <a:gd name="connsiteY29" fmla="*/ 1450752 h 2400876"/>
                <a:gd name="connsiteX30" fmla="*/ 1096824 w 1826979"/>
                <a:gd name="connsiteY30" fmla="*/ 1505343 h 2400876"/>
                <a:gd name="connsiteX31" fmla="*/ 1110472 w 1826979"/>
                <a:gd name="connsiteY31" fmla="*/ 1546286 h 2400876"/>
                <a:gd name="connsiteX32" fmla="*/ 129726 w 1826979"/>
                <a:gd name="connsiteY32" fmla="*/ 2386709 h 2400876"/>
                <a:gd name="connsiteX33" fmla="*/ 1144591 w 1826979"/>
                <a:gd name="connsiteY33" fmla="*/ 1662292 h 2400876"/>
                <a:gd name="connsiteX34" fmla="*/ 1171887 w 1826979"/>
                <a:gd name="connsiteY34" fmla="*/ 1703235 h 2400876"/>
                <a:gd name="connsiteX35" fmla="*/ 1185535 w 1826979"/>
                <a:gd name="connsiteY35" fmla="*/ 1723707 h 2400876"/>
                <a:gd name="connsiteX36" fmla="*/ 1199182 w 1826979"/>
                <a:gd name="connsiteY36" fmla="*/ 1744178 h 2400876"/>
                <a:gd name="connsiteX37" fmla="*/ 1219654 w 1826979"/>
                <a:gd name="connsiteY37" fmla="*/ 1812417 h 2400876"/>
                <a:gd name="connsiteX38" fmla="*/ 1246950 w 1826979"/>
                <a:gd name="connsiteY38" fmla="*/ 1846537 h 2400876"/>
                <a:gd name="connsiteX39" fmla="*/ 1287893 w 1826979"/>
                <a:gd name="connsiteY39" fmla="*/ 1853361 h 2400876"/>
                <a:gd name="connsiteX40" fmla="*/ 1328836 w 1826979"/>
                <a:gd name="connsiteY40" fmla="*/ 1880656 h 2400876"/>
                <a:gd name="connsiteX41" fmla="*/ 1349308 w 1826979"/>
                <a:gd name="connsiteY41" fmla="*/ 1894304 h 2400876"/>
                <a:gd name="connsiteX42" fmla="*/ 1376603 w 1826979"/>
                <a:gd name="connsiteY42" fmla="*/ 1907952 h 2400876"/>
                <a:gd name="connsiteX43" fmla="*/ 1410723 w 1826979"/>
                <a:gd name="connsiteY43" fmla="*/ 1928423 h 2400876"/>
                <a:gd name="connsiteX44" fmla="*/ 1451666 w 1826979"/>
                <a:gd name="connsiteY44" fmla="*/ 1948895 h 2400876"/>
                <a:gd name="connsiteX45" fmla="*/ 1635911 w 1826979"/>
                <a:gd name="connsiteY45" fmla="*/ 1942071 h 2400876"/>
                <a:gd name="connsiteX46" fmla="*/ 1656382 w 1826979"/>
                <a:gd name="connsiteY46" fmla="*/ 1935247 h 2400876"/>
                <a:gd name="connsiteX47" fmla="*/ 1724621 w 1826979"/>
                <a:gd name="connsiteY47" fmla="*/ 1928423 h 2400876"/>
                <a:gd name="connsiteX48" fmla="*/ 1751917 w 1826979"/>
                <a:gd name="connsiteY48" fmla="*/ 1921599 h 2400876"/>
                <a:gd name="connsiteX49" fmla="*/ 1772388 w 1826979"/>
                <a:gd name="connsiteY49" fmla="*/ 1914775 h 2400876"/>
                <a:gd name="connsiteX50" fmla="*/ 1792860 w 1826979"/>
                <a:gd name="connsiteY50" fmla="*/ 1853361 h 2400876"/>
                <a:gd name="connsiteX51" fmla="*/ 1799684 w 1826979"/>
                <a:gd name="connsiteY51" fmla="*/ 1634996 h 2400876"/>
                <a:gd name="connsiteX52" fmla="*/ 1820156 w 1826979"/>
                <a:gd name="connsiteY52" fmla="*/ 1559934 h 2400876"/>
                <a:gd name="connsiteX53" fmla="*/ 1826979 w 1826979"/>
                <a:gd name="connsiteY53" fmla="*/ 1532638 h 2400876"/>
                <a:gd name="connsiteX54" fmla="*/ 1820156 w 1826979"/>
                <a:gd name="connsiteY54" fmla="*/ 1348393 h 2400876"/>
                <a:gd name="connsiteX55" fmla="*/ 1806508 w 1826979"/>
                <a:gd name="connsiteY55" fmla="*/ 1307450 h 2400876"/>
                <a:gd name="connsiteX56" fmla="*/ 1786036 w 1826979"/>
                <a:gd name="connsiteY56" fmla="*/ 1259683 h 2400876"/>
                <a:gd name="connsiteX57" fmla="*/ 1772388 w 1826979"/>
                <a:gd name="connsiteY57" fmla="*/ 1239211 h 2400876"/>
                <a:gd name="connsiteX58" fmla="*/ 1751917 w 1826979"/>
                <a:gd name="connsiteY58" fmla="*/ 1205092 h 2400876"/>
                <a:gd name="connsiteX59" fmla="*/ 1745093 w 1826979"/>
                <a:gd name="connsiteY59" fmla="*/ 1184620 h 2400876"/>
                <a:gd name="connsiteX60" fmla="*/ 1724621 w 1826979"/>
                <a:gd name="connsiteY60" fmla="*/ 1157325 h 2400876"/>
                <a:gd name="connsiteX61" fmla="*/ 1710973 w 1826979"/>
                <a:gd name="connsiteY61" fmla="*/ 1136853 h 2400876"/>
                <a:gd name="connsiteX62" fmla="*/ 1690502 w 1826979"/>
                <a:gd name="connsiteY62" fmla="*/ 1075438 h 2400876"/>
                <a:gd name="connsiteX63" fmla="*/ 1683678 w 1826979"/>
                <a:gd name="connsiteY63" fmla="*/ 1054967 h 2400876"/>
                <a:gd name="connsiteX64" fmla="*/ 1663206 w 1826979"/>
                <a:gd name="connsiteY64" fmla="*/ 1041319 h 2400876"/>
                <a:gd name="connsiteX65" fmla="*/ 1649559 w 1826979"/>
                <a:gd name="connsiteY65" fmla="*/ 1020847 h 2400876"/>
                <a:gd name="connsiteX66" fmla="*/ 1629087 w 1826979"/>
                <a:gd name="connsiteY66" fmla="*/ 986728 h 2400876"/>
                <a:gd name="connsiteX67" fmla="*/ 1588144 w 1826979"/>
                <a:gd name="connsiteY67" fmla="*/ 959432 h 2400876"/>
                <a:gd name="connsiteX68" fmla="*/ 1547200 w 1826979"/>
                <a:gd name="connsiteY68" fmla="*/ 918489 h 2400876"/>
                <a:gd name="connsiteX69" fmla="*/ 1513081 w 1826979"/>
                <a:gd name="connsiteY69" fmla="*/ 863898 h 2400876"/>
                <a:gd name="connsiteX70" fmla="*/ 1499433 w 1826979"/>
                <a:gd name="connsiteY70" fmla="*/ 843426 h 2400876"/>
                <a:gd name="connsiteX71" fmla="*/ 1478961 w 1826979"/>
                <a:gd name="connsiteY71" fmla="*/ 836602 h 2400876"/>
                <a:gd name="connsiteX72" fmla="*/ 1438018 w 1826979"/>
                <a:gd name="connsiteY72" fmla="*/ 816131 h 2400876"/>
                <a:gd name="connsiteX73" fmla="*/ 1424370 w 1826979"/>
                <a:gd name="connsiteY73" fmla="*/ 761540 h 2400876"/>
                <a:gd name="connsiteX74" fmla="*/ 1410723 w 1826979"/>
                <a:gd name="connsiteY74" fmla="*/ 720596 h 2400876"/>
                <a:gd name="connsiteX75" fmla="*/ 1390251 w 1826979"/>
                <a:gd name="connsiteY75" fmla="*/ 706949 h 2400876"/>
                <a:gd name="connsiteX76" fmla="*/ 1362956 w 1826979"/>
                <a:gd name="connsiteY76" fmla="*/ 659181 h 2400876"/>
                <a:gd name="connsiteX77" fmla="*/ 1335660 w 1826979"/>
                <a:gd name="connsiteY77" fmla="*/ 618238 h 2400876"/>
                <a:gd name="connsiteX78" fmla="*/ 1315188 w 1826979"/>
                <a:gd name="connsiteY78" fmla="*/ 577295 h 2400876"/>
                <a:gd name="connsiteX79" fmla="*/ 1308364 w 1826979"/>
                <a:gd name="connsiteY79" fmla="*/ 556823 h 2400876"/>
                <a:gd name="connsiteX80" fmla="*/ 1287893 w 1826979"/>
                <a:gd name="connsiteY80" fmla="*/ 536352 h 2400876"/>
                <a:gd name="connsiteX81" fmla="*/ 1274245 w 1826979"/>
                <a:gd name="connsiteY81" fmla="*/ 509056 h 2400876"/>
                <a:gd name="connsiteX82" fmla="*/ 1226478 w 1826979"/>
                <a:gd name="connsiteY82" fmla="*/ 447641 h 2400876"/>
                <a:gd name="connsiteX83" fmla="*/ 1206006 w 1826979"/>
                <a:gd name="connsiteY83" fmla="*/ 433993 h 2400876"/>
                <a:gd name="connsiteX84" fmla="*/ 1192359 w 1826979"/>
                <a:gd name="connsiteY84" fmla="*/ 413522 h 2400876"/>
                <a:gd name="connsiteX85" fmla="*/ 1151415 w 1826979"/>
                <a:gd name="connsiteY85" fmla="*/ 399874 h 2400876"/>
                <a:gd name="connsiteX86" fmla="*/ 1090000 w 1826979"/>
                <a:gd name="connsiteY86" fmla="*/ 331635 h 2400876"/>
                <a:gd name="connsiteX87" fmla="*/ 1069529 w 1826979"/>
                <a:gd name="connsiteY87" fmla="*/ 317987 h 2400876"/>
                <a:gd name="connsiteX88" fmla="*/ 1021761 w 1826979"/>
                <a:gd name="connsiteY88" fmla="*/ 283868 h 2400876"/>
                <a:gd name="connsiteX89" fmla="*/ 973994 w 1826979"/>
                <a:gd name="connsiteY89" fmla="*/ 256572 h 2400876"/>
                <a:gd name="connsiteX90" fmla="*/ 960347 w 1826979"/>
                <a:gd name="connsiteY90" fmla="*/ 236101 h 2400876"/>
                <a:gd name="connsiteX91" fmla="*/ 939875 w 1826979"/>
                <a:gd name="connsiteY91" fmla="*/ 229277 h 2400876"/>
                <a:gd name="connsiteX92" fmla="*/ 919403 w 1826979"/>
                <a:gd name="connsiteY92" fmla="*/ 215629 h 2400876"/>
                <a:gd name="connsiteX93" fmla="*/ 871636 w 1826979"/>
                <a:gd name="connsiteY93" fmla="*/ 201981 h 2400876"/>
                <a:gd name="connsiteX94" fmla="*/ 851164 w 1826979"/>
                <a:gd name="connsiteY94" fmla="*/ 195158 h 2400876"/>
                <a:gd name="connsiteX95" fmla="*/ 789750 w 1826979"/>
                <a:gd name="connsiteY95" fmla="*/ 167862 h 2400876"/>
                <a:gd name="connsiteX96" fmla="*/ 769278 w 1826979"/>
                <a:gd name="connsiteY96" fmla="*/ 161038 h 2400876"/>
                <a:gd name="connsiteX97" fmla="*/ 748806 w 1826979"/>
                <a:gd name="connsiteY97" fmla="*/ 147390 h 2400876"/>
                <a:gd name="connsiteX98" fmla="*/ 714687 w 1826979"/>
                <a:gd name="connsiteY98" fmla="*/ 140567 h 2400876"/>
                <a:gd name="connsiteX99" fmla="*/ 619153 w 1826979"/>
                <a:gd name="connsiteY99" fmla="*/ 120095 h 2400876"/>
                <a:gd name="connsiteX0" fmla="*/ 619153 w 1826979"/>
                <a:gd name="connsiteY0" fmla="*/ 120095 h 2594395"/>
                <a:gd name="connsiteX1" fmla="*/ 529716 w 1826979"/>
                <a:gd name="connsiteY1" fmla="*/ 21502 h 2594395"/>
                <a:gd name="connsiteX2" fmla="*/ 10811 w 1826979"/>
                <a:gd name="connsiteY2" fmla="*/ 86007 h 2594395"/>
                <a:gd name="connsiteX3" fmla="*/ 594579 w 1826979"/>
                <a:gd name="connsiteY3" fmla="*/ 537546 h 2594395"/>
                <a:gd name="connsiteX4" fmla="*/ 724306 w 1826979"/>
                <a:gd name="connsiteY4" fmla="*/ 666558 h 2594395"/>
                <a:gd name="connsiteX5" fmla="*/ 724306 w 1826979"/>
                <a:gd name="connsiteY5" fmla="*/ 666558 h 2594395"/>
                <a:gd name="connsiteX6" fmla="*/ 724306 w 1826979"/>
                <a:gd name="connsiteY6" fmla="*/ 666558 h 2594395"/>
                <a:gd name="connsiteX7" fmla="*/ 724306 w 1826979"/>
                <a:gd name="connsiteY7" fmla="*/ 666558 h 2594395"/>
                <a:gd name="connsiteX8" fmla="*/ 724306 w 1826979"/>
                <a:gd name="connsiteY8" fmla="*/ 666558 h 2594395"/>
                <a:gd name="connsiteX9" fmla="*/ 724306 w 1826979"/>
                <a:gd name="connsiteY9" fmla="*/ 666558 h 2594395"/>
                <a:gd name="connsiteX10" fmla="*/ 789169 w 1826979"/>
                <a:gd name="connsiteY10" fmla="*/ 731063 h 2594395"/>
                <a:gd name="connsiteX11" fmla="*/ 724306 w 1826979"/>
                <a:gd name="connsiteY11" fmla="*/ 666558 h 2594395"/>
                <a:gd name="connsiteX12" fmla="*/ 741982 w 1826979"/>
                <a:gd name="connsiteY12" fmla="*/ 638710 h 2594395"/>
                <a:gd name="connsiteX13" fmla="*/ 762454 w 1826979"/>
                <a:gd name="connsiteY13" fmla="*/ 700125 h 2594395"/>
                <a:gd name="connsiteX14" fmla="*/ 782926 w 1826979"/>
                <a:gd name="connsiteY14" fmla="*/ 754716 h 2594395"/>
                <a:gd name="connsiteX15" fmla="*/ 796573 w 1826979"/>
                <a:gd name="connsiteY15" fmla="*/ 816131 h 2594395"/>
                <a:gd name="connsiteX16" fmla="*/ 810221 w 1826979"/>
                <a:gd name="connsiteY16" fmla="*/ 836602 h 2594395"/>
                <a:gd name="connsiteX17" fmla="*/ 837517 w 1826979"/>
                <a:gd name="connsiteY17" fmla="*/ 877546 h 2594395"/>
                <a:gd name="connsiteX18" fmla="*/ 851164 w 1826979"/>
                <a:gd name="connsiteY18" fmla="*/ 904841 h 2594395"/>
                <a:gd name="connsiteX19" fmla="*/ 878460 w 1826979"/>
                <a:gd name="connsiteY19" fmla="*/ 938961 h 2594395"/>
                <a:gd name="connsiteX20" fmla="*/ 898932 w 1826979"/>
                <a:gd name="connsiteY20" fmla="*/ 986728 h 2594395"/>
                <a:gd name="connsiteX21" fmla="*/ 912579 w 1826979"/>
                <a:gd name="connsiteY21" fmla="*/ 1007199 h 2594395"/>
                <a:gd name="connsiteX22" fmla="*/ 939875 w 1826979"/>
                <a:gd name="connsiteY22" fmla="*/ 1089086 h 2594395"/>
                <a:gd name="connsiteX23" fmla="*/ 960347 w 1826979"/>
                <a:gd name="connsiteY23" fmla="*/ 1130029 h 2594395"/>
                <a:gd name="connsiteX24" fmla="*/ 967170 w 1826979"/>
                <a:gd name="connsiteY24" fmla="*/ 1150501 h 2594395"/>
                <a:gd name="connsiteX25" fmla="*/ 980818 w 1826979"/>
                <a:gd name="connsiteY25" fmla="*/ 1170972 h 2594395"/>
                <a:gd name="connsiteX26" fmla="*/ 987642 w 1826979"/>
                <a:gd name="connsiteY26" fmla="*/ 1239211 h 2594395"/>
                <a:gd name="connsiteX27" fmla="*/ 1001290 w 1826979"/>
                <a:gd name="connsiteY27" fmla="*/ 1321098 h 2594395"/>
                <a:gd name="connsiteX28" fmla="*/ 1014938 w 1826979"/>
                <a:gd name="connsiteY28" fmla="*/ 1341570 h 2594395"/>
                <a:gd name="connsiteX29" fmla="*/ 1069529 w 1826979"/>
                <a:gd name="connsiteY29" fmla="*/ 1450752 h 2594395"/>
                <a:gd name="connsiteX30" fmla="*/ 1096824 w 1826979"/>
                <a:gd name="connsiteY30" fmla="*/ 1505343 h 2594395"/>
                <a:gd name="connsiteX31" fmla="*/ 1110472 w 1826979"/>
                <a:gd name="connsiteY31" fmla="*/ 1546286 h 2594395"/>
                <a:gd name="connsiteX32" fmla="*/ 129726 w 1826979"/>
                <a:gd name="connsiteY32" fmla="*/ 2386709 h 2594395"/>
                <a:gd name="connsiteX33" fmla="*/ 713495 w 1826979"/>
                <a:gd name="connsiteY33" fmla="*/ 2580227 h 2594395"/>
                <a:gd name="connsiteX34" fmla="*/ 1171887 w 1826979"/>
                <a:gd name="connsiteY34" fmla="*/ 1703235 h 2594395"/>
                <a:gd name="connsiteX35" fmla="*/ 1185535 w 1826979"/>
                <a:gd name="connsiteY35" fmla="*/ 1723707 h 2594395"/>
                <a:gd name="connsiteX36" fmla="*/ 1199182 w 1826979"/>
                <a:gd name="connsiteY36" fmla="*/ 1744178 h 2594395"/>
                <a:gd name="connsiteX37" fmla="*/ 1219654 w 1826979"/>
                <a:gd name="connsiteY37" fmla="*/ 1812417 h 2594395"/>
                <a:gd name="connsiteX38" fmla="*/ 1246950 w 1826979"/>
                <a:gd name="connsiteY38" fmla="*/ 1846537 h 2594395"/>
                <a:gd name="connsiteX39" fmla="*/ 1287893 w 1826979"/>
                <a:gd name="connsiteY39" fmla="*/ 1853361 h 2594395"/>
                <a:gd name="connsiteX40" fmla="*/ 1328836 w 1826979"/>
                <a:gd name="connsiteY40" fmla="*/ 1880656 h 2594395"/>
                <a:gd name="connsiteX41" fmla="*/ 1349308 w 1826979"/>
                <a:gd name="connsiteY41" fmla="*/ 1894304 h 2594395"/>
                <a:gd name="connsiteX42" fmla="*/ 1376603 w 1826979"/>
                <a:gd name="connsiteY42" fmla="*/ 1907952 h 2594395"/>
                <a:gd name="connsiteX43" fmla="*/ 1410723 w 1826979"/>
                <a:gd name="connsiteY43" fmla="*/ 1928423 h 2594395"/>
                <a:gd name="connsiteX44" fmla="*/ 1451666 w 1826979"/>
                <a:gd name="connsiteY44" fmla="*/ 1948895 h 2594395"/>
                <a:gd name="connsiteX45" fmla="*/ 1635911 w 1826979"/>
                <a:gd name="connsiteY45" fmla="*/ 1942071 h 2594395"/>
                <a:gd name="connsiteX46" fmla="*/ 1656382 w 1826979"/>
                <a:gd name="connsiteY46" fmla="*/ 1935247 h 2594395"/>
                <a:gd name="connsiteX47" fmla="*/ 1724621 w 1826979"/>
                <a:gd name="connsiteY47" fmla="*/ 1928423 h 2594395"/>
                <a:gd name="connsiteX48" fmla="*/ 1751917 w 1826979"/>
                <a:gd name="connsiteY48" fmla="*/ 1921599 h 2594395"/>
                <a:gd name="connsiteX49" fmla="*/ 1772388 w 1826979"/>
                <a:gd name="connsiteY49" fmla="*/ 1914775 h 2594395"/>
                <a:gd name="connsiteX50" fmla="*/ 1792860 w 1826979"/>
                <a:gd name="connsiteY50" fmla="*/ 1853361 h 2594395"/>
                <a:gd name="connsiteX51" fmla="*/ 1799684 w 1826979"/>
                <a:gd name="connsiteY51" fmla="*/ 1634996 h 2594395"/>
                <a:gd name="connsiteX52" fmla="*/ 1820156 w 1826979"/>
                <a:gd name="connsiteY52" fmla="*/ 1559934 h 2594395"/>
                <a:gd name="connsiteX53" fmla="*/ 1826979 w 1826979"/>
                <a:gd name="connsiteY53" fmla="*/ 1532638 h 2594395"/>
                <a:gd name="connsiteX54" fmla="*/ 1820156 w 1826979"/>
                <a:gd name="connsiteY54" fmla="*/ 1348393 h 2594395"/>
                <a:gd name="connsiteX55" fmla="*/ 1806508 w 1826979"/>
                <a:gd name="connsiteY55" fmla="*/ 1307450 h 2594395"/>
                <a:gd name="connsiteX56" fmla="*/ 1786036 w 1826979"/>
                <a:gd name="connsiteY56" fmla="*/ 1259683 h 2594395"/>
                <a:gd name="connsiteX57" fmla="*/ 1772388 w 1826979"/>
                <a:gd name="connsiteY57" fmla="*/ 1239211 h 2594395"/>
                <a:gd name="connsiteX58" fmla="*/ 1751917 w 1826979"/>
                <a:gd name="connsiteY58" fmla="*/ 1205092 h 2594395"/>
                <a:gd name="connsiteX59" fmla="*/ 1745093 w 1826979"/>
                <a:gd name="connsiteY59" fmla="*/ 1184620 h 2594395"/>
                <a:gd name="connsiteX60" fmla="*/ 1724621 w 1826979"/>
                <a:gd name="connsiteY60" fmla="*/ 1157325 h 2594395"/>
                <a:gd name="connsiteX61" fmla="*/ 1710973 w 1826979"/>
                <a:gd name="connsiteY61" fmla="*/ 1136853 h 2594395"/>
                <a:gd name="connsiteX62" fmla="*/ 1690502 w 1826979"/>
                <a:gd name="connsiteY62" fmla="*/ 1075438 h 2594395"/>
                <a:gd name="connsiteX63" fmla="*/ 1683678 w 1826979"/>
                <a:gd name="connsiteY63" fmla="*/ 1054967 h 2594395"/>
                <a:gd name="connsiteX64" fmla="*/ 1663206 w 1826979"/>
                <a:gd name="connsiteY64" fmla="*/ 1041319 h 2594395"/>
                <a:gd name="connsiteX65" fmla="*/ 1649559 w 1826979"/>
                <a:gd name="connsiteY65" fmla="*/ 1020847 h 2594395"/>
                <a:gd name="connsiteX66" fmla="*/ 1629087 w 1826979"/>
                <a:gd name="connsiteY66" fmla="*/ 986728 h 2594395"/>
                <a:gd name="connsiteX67" fmla="*/ 1588144 w 1826979"/>
                <a:gd name="connsiteY67" fmla="*/ 959432 h 2594395"/>
                <a:gd name="connsiteX68" fmla="*/ 1547200 w 1826979"/>
                <a:gd name="connsiteY68" fmla="*/ 918489 h 2594395"/>
                <a:gd name="connsiteX69" fmla="*/ 1513081 w 1826979"/>
                <a:gd name="connsiteY69" fmla="*/ 863898 h 2594395"/>
                <a:gd name="connsiteX70" fmla="*/ 1499433 w 1826979"/>
                <a:gd name="connsiteY70" fmla="*/ 843426 h 2594395"/>
                <a:gd name="connsiteX71" fmla="*/ 1478961 w 1826979"/>
                <a:gd name="connsiteY71" fmla="*/ 836602 h 2594395"/>
                <a:gd name="connsiteX72" fmla="*/ 1438018 w 1826979"/>
                <a:gd name="connsiteY72" fmla="*/ 816131 h 2594395"/>
                <a:gd name="connsiteX73" fmla="*/ 1424370 w 1826979"/>
                <a:gd name="connsiteY73" fmla="*/ 761540 h 2594395"/>
                <a:gd name="connsiteX74" fmla="*/ 1410723 w 1826979"/>
                <a:gd name="connsiteY74" fmla="*/ 720596 h 2594395"/>
                <a:gd name="connsiteX75" fmla="*/ 1390251 w 1826979"/>
                <a:gd name="connsiteY75" fmla="*/ 706949 h 2594395"/>
                <a:gd name="connsiteX76" fmla="*/ 1362956 w 1826979"/>
                <a:gd name="connsiteY76" fmla="*/ 659181 h 2594395"/>
                <a:gd name="connsiteX77" fmla="*/ 1335660 w 1826979"/>
                <a:gd name="connsiteY77" fmla="*/ 618238 h 2594395"/>
                <a:gd name="connsiteX78" fmla="*/ 1315188 w 1826979"/>
                <a:gd name="connsiteY78" fmla="*/ 577295 h 2594395"/>
                <a:gd name="connsiteX79" fmla="*/ 1308364 w 1826979"/>
                <a:gd name="connsiteY79" fmla="*/ 556823 h 2594395"/>
                <a:gd name="connsiteX80" fmla="*/ 1287893 w 1826979"/>
                <a:gd name="connsiteY80" fmla="*/ 536352 h 2594395"/>
                <a:gd name="connsiteX81" fmla="*/ 1274245 w 1826979"/>
                <a:gd name="connsiteY81" fmla="*/ 509056 h 2594395"/>
                <a:gd name="connsiteX82" fmla="*/ 1226478 w 1826979"/>
                <a:gd name="connsiteY82" fmla="*/ 447641 h 2594395"/>
                <a:gd name="connsiteX83" fmla="*/ 1206006 w 1826979"/>
                <a:gd name="connsiteY83" fmla="*/ 433993 h 2594395"/>
                <a:gd name="connsiteX84" fmla="*/ 1192359 w 1826979"/>
                <a:gd name="connsiteY84" fmla="*/ 413522 h 2594395"/>
                <a:gd name="connsiteX85" fmla="*/ 1151415 w 1826979"/>
                <a:gd name="connsiteY85" fmla="*/ 399874 h 2594395"/>
                <a:gd name="connsiteX86" fmla="*/ 1090000 w 1826979"/>
                <a:gd name="connsiteY86" fmla="*/ 331635 h 2594395"/>
                <a:gd name="connsiteX87" fmla="*/ 1069529 w 1826979"/>
                <a:gd name="connsiteY87" fmla="*/ 317987 h 2594395"/>
                <a:gd name="connsiteX88" fmla="*/ 1021761 w 1826979"/>
                <a:gd name="connsiteY88" fmla="*/ 283868 h 2594395"/>
                <a:gd name="connsiteX89" fmla="*/ 973994 w 1826979"/>
                <a:gd name="connsiteY89" fmla="*/ 256572 h 2594395"/>
                <a:gd name="connsiteX90" fmla="*/ 960347 w 1826979"/>
                <a:gd name="connsiteY90" fmla="*/ 236101 h 2594395"/>
                <a:gd name="connsiteX91" fmla="*/ 939875 w 1826979"/>
                <a:gd name="connsiteY91" fmla="*/ 229277 h 2594395"/>
                <a:gd name="connsiteX92" fmla="*/ 919403 w 1826979"/>
                <a:gd name="connsiteY92" fmla="*/ 215629 h 2594395"/>
                <a:gd name="connsiteX93" fmla="*/ 871636 w 1826979"/>
                <a:gd name="connsiteY93" fmla="*/ 201981 h 2594395"/>
                <a:gd name="connsiteX94" fmla="*/ 851164 w 1826979"/>
                <a:gd name="connsiteY94" fmla="*/ 195158 h 2594395"/>
                <a:gd name="connsiteX95" fmla="*/ 789750 w 1826979"/>
                <a:gd name="connsiteY95" fmla="*/ 167862 h 2594395"/>
                <a:gd name="connsiteX96" fmla="*/ 769278 w 1826979"/>
                <a:gd name="connsiteY96" fmla="*/ 161038 h 2594395"/>
                <a:gd name="connsiteX97" fmla="*/ 748806 w 1826979"/>
                <a:gd name="connsiteY97" fmla="*/ 147390 h 2594395"/>
                <a:gd name="connsiteX98" fmla="*/ 714687 w 1826979"/>
                <a:gd name="connsiteY98" fmla="*/ 140567 h 2594395"/>
                <a:gd name="connsiteX99" fmla="*/ 619153 w 1826979"/>
                <a:gd name="connsiteY99" fmla="*/ 120095 h 2594395"/>
                <a:gd name="connsiteX0" fmla="*/ 619153 w 1826979"/>
                <a:gd name="connsiteY0" fmla="*/ 120095 h 2594395"/>
                <a:gd name="connsiteX1" fmla="*/ 529716 w 1826979"/>
                <a:gd name="connsiteY1" fmla="*/ 21502 h 2594395"/>
                <a:gd name="connsiteX2" fmla="*/ 10811 w 1826979"/>
                <a:gd name="connsiteY2" fmla="*/ 86007 h 2594395"/>
                <a:gd name="connsiteX3" fmla="*/ 594579 w 1826979"/>
                <a:gd name="connsiteY3" fmla="*/ 537546 h 2594395"/>
                <a:gd name="connsiteX4" fmla="*/ 724306 w 1826979"/>
                <a:gd name="connsiteY4" fmla="*/ 666558 h 2594395"/>
                <a:gd name="connsiteX5" fmla="*/ 724306 w 1826979"/>
                <a:gd name="connsiteY5" fmla="*/ 666558 h 2594395"/>
                <a:gd name="connsiteX6" fmla="*/ 724306 w 1826979"/>
                <a:gd name="connsiteY6" fmla="*/ 666558 h 2594395"/>
                <a:gd name="connsiteX7" fmla="*/ 724306 w 1826979"/>
                <a:gd name="connsiteY7" fmla="*/ 666558 h 2594395"/>
                <a:gd name="connsiteX8" fmla="*/ 724306 w 1826979"/>
                <a:gd name="connsiteY8" fmla="*/ 666558 h 2594395"/>
                <a:gd name="connsiteX9" fmla="*/ 724306 w 1826979"/>
                <a:gd name="connsiteY9" fmla="*/ 666558 h 2594395"/>
                <a:gd name="connsiteX10" fmla="*/ 789169 w 1826979"/>
                <a:gd name="connsiteY10" fmla="*/ 731063 h 2594395"/>
                <a:gd name="connsiteX11" fmla="*/ 724306 w 1826979"/>
                <a:gd name="connsiteY11" fmla="*/ 666558 h 2594395"/>
                <a:gd name="connsiteX12" fmla="*/ 741982 w 1826979"/>
                <a:gd name="connsiteY12" fmla="*/ 638710 h 2594395"/>
                <a:gd name="connsiteX13" fmla="*/ 762454 w 1826979"/>
                <a:gd name="connsiteY13" fmla="*/ 700125 h 2594395"/>
                <a:gd name="connsiteX14" fmla="*/ 782926 w 1826979"/>
                <a:gd name="connsiteY14" fmla="*/ 754716 h 2594395"/>
                <a:gd name="connsiteX15" fmla="*/ 796573 w 1826979"/>
                <a:gd name="connsiteY15" fmla="*/ 816131 h 2594395"/>
                <a:gd name="connsiteX16" fmla="*/ 810221 w 1826979"/>
                <a:gd name="connsiteY16" fmla="*/ 836602 h 2594395"/>
                <a:gd name="connsiteX17" fmla="*/ 837517 w 1826979"/>
                <a:gd name="connsiteY17" fmla="*/ 877546 h 2594395"/>
                <a:gd name="connsiteX18" fmla="*/ 851164 w 1826979"/>
                <a:gd name="connsiteY18" fmla="*/ 904841 h 2594395"/>
                <a:gd name="connsiteX19" fmla="*/ 878460 w 1826979"/>
                <a:gd name="connsiteY19" fmla="*/ 938961 h 2594395"/>
                <a:gd name="connsiteX20" fmla="*/ 898932 w 1826979"/>
                <a:gd name="connsiteY20" fmla="*/ 986728 h 2594395"/>
                <a:gd name="connsiteX21" fmla="*/ 912579 w 1826979"/>
                <a:gd name="connsiteY21" fmla="*/ 1007199 h 2594395"/>
                <a:gd name="connsiteX22" fmla="*/ 939875 w 1826979"/>
                <a:gd name="connsiteY22" fmla="*/ 1089086 h 2594395"/>
                <a:gd name="connsiteX23" fmla="*/ 960347 w 1826979"/>
                <a:gd name="connsiteY23" fmla="*/ 1130029 h 2594395"/>
                <a:gd name="connsiteX24" fmla="*/ 967170 w 1826979"/>
                <a:gd name="connsiteY24" fmla="*/ 1150501 h 2594395"/>
                <a:gd name="connsiteX25" fmla="*/ 980818 w 1826979"/>
                <a:gd name="connsiteY25" fmla="*/ 1170972 h 2594395"/>
                <a:gd name="connsiteX26" fmla="*/ 987642 w 1826979"/>
                <a:gd name="connsiteY26" fmla="*/ 1239211 h 2594395"/>
                <a:gd name="connsiteX27" fmla="*/ 1001290 w 1826979"/>
                <a:gd name="connsiteY27" fmla="*/ 1321098 h 2594395"/>
                <a:gd name="connsiteX28" fmla="*/ 1014938 w 1826979"/>
                <a:gd name="connsiteY28" fmla="*/ 1341570 h 2594395"/>
                <a:gd name="connsiteX29" fmla="*/ 1069529 w 1826979"/>
                <a:gd name="connsiteY29" fmla="*/ 1450752 h 2594395"/>
                <a:gd name="connsiteX30" fmla="*/ 1096824 w 1826979"/>
                <a:gd name="connsiteY30" fmla="*/ 1505343 h 2594395"/>
                <a:gd name="connsiteX31" fmla="*/ 1110472 w 1826979"/>
                <a:gd name="connsiteY31" fmla="*/ 1546286 h 2594395"/>
                <a:gd name="connsiteX32" fmla="*/ 129726 w 1826979"/>
                <a:gd name="connsiteY32" fmla="*/ 2386709 h 2594395"/>
                <a:gd name="connsiteX33" fmla="*/ 713495 w 1826979"/>
                <a:gd name="connsiteY33" fmla="*/ 2580227 h 2594395"/>
                <a:gd name="connsiteX34" fmla="*/ 1362127 w 1826979"/>
                <a:gd name="connsiteY34" fmla="*/ 2193193 h 2594395"/>
                <a:gd name="connsiteX35" fmla="*/ 1185535 w 1826979"/>
                <a:gd name="connsiteY35" fmla="*/ 1723707 h 2594395"/>
                <a:gd name="connsiteX36" fmla="*/ 1199182 w 1826979"/>
                <a:gd name="connsiteY36" fmla="*/ 1744178 h 2594395"/>
                <a:gd name="connsiteX37" fmla="*/ 1219654 w 1826979"/>
                <a:gd name="connsiteY37" fmla="*/ 1812417 h 2594395"/>
                <a:gd name="connsiteX38" fmla="*/ 1246950 w 1826979"/>
                <a:gd name="connsiteY38" fmla="*/ 1846537 h 2594395"/>
                <a:gd name="connsiteX39" fmla="*/ 1287893 w 1826979"/>
                <a:gd name="connsiteY39" fmla="*/ 1853361 h 2594395"/>
                <a:gd name="connsiteX40" fmla="*/ 1328836 w 1826979"/>
                <a:gd name="connsiteY40" fmla="*/ 1880656 h 2594395"/>
                <a:gd name="connsiteX41" fmla="*/ 1349308 w 1826979"/>
                <a:gd name="connsiteY41" fmla="*/ 1894304 h 2594395"/>
                <a:gd name="connsiteX42" fmla="*/ 1376603 w 1826979"/>
                <a:gd name="connsiteY42" fmla="*/ 1907952 h 2594395"/>
                <a:gd name="connsiteX43" fmla="*/ 1410723 w 1826979"/>
                <a:gd name="connsiteY43" fmla="*/ 1928423 h 2594395"/>
                <a:gd name="connsiteX44" fmla="*/ 1451666 w 1826979"/>
                <a:gd name="connsiteY44" fmla="*/ 1948895 h 2594395"/>
                <a:gd name="connsiteX45" fmla="*/ 1635911 w 1826979"/>
                <a:gd name="connsiteY45" fmla="*/ 1942071 h 2594395"/>
                <a:gd name="connsiteX46" fmla="*/ 1656382 w 1826979"/>
                <a:gd name="connsiteY46" fmla="*/ 1935247 h 2594395"/>
                <a:gd name="connsiteX47" fmla="*/ 1724621 w 1826979"/>
                <a:gd name="connsiteY47" fmla="*/ 1928423 h 2594395"/>
                <a:gd name="connsiteX48" fmla="*/ 1751917 w 1826979"/>
                <a:gd name="connsiteY48" fmla="*/ 1921599 h 2594395"/>
                <a:gd name="connsiteX49" fmla="*/ 1772388 w 1826979"/>
                <a:gd name="connsiteY49" fmla="*/ 1914775 h 2594395"/>
                <a:gd name="connsiteX50" fmla="*/ 1792860 w 1826979"/>
                <a:gd name="connsiteY50" fmla="*/ 1853361 h 2594395"/>
                <a:gd name="connsiteX51" fmla="*/ 1799684 w 1826979"/>
                <a:gd name="connsiteY51" fmla="*/ 1634996 h 2594395"/>
                <a:gd name="connsiteX52" fmla="*/ 1820156 w 1826979"/>
                <a:gd name="connsiteY52" fmla="*/ 1559934 h 2594395"/>
                <a:gd name="connsiteX53" fmla="*/ 1826979 w 1826979"/>
                <a:gd name="connsiteY53" fmla="*/ 1532638 h 2594395"/>
                <a:gd name="connsiteX54" fmla="*/ 1820156 w 1826979"/>
                <a:gd name="connsiteY54" fmla="*/ 1348393 h 2594395"/>
                <a:gd name="connsiteX55" fmla="*/ 1806508 w 1826979"/>
                <a:gd name="connsiteY55" fmla="*/ 1307450 h 2594395"/>
                <a:gd name="connsiteX56" fmla="*/ 1786036 w 1826979"/>
                <a:gd name="connsiteY56" fmla="*/ 1259683 h 2594395"/>
                <a:gd name="connsiteX57" fmla="*/ 1772388 w 1826979"/>
                <a:gd name="connsiteY57" fmla="*/ 1239211 h 2594395"/>
                <a:gd name="connsiteX58" fmla="*/ 1751917 w 1826979"/>
                <a:gd name="connsiteY58" fmla="*/ 1205092 h 2594395"/>
                <a:gd name="connsiteX59" fmla="*/ 1745093 w 1826979"/>
                <a:gd name="connsiteY59" fmla="*/ 1184620 h 2594395"/>
                <a:gd name="connsiteX60" fmla="*/ 1724621 w 1826979"/>
                <a:gd name="connsiteY60" fmla="*/ 1157325 h 2594395"/>
                <a:gd name="connsiteX61" fmla="*/ 1710973 w 1826979"/>
                <a:gd name="connsiteY61" fmla="*/ 1136853 h 2594395"/>
                <a:gd name="connsiteX62" fmla="*/ 1690502 w 1826979"/>
                <a:gd name="connsiteY62" fmla="*/ 1075438 h 2594395"/>
                <a:gd name="connsiteX63" fmla="*/ 1683678 w 1826979"/>
                <a:gd name="connsiteY63" fmla="*/ 1054967 h 2594395"/>
                <a:gd name="connsiteX64" fmla="*/ 1663206 w 1826979"/>
                <a:gd name="connsiteY64" fmla="*/ 1041319 h 2594395"/>
                <a:gd name="connsiteX65" fmla="*/ 1649559 w 1826979"/>
                <a:gd name="connsiteY65" fmla="*/ 1020847 h 2594395"/>
                <a:gd name="connsiteX66" fmla="*/ 1629087 w 1826979"/>
                <a:gd name="connsiteY66" fmla="*/ 986728 h 2594395"/>
                <a:gd name="connsiteX67" fmla="*/ 1588144 w 1826979"/>
                <a:gd name="connsiteY67" fmla="*/ 959432 h 2594395"/>
                <a:gd name="connsiteX68" fmla="*/ 1547200 w 1826979"/>
                <a:gd name="connsiteY68" fmla="*/ 918489 h 2594395"/>
                <a:gd name="connsiteX69" fmla="*/ 1513081 w 1826979"/>
                <a:gd name="connsiteY69" fmla="*/ 863898 h 2594395"/>
                <a:gd name="connsiteX70" fmla="*/ 1499433 w 1826979"/>
                <a:gd name="connsiteY70" fmla="*/ 843426 h 2594395"/>
                <a:gd name="connsiteX71" fmla="*/ 1478961 w 1826979"/>
                <a:gd name="connsiteY71" fmla="*/ 836602 h 2594395"/>
                <a:gd name="connsiteX72" fmla="*/ 1438018 w 1826979"/>
                <a:gd name="connsiteY72" fmla="*/ 816131 h 2594395"/>
                <a:gd name="connsiteX73" fmla="*/ 1424370 w 1826979"/>
                <a:gd name="connsiteY73" fmla="*/ 761540 h 2594395"/>
                <a:gd name="connsiteX74" fmla="*/ 1410723 w 1826979"/>
                <a:gd name="connsiteY74" fmla="*/ 720596 h 2594395"/>
                <a:gd name="connsiteX75" fmla="*/ 1390251 w 1826979"/>
                <a:gd name="connsiteY75" fmla="*/ 706949 h 2594395"/>
                <a:gd name="connsiteX76" fmla="*/ 1362956 w 1826979"/>
                <a:gd name="connsiteY76" fmla="*/ 659181 h 2594395"/>
                <a:gd name="connsiteX77" fmla="*/ 1335660 w 1826979"/>
                <a:gd name="connsiteY77" fmla="*/ 618238 h 2594395"/>
                <a:gd name="connsiteX78" fmla="*/ 1315188 w 1826979"/>
                <a:gd name="connsiteY78" fmla="*/ 577295 h 2594395"/>
                <a:gd name="connsiteX79" fmla="*/ 1308364 w 1826979"/>
                <a:gd name="connsiteY79" fmla="*/ 556823 h 2594395"/>
                <a:gd name="connsiteX80" fmla="*/ 1287893 w 1826979"/>
                <a:gd name="connsiteY80" fmla="*/ 536352 h 2594395"/>
                <a:gd name="connsiteX81" fmla="*/ 1274245 w 1826979"/>
                <a:gd name="connsiteY81" fmla="*/ 509056 h 2594395"/>
                <a:gd name="connsiteX82" fmla="*/ 1226478 w 1826979"/>
                <a:gd name="connsiteY82" fmla="*/ 447641 h 2594395"/>
                <a:gd name="connsiteX83" fmla="*/ 1206006 w 1826979"/>
                <a:gd name="connsiteY83" fmla="*/ 433993 h 2594395"/>
                <a:gd name="connsiteX84" fmla="*/ 1192359 w 1826979"/>
                <a:gd name="connsiteY84" fmla="*/ 413522 h 2594395"/>
                <a:gd name="connsiteX85" fmla="*/ 1151415 w 1826979"/>
                <a:gd name="connsiteY85" fmla="*/ 399874 h 2594395"/>
                <a:gd name="connsiteX86" fmla="*/ 1090000 w 1826979"/>
                <a:gd name="connsiteY86" fmla="*/ 331635 h 2594395"/>
                <a:gd name="connsiteX87" fmla="*/ 1069529 w 1826979"/>
                <a:gd name="connsiteY87" fmla="*/ 317987 h 2594395"/>
                <a:gd name="connsiteX88" fmla="*/ 1021761 w 1826979"/>
                <a:gd name="connsiteY88" fmla="*/ 283868 h 2594395"/>
                <a:gd name="connsiteX89" fmla="*/ 973994 w 1826979"/>
                <a:gd name="connsiteY89" fmla="*/ 256572 h 2594395"/>
                <a:gd name="connsiteX90" fmla="*/ 960347 w 1826979"/>
                <a:gd name="connsiteY90" fmla="*/ 236101 h 2594395"/>
                <a:gd name="connsiteX91" fmla="*/ 939875 w 1826979"/>
                <a:gd name="connsiteY91" fmla="*/ 229277 h 2594395"/>
                <a:gd name="connsiteX92" fmla="*/ 919403 w 1826979"/>
                <a:gd name="connsiteY92" fmla="*/ 215629 h 2594395"/>
                <a:gd name="connsiteX93" fmla="*/ 871636 w 1826979"/>
                <a:gd name="connsiteY93" fmla="*/ 201981 h 2594395"/>
                <a:gd name="connsiteX94" fmla="*/ 851164 w 1826979"/>
                <a:gd name="connsiteY94" fmla="*/ 195158 h 2594395"/>
                <a:gd name="connsiteX95" fmla="*/ 789750 w 1826979"/>
                <a:gd name="connsiteY95" fmla="*/ 167862 h 2594395"/>
                <a:gd name="connsiteX96" fmla="*/ 769278 w 1826979"/>
                <a:gd name="connsiteY96" fmla="*/ 161038 h 2594395"/>
                <a:gd name="connsiteX97" fmla="*/ 748806 w 1826979"/>
                <a:gd name="connsiteY97" fmla="*/ 147390 h 2594395"/>
                <a:gd name="connsiteX98" fmla="*/ 714687 w 1826979"/>
                <a:gd name="connsiteY98" fmla="*/ 140567 h 2594395"/>
                <a:gd name="connsiteX99" fmla="*/ 619153 w 1826979"/>
                <a:gd name="connsiteY99" fmla="*/ 120095 h 2594395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362127 w 1826979"/>
                <a:gd name="connsiteY35" fmla="*/ 2193193 h 2580227"/>
                <a:gd name="connsiteX36" fmla="*/ 1185535 w 1826979"/>
                <a:gd name="connsiteY36" fmla="*/ 1723707 h 2580227"/>
                <a:gd name="connsiteX37" fmla="*/ 1199182 w 1826979"/>
                <a:gd name="connsiteY37" fmla="*/ 1744178 h 2580227"/>
                <a:gd name="connsiteX38" fmla="*/ 1219654 w 1826979"/>
                <a:gd name="connsiteY38" fmla="*/ 1812417 h 2580227"/>
                <a:gd name="connsiteX39" fmla="*/ 1246950 w 1826979"/>
                <a:gd name="connsiteY39" fmla="*/ 1846537 h 2580227"/>
                <a:gd name="connsiteX40" fmla="*/ 1287893 w 1826979"/>
                <a:gd name="connsiteY40" fmla="*/ 1853361 h 2580227"/>
                <a:gd name="connsiteX41" fmla="*/ 1328836 w 1826979"/>
                <a:gd name="connsiteY41" fmla="*/ 1880656 h 2580227"/>
                <a:gd name="connsiteX42" fmla="*/ 1349308 w 1826979"/>
                <a:gd name="connsiteY42" fmla="*/ 1894304 h 2580227"/>
                <a:gd name="connsiteX43" fmla="*/ 1376603 w 1826979"/>
                <a:gd name="connsiteY43" fmla="*/ 1907952 h 2580227"/>
                <a:gd name="connsiteX44" fmla="*/ 1410723 w 1826979"/>
                <a:gd name="connsiteY44" fmla="*/ 1928423 h 2580227"/>
                <a:gd name="connsiteX45" fmla="*/ 1451666 w 1826979"/>
                <a:gd name="connsiteY45" fmla="*/ 1948895 h 2580227"/>
                <a:gd name="connsiteX46" fmla="*/ 1635911 w 1826979"/>
                <a:gd name="connsiteY46" fmla="*/ 1942071 h 2580227"/>
                <a:gd name="connsiteX47" fmla="*/ 1656382 w 1826979"/>
                <a:gd name="connsiteY47" fmla="*/ 1935247 h 2580227"/>
                <a:gd name="connsiteX48" fmla="*/ 1724621 w 1826979"/>
                <a:gd name="connsiteY48" fmla="*/ 1928423 h 2580227"/>
                <a:gd name="connsiteX49" fmla="*/ 1751917 w 1826979"/>
                <a:gd name="connsiteY49" fmla="*/ 1921599 h 2580227"/>
                <a:gd name="connsiteX50" fmla="*/ 1772388 w 1826979"/>
                <a:gd name="connsiteY50" fmla="*/ 1914775 h 2580227"/>
                <a:gd name="connsiteX51" fmla="*/ 1792860 w 1826979"/>
                <a:gd name="connsiteY51" fmla="*/ 1853361 h 2580227"/>
                <a:gd name="connsiteX52" fmla="*/ 1799684 w 1826979"/>
                <a:gd name="connsiteY52" fmla="*/ 1634996 h 2580227"/>
                <a:gd name="connsiteX53" fmla="*/ 1820156 w 1826979"/>
                <a:gd name="connsiteY53" fmla="*/ 1559934 h 2580227"/>
                <a:gd name="connsiteX54" fmla="*/ 1826979 w 1826979"/>
                <a:gd name="connsiteY54" fmla="*/ 1532638 h 2580227"/>
                <a:gd name="connsiteX55" fmla="*/ 1820156 w 1826979"/>
                <a:gd name="connsiteY55" fmla="*/ 1348393 h 2580227"/>
                <a:gd name="connsiteX56" fmla="*/ 1806508 w 1826979"/>
                <a:gd name="connsiteY56" fmla="*/ 1307450 h 2580227"/>
                <a:gd name="connsiteX57" fmla="*/ 1786036 w 1826979"/>
                <a:gd name="connsiteY57" fmla="*/ 1259683 h 2580227"/>
                <a:gd name="connsiteX58" fmla="*/ 1772388 w 1826979"/>
                <a:gd name="connsiteY58" fmla="*/ 1239211 h 2580227"/>
                <a:gd name="connsiteX59" fmla="*/ 1751917 w 1826979"/>
                <a:gd name="connsiteY59" fmla="*/ 1205092 h 2580227"/>
                <a:gd name="connsiteX60" fmla="*/ 1745093 w 1826979"/>
                <a:gd name="connsiteY60" fmla="*/ 1184620 h 2580227"/>
                <a:gd name="connsiteX61" fmla="*/ 1724621 w 1826979"/>
                <a:gd name="connsiteY61" fmla="*/ 1157325 h 2580227"/>
                <a:gd name="connsiteX62" fmla="*/ 1710973 w 1826979"/>
                <a:gd name="connsiteY62" fmla="*/ 1136853 h 2580227"/>
                <a:gd name="connsiteX63" fmla="*/ 1690502 w 1826979"/>
                <a:gd name="connsiteY63" fmla="*/ 1075438 h 2580227"/>
                <a:gd name="connsiteX64" fmla="*/ 1683678 w 1826979"/>
                <a:gd name="connsiteY64" fmla="*/ 1054967 h 2580227"/>
                <a:gd name="connsiteX65" fmla="*/ 1663206 w 1826979"/>
                <a:gd name="connsiteY65" fmla="*/ 1041319 h 2580227"/>
                <a:gd name="connsiteX66" fmla="*/ 1649559 w 1826979"/>
                <a:gd name="connsiteY66" fmla="*/ 1020847 h 2580227"/>
                <a:gd name="connsiteX67" fmla="*/ 1629087 w 1826979"/>
                <a:gd name="connsiteY67" fmla="*/ 986728 h 2580227"/>
                <a:gd name="connsiteX68" fmla="*/ 1588144 w 1826979"/>
                <a:gd name="connsiteY68" fmla="*/ 959432 h 2580227"/>
                <a:gd name="connsiteX69" fmla="*/ 1547200 w 1826979"/>
                <a:gd name="connsiteY69" fmla="*/ 918489 h 2580227"/>
                <a:gd name="connsiteX70" fmla="*/ 1513081 w 1826979"/>
                <a:gd name="connsiteY70" fmla="*/ 863898 h 2580227"/>
                <a:gd name="connsiteX71" fmla="*/ 1499433 w 1826979"/>
                <a:gd name="connsiteY71" fmla="*/ 843426 h 2580227"/>
                <a:gd name="connsiteX72" fmla="*/ 1478961 w 1826979"/>
                <a:gd name="connsiteY72" fmla="*/ 836602 h 2580227"/>
                <a:gd name="connsiteX73" fmla="*/ 1438018 w 1826979"/>
                <a:gd name="connsiteY73" fmla="*/ 816131 h 2580227"/>
                <a:gd name="connsiteX74" fmla="*/ 1424370 w 1826979"/>
                <a:gd name="connsiteY74" fmla="*/ 761540 h 2580227"/>
                <a:gd name="connsiteX75" fmla="*/ 1410723 w 1826979"/>
                <a:gd name="connsiteY75" fmla="*/ 720596 h 2580227"/>
                <a:gd name="connsiteX76" fmla="*/ 1390251 w 1826979"/>
                <a:gd name="connsiteY76" fmla="*/ 706949 h 2580227"/>
                <a:gd name="connsiteX77" fmla="*/ 1362956 w 1826979"/>
                <a:gd name="connsiteY77" fmla="*/ 659181 h 2580227"/>
                <a:gd name="connsiteX78" fmla="*/ 1335660 w 1826979"/>
                <a:gd name="connsiteY78" fmla="*/ 618238 h 2580227"/>
                <a:gd name="connsiteX79" fmla="*/ 1315188 w 1826979"/>
                <a:gd name="connsiteY79" fmla="*/ 577295 h 2580227"/>
                <a:gd name="connsiteX80" fmla="*/ 1308364 w 1826979"/>
                <a:gd name="connsiteY80" fmla="*/ 556823 h 2580227"/>
                <a:gd name="connsiteX81" fmla="*/ 1287893 w 1826979"/>
                <a:gd name="connsiteY81" fmla="*/ 536352 h 2580227"/>
                <a:gd name="connsiteX82" fmla="*/ 1274245 w 1826979"/>
                <a:gd name="connsiteY82" fmla="*/ 509056 h 2580227"/>
                <a:gd name="connsiteX83" fmla="*/ 1226478 w 1826979"/>
                <a:gd name="connsiteY83" fmla="*/ 447641 h 2580227"/>
                <a:gd name="connsiteX84" fmla="*/ 1206006 w 1826979"/>
                <a:gd name="connsiteY84" fmla="*/ 433993 h 2580227"/>
                <a:gd name="connsiteX85" fmla="*/ 1192359 w 1826979"/>
                <a:gd name="connsiteY85" fmla="*/ 413522 h 2580227"/>
                <a:gd name="connsiteX86" fmla="*/ 1151415 w 1826979"/>
                <a:gd name="connsiteY86" fmla="*/ 399874 h 2580227"/>
                <a:gd name="connsiteX87" fmla="*/ 1090000 w 1826979"/>
                <a:gd name="connsiteY87" fmla="*/ 331635 h 2580227"/>
                <a:gd name="connsiteX88" fmla="*/ 1069529 w 1826979"/>
                <a:gd name="connsiteY88" fmla="*/ 317987 h 2580227"/>
                <a:gd name="connsiteX89" fmla="*/ 1021761 w 1826979"/>
                <a:gd name="connsiteY89" fmla="*/ 283868 h 2580227"/>
                <a:gd name="connsiteX90" fmla="*/ 973994 w 1826979"/>
                <a:gd name="connsiteY90" fmla="*/ 256572 h 2580227"/>
                <a:gd name="connsiteX91" fmla="*/ 960347 w 1826979"/>
                <a:gd name="connsiteY91" fmla="*/ 236101 h 2580227"/>
                <a:gd name="connsiteX92" fmla="*/ 939875 w 1826979"/>
                <a:gd name="connsiteY92" fmla="*/ 229277 h 2580227"/>
                <a:gd name="connsiteX93" fmla="*/ 919403 w 1826979"/>
                <a:gd name="connsiteY93" fmla="*/ 215629 h 2580227"/>
                <a:gd name="connsiteX94" fmla="*/ 871636 w 1826979"/>
                <a:gd name="connsiteY94" fmla="*/ 201981 h 2580227"/>
                <a:gd name="connsiteX95" fmla="*/ 851164 w 1826979"/>
                <a:gd name="connsiteY95" fmla="*/ 195158 h 2580227"/>
                <a:gd name="connsiteX96" fmla="*/ 789750 w 1826979"/>
                <a:gd name="connsiteY96" fmla="*/ 167862 h 2580227"/>
                <a:gd name="connsiteX97" fmla="*/ 769278 w 1826979"/>
                <a:gd name="connsiteY97" fmla="*/ 161038 h 2580227"/>
                <a:gd name="connsiteX98" fmla="*/ 748806 w 1826979"/>
                <a:gd name="connsiteY98" fmla="*/ 147390 h 2580227"/>
                <a:gd name="connsiteX99" fmla="*/ 714687 w 1826979"/>
                <a:gd name="connsiteY99" fmla="*/ 140567 h 2580227"/>
                <a:gd name="connsiteX100" fmla="*/ 619153 w 1826979"/>
                <a:gd name="connsiteY100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185535 w 1826979"/>
                <a:gd name="connsiteY37" fmla="*/ 1723707 h 2580227"/>
                <a:gd name="connsiteX38" fmla="*/ 1199182 w 1826979"/>
                <a:gd name="connsiteY38" fmla="*/ 1744178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199182 w 1826979"/>
                <a:gd name="connsiteY38" fmla="*/ 1744178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9296"/>
                <a:gd name="connsiteY0" fmla="*/ 120095 h 2580227"/>
                <a:gd name="connsiteX1" fmla="*/ 529716 w 1829296"/>
                <a:gd name="connsiteY1" fmla="*/ 21502 h 2580227"/>
                <a:gd name="connsiteX2" fmla="*/ 10811 w 1829296"/>
                <a:gd name="connsiteY2" fmla="*/ 86007 h 2580227"/>
                <a:gd name="connsiteX3" fmla="*/ 594579 w 1829296"/>
                <a:gd name="connsiteY3" fmla="*/ 537546 h 2580227"/>
                <a:gd name="connsiteX4" fmla="*/ 724306 w 1829296"/>
                <a:gd name="connsiteY4" fmla="*/ 666558 h 2580227"/>
                <a:gd name="connsiteX5" fmla="*/ 724306 w 1829296"/>
                <a:gd name="connsiteY5" fmla="*/ 666558 h 2580227"/>
                <a:gd name="connsiteX6" fmla="*/ 724306 w 1829296"/>
                <a:gd name="connsiteY6" fmla="*/ 666558 h 2580227"/>
                <a:gd name="connsiteX7" fmla="*/ 724306 w 1829296"/>
                <a:gd name="connsiteY7" fmla="*/ 666558 h 2580227"/>
                <a:gd name="connsiteX8" fmla="*/ 724306 w 1829296"/>
                <a:gd name="connsiteY8" fmla="*/ 666558 h 2580227"/>
                <a:gd name="connsiteX9" fmla="*/ 724306 w 1829296"/>
                <a:gd name="connsiteY9" fmla="*/ 666558 h 2580227"/>
                <a:gd name="connsiteX10" fmla="*/ 789169 w 1829296"/>
                <a:gd name="connsiteY10" fmla="*/ 731063 h 2580227"/>
                <a:gd name="connsiteX11" fmla="*/ 724306 w 1829296"/>
                <a:gd name="connsiteY11" fmla="*/ 666558 h 2580227"/>
                <a:gd name="connsiteX12" fmla="*/ 741982 w 1829296"/>
                <a:gd name="connsiteY12" fmla="*/ 638710 h 2580227"/>
                <a:gd name="connsiteX13" fmla="*/ 762454 w 1829296"/>
                <a:gd name="connsiteY13" fmla="*/ 700125 h 2580227"/>
                <a:gd name="connsiteX14" fmla="*/ 782926 w 1829296"/>
                <a:gd name="connsiteY14" fmla="*/ 754716 h 2580227"/>
                <a:gd name="connsiteX15" fmla="*/ 796573 w 1829296"/>
                <a:gd name="connsiteY15" fmla="*/ 816131 h 2580227"/>
                <a:gd name="connsiteX16" fmla="*/ 810221 w 1829296"/>
                <a:gd name="connsiteY16" fmla="*/ 836602 h 2580227"/>
                <a:gd name="connsiteX17" fmla="*/ 837517 w 1829296"/>
                <a:gd name="connsiteY17" fmla="*/ 877546 h 2580227"/>
                <a:gd name="connsiteX18" fmla="*/ 851164 w 1829296"/>
                <a:gd name="connsiteY18" fmla="*/ 904841 h 2580227"/>
                <a:gd name="connsiteX19" fmla="*/ 878460 w 1829296"/>
                <a:gd name="connsiteY19" fmla="*/ 938961 h 2580227"/>
                <a:gd name="connsiteX20" fmla="*/ 898932 w 1829296"/>
                <a:gd name="connsiteY20" fmla="*/ 986728 h 2580227"/>
                <a:gd name="connsiteX21" fmla="*/ 912579 w 1829296"/>
                <a:gd name="connsiteY21" fmla="*/ 1007199 h 2580227"/>
                <a:gd name="connsiteX22" fmla="*/ 939875 w 1829296"/>
                <a:gd name="connsiteY22" fmla="*/ 1089086 h 2580227"/>
                <a:gd name="connsiteX23" fmla="*/ 960347 w 1829296"/>
                <a:gd name="connsiteY23" fmla="*/ 1130029 h 2580227"/>
                <a:gd name="connsiteX24" fmla="*/ 967170 w 1829296"/>
                <a:gd name="connsiteY24" fmla="*/ 1150501 h 2580227"/>
                <a:gd name="connsiteX25" fmla="*/ 980818 w 1829296"/>
                <a:gd name="connsiteY25" fmla="*/ 1170972 h 2580227"/>
                <a:gd name="connsiteX26" fmla="*/ 987642 w 1829296"/>
                <a:gd name="connsiteY26" fmla="*/ 1239211 h 2580227"/>
                <a:gd name="connsiteX27" fmla="*/ 1001290 w 1829296"/>
                <a:gd name="connsiteY27" fmla="*/ 1321098 h 2580227"/>
                <a:gd name="connsiteX28" fmla="*/ 1014938 w 1829296"/>
                <a:gd name="connsiteY28" fmla="*/ 1341570 h 2580227"/>
                <a:gd name="connsiteX29" fmla="*/ 1069529 w 1829296"/>
                <a:gd name="connsiteY29" fmla="*/ 1450752 h 2580227"/>
                <a:gd name="connsiteX30" fmla="*/ 1096824 w 1829296"/>
                <a:gd name="connsiteY30" fmla="*/ 1505343 h 2580227"/>
                <a:gd name="connsiteX31" fmla="*/ 1110472 w 1829296"/>
                <a:gd name="connsiteY31" fmla="*/ 1546286 h 2580227"/>
                <a:gd name="connsiteX32" fmla="*/ 129726 w 1829296"/>
                <a:gd name="connsiteY32" fmla="*/ 2386709 h 2580227"/>
                <a:gd name="connsiteX33" fmla="*/ 713495 w 1829296"/>
                <a:gd name="connsiteY33" fmla="*/ 2580227 h 2580227"/>
                <a:gd name="connsiteX34" fmla="*/ 1037811 w 1829296"/>
                <a:gd name="connsiteY34" fmla="*/ 2257698 h 2580227"/>
                <a:gd name="connsiteX35" fmla="*/ 1167538 w 1829296"/>
                <a:gd name="connsiteY35" fmla="*/ 2193193 h 2580227"/>
                <a:gd name="connsiteX36" fmla="*/ 1362127 w 1829296"/>
                <a:gd name="connsiteY36" fmla="*/ 2193193 h 2580227"/>
                <a:gd name="connsiteX37" fmla="*/ 1621580 w 1829296"/>
                <a:gd name="connsiteY37" fmla="*/ 2064182 h 2580227"/>
                <a:gd name="connsiteX38" fmla="*/ 1751306 w 1829296"/>
                <a:gd name="connsiteY38" fmla="*/ 1999676 h 2580227"/>
                <a:gd name="connsiteX39" fmla="*/ 1751306 w 1829296"/>
                <a:gd name="connsiteY39" fmla="*/ 1999676 h 2580227"/>
                <a:gd name="connsiteX40" fmla="*/ 1816170 w 1829296"/>
                <a:gd name="connsiteY40" fmla="*/ 1935170 h 2580227"/>
                <a:gd name="connsiteX41" fmla="*/ 1287893 w 1829296"/>
                <a:gd name="connsiteY41" fmla="*/ 1853361 h 2580227"/>
                <a:gd name="connsiteX42" fmla="*/ 1328836 w 1829296"/>
                <a:gd name="connsiteY42" fmla="*/ 1880656 h 2580227"/>
                <a:gd name="connsiteX43" fmla="*/ 1349308 w 1829296"/>
                <a:gd name="connsiteY43" fmla="*/ 1894304 h 2580227"/>
                <a:gd name="connsiteX44" fmla="*/ 1376603 w 1829296"/>
                <a:gd name="connsiteY44" fmla="*/ 1907952 h 2580227"/>
                <a:gd name="connsiteX45" fmla="*/ 1410723 w 1829296"/>
                <a:gd name="connsiteY45" fmla="*/ 1928423 h 2580227"/>
                <a:gd name="connsiteX46" fmla="*/ 1451666 w 1829296"/>
                <a:gd name="connsiteY46" fmla="*/ 1948895 h 2580227"/>
                <a:gd name="connsiteX47" fmla="*/ 1635911 w 1829296"/>
                <a:gd name="connsiteY47" fmla="*/ 1942071 h 2580227"/>
                <a:gd name="connsiteX48" fmla="*/ 1656382 w 1829296"/>
                <a:gd name="connsiteY48" fmla="*/ 1935247 h 2580227"/>
                <a:gd name="connsiteX49" fmla="*/ 1724621 w 1829296"/>
                <a:gd name="connsiteY49" fmla="*/ 1928423 h 2580227"/>
                <a:gd name="connsiteX50" fmla="*/ 1751917 w 1829296"/>
                <a:gd name="connsiteY50" fmla="*/ 1921599 h 2580227"/>
                <a:gd name="connsiteX51" fmla="*/ 1772388 w 1829296"/>
                <a:gd name="connsiteY51" fmla="*/ 1914775 h 2580227"/>
                <a:gd name="connsiteX52" fmla="*/ 1792860 w 1829296"/>
                <a:gd name="connsiteY52" fmla="*/ 1853361 h 2580227"/>
                <a:gd name="connsiteX53" fmla="*/ 1799684 w 1829296"/>
                <a:gd name="connsiteY53" fmla="*/ 1634996 h 2580227"/>
                <a:gd name="connsiteX54" fmla="*/ 1820156 w 1829296"/>
                <a:gd name="connsiteY54" fmla="*/ 1559934 h 2580227"/>
                <a:gd name="connsiteX55" fmla="*/ 1826979 w 1829296"/>
                <a:gd name="connsiteY55" fmla="*/ 1532638 h 2580227"/>
                <a:gd name="connsiteX56" fmla="*/ 1820156 w 1829296"/>
                <a:gd name="connsiteY56" fmla="*/ 1348393 h 2580227"/>
                <a:gd name="connsiteX57" fmla="*/ 1806508 w 1829296"/>
                <a:gd name="connsiteY57" fmla="*/ 1307450 h 2580227"/>
                <a:gd name="connsiteX58" fmla="*/ 1786036 w 1829296"/>
                <a:gd name="connsiteY58" fmla="*/ 1259683 h 2580227"/>
                <a:gd name="connsiteX59" fmla="*/ 1772388 w 1829296"/>
                <a:gd name="connsiteY59" fmla="*/ 1239211 h 2580227"/>
                <a:gd name="connsiteX60" fmla="*/ 1751917 w 1829296"/>
                <a:gd name="connsiteY60" fmla="*/ 1205092 h 2580227"/>
                <a:gd name="connsiteX61" fmla="*/ 1745093 w 1829296"/>
                <a:gd name="connsiteY61" fmla="*/ 1184620 h 2580227"/>
                <a:gd name="connsiteX62" fmla="*/ 1724621 w 1829296"/>
                <a:gd name="connsiteY62" fmla="*/ 1157325 h 2580227"/>
                <a:gd name="connsiteX63" fmla="*/ 1710973 w 1829296"/>
                <a:gd name="connsiteY63" fmla="*/ 1136853 h 2580227"/>
                <a:gd name="connsiteX64" fmla="*/ 1690502 w 1829296"/>
                <a:gd name="connsiteY64" fmla="*/ 1075438 h 2580227"/>
                <a:gd name="connsiteX65" fmla="*/ 1683678 w 1829296"/>
                <a:gd name="connsiteY65" fmla="*/ 1054967 h 2580227"/>
                <a:gd name="connsiteX66" fmla="*/ 1663206 w 1829296"/>
                <a:gd name="connsiteY66" fmla="*/ 1041319 h 2580227"/>
                <a:gd name="connsiteX67" fmla="*/ 1649559 w 1829296"/>
                <a:gd name="connsiteY67" fmla="*/ 1020847 h 2580227"/>
                <a:gd name="connsiteX68" fmla="*/ 1629087 w 1829296"/>
                <a:gd name="connsiteY68" fmla="*/ 986728 h 2580227"/>
                <a:gd name="connsiteX69" fmla="*/ 1588144 w 1829296"/>
                <a:gd name="connsiteY69" fmla="*/ 959432 h 2580227"/>
                <a:gd name="connsiteX70" fmla="*/ 1547200 w 1829296"/>
                <a:gd name="connsiteY70" fmla="*/ 918489 h 2580227"/>
                <a:gd name="connsiteX71" fmla="*/ 1513081 w 1829296"/>
                <a:gd name="connsiteY71" fmla="*/ 863898 h 2580227"/>
                <a:gd name="connsiteX72" fmla="*/ 1499433 w 1829296"/>
                <a:gd name="connsiteY72" fmla="*/ 843426 h 2580227"/>
                <a:gd name="connsiteX73" fmla="*/ 1478961 w 1829296"/>
                <a:gd name="connsiteY73" fmla="*/ 836602 h 2580227"/>
                <a:gd name="connsiteX74" fmla="*/ 1438018 w 1829296"/>
                <a:gd name="connsiteY74" fmla="*/ 816131 h 2580227"/>
                <a:gd name="connsiteX75" fmla="*/ 1424370 w 1829296"/>
                <a:gd name="connsiteY75" fmla="*/ 761540 h 2580227"/>
                <a:gd name="connsiteX76" fmla="*/ 1410723 w 1829296"/>
                <a:gd name="connsiteY76" fmla="*/ 720596 h 2580227"/>
                <a:gd name="connsiteX77" fmla="*/ 1390251 w 1829296"/>
                <a:gd name="connsiteY77" fmla="*/ 706949 h 2580227"/>
                <a:gd name="connsiteX78" fmla="*/ 1362956 w 1829296"/>
                <a:gd name="connsiteY78" fmla="*/ 659181 h 2580227"/>
                <a:gd name="connsiteX79" fmla="*/ 1335660 w 1829296"/>
                <a:gd name="connsiteY79" fmla="*/ 618238 h 2580227"/>
                <a:gd name="connsiteX80" fmla="*/ 1315188 w 1829296"/>
                <a:gd name="connsiteY80" fmla="*/ 577295 h 2580227"/>
                <a:gd name="connsiteX81" fmla="*/ 1308364 w 1829296"/>
                <a:gd name="connsiteY81" fmla="*/ 556823 h 2580227"/>
                <a:gd name="connsiteX82" fmla="*/ 1287893 w 1829296"/>
                <a:gd name="connsiteY82" fmla="*/ 536352 h 2580227"/>
                <a:gd name="connsiteX83" fmla="*/ 1274245 w 1829296"/>
                <a:gd name="connsiteY83" fmla="*/ 509056 h 2580227"/>
                <a:gd name="connsiteX84" fmla="*/ 1226478 w 1829296"/>
                <a:gd name="connsiteY84" fmla="*/ 447641 h 2580227"/>
                <a:gd name="connsiteX85" fmla="*/ 1206006 w 1829296"/>
                <a:gd name="connsiteY85" fmla="*/ 433993 h 2580227"/>
                <a:gd name="connsiteX86" fmla="*/ 1192359 w 1829296"/>
                <a:gd name="connsiteY86" fmla="*/ 413522 h 2580227"/>
                <a:gd name="connsiteX87" fmla="*/ 1151415 w 1829296"/>
                <a:gd name="connsiteY87" fmla="*/ 399874 h 2580227"/>
                <a:gd name="connsiteX88" fmla="*/ 1090000 w 1829296"/>
                <a:gd name="connsiteY88" fmla="*/ 331635 h 2580227"/>
                <a:gd name="connsiteX89" fmla="*/ 1069529 w 1829296"/>
                <a:gd name="connsiteY89" fmla="*/ 317987 h 2580227"/>
                <a:gd name="connsiteX90" fmla="*/ 1021761 w 1829296"/>
                <a:gd name="connsiteY90" fmla="*/ 283868 h 2580227"/>
                <a:gd name="connsiteX91" fmla="*/ 973994 w 1829296"/>
                <a:gd name="connsiteY91" fmla="*/ 256572 h 2580227"/>
                <a:gd name="connsiteX92" fmla="*/ 960347 w 1829296"/>
                <a:gd name="connsiteY92" fmla="*/ 236101 h 2580227"/>
                <a:gd name="connsiteX93" fmla="*/ 939875 w 1829296"/>
                <a:gd name="connsiteY93" fmla="*/ 229277 h 2580227"/>
                <a:gd name="connsiteX94" fmla="*/ 919403 w 1829296"/>
                <a:gd name="connsiteY94" fmla="*/ 215629 h 2580227"/>
                <a:gd name="connsiteX95" fmla="*/ 871636 w 1829296"/>
                <a:gd name="connsiteY95" fmla="*/ 201981 h 2580227"/>
                <a:gd name="connsiteX96" fmla="*/ 851164 w 1829296"/>
                <a:gd name="connsiteY96" fmla="*/ 195158 h 2580227"/>
                <a:gd name="connsiteX97" fmla="*/ 789750 w 1829296"/>
                <a:gd name="connsiteY97" fmla="*/ 167862 h 2580227"/>
                <a:gd name="connsiteX98" fmla="*/ 769278 w 1829296"/>
                <a:gd name="connsiteY98" fmla="*/ 161038 h 2580227"/>
                <a:gd name="connsiteX99" fmla="*/ 748806 w 1829296"/>
                <a:gd name="connsiteY99" fmla="*/ 147390 h 2580227"/>
                <a:gd name="connsiteX100" fmla="*/ 714687 w 1829296"/>
                <a:gd name="connsiteY100" fmla="*/ 140567 h 2580227"/>
                <a:gd name="connsiteX101" fmla="*/ 619153 w 1829296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328836 w 1826979"/>
                <a:gd name="connsiteY42" fmla="*/ 1880656 h 2580227"/>
                <a:gd name="connsiteX43" fmla="*/ 1751306 w 1826979"/>
                <a:gd name="connsiteY43" fmla="*/ 1999676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410723 w 1826979"/>
                <a:gd name="connsiteY45" fmla="*/ 1928423 h 2580227"/>
                <a:gd name="connsiteX46" fmla="*/ 1751306 w 1826979"/>
                <a:gd name="connsiteY46" fmla="*/ 1999676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751306 w 1826979"/>
                <a:gd name="connsiteY45" fmla="*/ 1935170 h 2580227"/>
                <a:gd name="connsiteX46" fmla="*/ 1751306 w 1826979"/>
                <a:gd name="connsiteY46" fmla="*/ 1999676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38764"/>
                <a:gd name="connsiteY0" fmla="*/ 120095 h 2580227"/>
                <a:gd name="connsiteX1" fmla="*/ 529716 w 1838764"/>
                <a:gd name="connsiteY1" fmla="*/ 21502 h 2580227"/>
                <a:gd name="connsiteX2" fmla="*/ 10811 w 1838764"/>
                <a:gd name="connsiteY2" fmla="*/ 86007 h 2580227"/>
                <a:gd name="connsiteX3" fmla="*/ 594579 w 1838764"/>
                <a:gd name="connsiteY3" fmla="*/ 537546 h 2580227"/>
                <a:gd name="connsiteX4" fmla="*/ 724306 w 1838764"/>
                <a:gd name="connsiteY4" fmla="*/ 666558 h 2580227"/>
                <a:gd name="connsiteX5" fmla="*/ 724306 w 1838764"/>
                <a:gd name="connsiteY5" fmla="*/ 666558 h 2580227"/>
                <a:gd name="connsiteX6" fmla="*/ 724306 w 1838764"/>
                <a:gd name="connsiteY6" fmla="*/ 666558 h 2580227"/>
                <a:gd name="connsiteX7" fmla="*/ 724306 w 1838764"/>
                <a:gd name="connsiteY7" fmla="*/ 666558 h 2580227"/>
                <a:gd name="connsiteX8" fmla="*/ 724306 w 1838764"/>
                <a:gd name="connsiteY8" fmla="*/ 666558 h 2580227"/>
                <a:gd name="connsiteX9" fmla="*/ 724306 w 1838764"/>
                <a:gd name="connsiteY9" fmla="*/ 666558 h 2580227"/>
                <a:gd name="connsiteX10" fmla="*/ 789169 w 1838764"/>
                <a:gd name="connsiteY10" fmla="*/ 731063 h 2580227"/>
                <a:gd name="connsiteX11" fmla="*/ 724306 w 1838764"/>
                <a:gd name="connsiteY11" fmla="*/ 666558 h 2580227"/>
                <a:gd name="connsiteX12" fmla="*/ 741982 w 1838764"/>
                <a:gd name="connsiteY12" fmla="*/ 638710 h 2580227"/>
                <a:gd name="connsiteX13" fmla="*/ 762454 w 1838764"/>
                <a:gd name="connsiteY13" fmla="*/ 700125 h 2580227"/>
                <a:gd name="connsiteX14" fmla="*/ 782926 w 1838764"/>
                <a:gd name="connsiteY14" fmla="*/ 754716 h 2580227"/>
                <a:gd name="connsiteX15" fmla="*/ 796573 w 1838764"/>
                <a:gd name="connsiteY15" fmla="*/ 816131 h 2580227"/>
                <a:gd name="connsiteX16" fmla="*/ 810221 w 1838764"/>
                <a:gd name="connsiteY16" fmla="*/ 836602 h 2580227"/>
                <a:gd name="connsiteX17" fmla="*/ 837517 w 1838764"/>
                <a:gd name="connsiteY17" fmla="*/ 877546 h 2580227"/>
                <a:gd name="connsiteX18" fmla="*/ 851164 w 1838764"/>
                <a:gd name="connsiteY18" fmla="*/ 904841 h 2580227"/>
                <a:gd name="connsiteX19" fmla="*/ 878460 w 1838764"/>
                <a:gd name="connsiteY19" fmla="*/ 938961 h 2580227"/>
                <a:gd name="connsiteX20" fmla="*/ 898932 w 1838764"/>
                <a:gd name="connsiteY20" fmla="*/ 986728 h 2580227"/>
                <a:gd name="connsiteX21" fmla="*/ 912579 w 1838764"/>
                <a:gd name="connsiteY21" fmla="*/ 1007199 h 2580227"/>
                <a:gd name="connsiteX22" fmla="*/ 939875 w 1838764"/>
                <a:gd name="connsiteY22" fmla="*/ 1089086 h 2580227"/>
                <a:gd name="connsiteX23" fmla="*/ 960347 w 1838764"/>
                <a:gd name="connsiteY23" fmla="*/ 1130029 h 2580227"/>
                <a:gd name="connsiteX24" fmla="*/ 967170 w 1838764"/>
                <a:gd name="connsiteY24" fmla="*/ 1150501 h 2580227"/>
                <a:gd name="connsiteX25" fmla="*/ 980818 w 1838764"/>
                <a:gd name="connsiteY25" fmla="*/ 1170972 h 2580227"/>
                <a:gd name="connsiteX26" fmla="*/ 987642 w 1838764"/>
                <a:gd name="connsiteY26" fmla="*/ 1239211 h 2580227"/>
                <a:gd name="connsiteX27" fmla="*/ 1001290 w 1838764"/>
                <a:gd name="connsiteY27" fmla="*/ 1321098 h 2580227"/>
                <a:gd name="connsiteX28" fmla="*/ 1014938 w 1838764"/>
                <a:gd name="connsiteY28" fmla="*/ 1341570 h 2580227"/>
                <a:gd name="connsiteX29" fmla="*/ 1069529 w 1838764"/>
                <a:gd name="connsiteY29" fmla="*/ 1450752 h 2580227"/>
                <a:gd name="connsiteX30" fmla="*/ 1096824 w 1838764"/>
                <a:gd name="connsiteY30" fmla="*/ 1505343 h 2580227"/>
                <a:gd name="connsiteX31" fmla="*/ 1110472 w 1838764"/>
                <a:gd name="connsiteY31" fmla="*/ 1546286 h 2580227"/>
                <a:gd name="connsiteX32" fmla="*/ 129726 w 1838764"/>
                <a:gd name="connsiteY32" fmla="*/ 2386709 h 2580227"/>
                <a:gd name="connsiteX33" fmla="*/ 713495 w 1838764"/>
                <a:gd name="connsiteY33" fmla="*/ 2580227 h 2580227"/>
                <a:gd name="connsiteX34" fmla="*/ 1037811 w 1838764"/>
                <a:gd name="connsiteY34" fmla="*/ 2257698 h 2580227"/>
                <a:gd name="connsiteX35" fmla="*/ 1167538 w 1838764"/>
                <a:gd name="connsiteY35" fmla="*/ 2193193 h 2580227"/>
                <a:gd name="connsiteX36" fmla="*/ 1362127 w 1838764"/>
                <a:gd name="connsiteY36" fmla="*/ 2193193 h 2580227"/>
                <a:gd name="connsiteX37" fmla="*/ 1621580 w 1838764"/>
                <a:gd name="connsiteY37" fmla="*/ 2064182 h 2580227"/>
                <a:gd name="connsiteX38" fmla="*/ 1751306 w 1838764"/>
                <a:gd name="connsiteY38" fmla="*/ 1999676 h 2580227"/>
                <a:gd name="connsiteX39" fmla="*/ 1751306 w 1838764"/>
                <a:gd name="connsiteY39" fmla="*/ 1999676 h 2580227"/>
                <a:gd name="connsiteX40" fmla="*/ 1816170 w 1838764"/>
                <a:gd name="connsiteY40" fmla="*/ 1935170 h 2580227"/>
                <a:gd name="connsiteX41" fmla="*/ 1816170 w 1838764"/>
                <a:gd name="connsiteY41" fmla="*/ 1935170 h 2580227"/>
                <a:gd name="connsiteX42" fmla="*/ 1816170 w 1838764"/>
                <a:gd name="connsiteY42" fmla="*/ 1935170 h 2580227"/>
                <a:gd name="connsiteX43" fmla="*/ 1751306 w 1838764"/>
                <a:gd name="connsiteY43" fmla="*/ 1999676 h 2580227"/>
                <a:gd name="connsiteX44" fmla="*/ 1751306 w 1838764"/>
                <a:gd name="connsiteY44" fmla="*/ 1999676 h 2580227"/>
                <a:gd name="connsiteX45" fmla="*/ 1751306 w 1838764"/>
                <a:gd name="connsiteY45" fmla="*/ 1935170 h 2580227"/>
                <a:gd name="connsiteX46" fmla="*/ 1751306 w 1838764"/>
                <a:gd name="connsiteY46" fmla="*/ 1999676 h 2580227"/>
                <a:gd name="connsiteX47" fmla="*/ 1635911 w 1838764"/>
                <a:gd name="connsiteY47" fmla="*/ 1942071 h 2580227"/>
                <a:gd name="connsiteX48" fmla="*/ 1816170 w 1838764"/>
                <a:gd name="connsiteY48" fmla="*/ 1935170 h 2580227"/>
                <a:gd name="connsiteX49" fmla="*/ 1724621 w 1838764"/>
                <a:gd name="connsiteY49" fmla="*/ 1928423 h 2580227"/>
                <a:gd name="connsiteX50" fmla="*/ 1751917 w 1838764"/>
                <a:gd name="connsiteY50" fmla="*/ 1921599 h 2580227"/>
                <a:gd name="connsiteX51" fmla="*/ 1772388 w 1838764"/>
                <a:gd name="connsiteY51" fmla="*/ 1914775 h 2580227"/>
                <a:gd name="connsiteX52" fmla="*/ 1792860 w 1838764"/>
                <a:gd name="connsiteY52" fmla="*/ 1853361 h 2580227"/>
                <a:gd name="connsiteX53" fmla="*/ 1799684 w 1838764"/>
                <a:gd name="connsiteY53" fmla="*/ 1634996 h 2580227"/>
                <a:gd name="connsiteX54" fmla="*/ 1820156 w 1838764"/>
                <a:gd name="connsiteY54" fmla="*/ 1559934 h 2580227"/>
                <a:gd name="connsiteX55" fmla="*/ 1826979 w 1838764"/>
                <a:gd name="connsiteY55" fmla="*/ 1532638 h 2580227"/>
                <a:gd name="connsiteX56" fmla="*/ 1820156 w 1838764"/>
                <a:gd name="connsiteY56" fmla="*/ 1348393 h 2580227"/>
                <a:gd name="connsiteX57" fmla="*/ 1806508 w 1838764"/>
                <a:gd name="connsiteY57" fmla="*/ 1307450 h 2580227"/>
                <a:gd name="connsiteX58" fmla="*/ 1786036 w 1838764"/>
                <a:gd name="connsiteY58" fmla="*/ 1259683 h 2580227"/>
                <a:gd name="connsiteX59" fmla="*/ 1772388 w 1838764"/>
                <a:gd name="connsiteY59" fmla="*/ 1239211 h 2580227"/>
                <a:gd name="connsiteX60" fmla="*/ 1751917 w 1838764"/>
                <a:gd name="connsiteY60" fmla="*/ 1205092 h 2580227"/>
                <a:gd name="connsiteX61" fmla="*/ 1745093 w 1838764"/>
                <a:gd name="connsiteY61" fmla="*/ 1184620 h 2580227"/>
                <a:gd name="connsiteX62" fmla="*/ 1724621 w 1838764"/>
                <a:gd name="connsiteY62" fmla="*/ 1157325 h 2580227"/>
                <a:gd name="connsiteX63" fmla="*/ 1710973 w 1838764"/>
                <a:gd name="connsiteY63" fmla="*/ 1136853 h 2580227"/>
                <a:gd name="connsiteX64" fmla="*/ 1690502 w 1838764"/>
                <a:gd name="connsiteY64" fmla="*/ 1075438 h 2580227"/>
                <a:gd name="connsiteX65" fmla="*/ 1683678 w 1838764"/>
                <a:gd name="connsiteY65" fmla="*/ 1054967 h 2580227"/>
                <a:gd name="connsiteX66" fmla="*/ 1663206 w 1838764"/>
                <a:gd name="connsiteY66" fmla="*/ 1041319 h 2580227"/>
                <a:gd name="connsiteX67" fmla="*/ 1649559 w 1838764"/>
                <a:gd name="connsiteY67" fmla="*/ 1020847 h 2580227"/>
                <a:gd name="connsiteX68" fmla="*/ 1629087 w 1838764"/>
                <a:gd name="connsiteY68" fmla="*/ 986728 h 2580227"/>
                <a:gd name="connsiteX69" fmla="*/ 1588144 w 1838764"/>
                <a:gd name="connsiteY69" fmla="*/ 959432 h 2580227"/>
                <a:gd name="connsiteX70" fmla="*/ 1547200 w 1838764"/>
                <a:gd name="connsiteY70" fmla="*/ 918489 h 2580227"/>
                <a:gd name="connsiteX71" fmla="*/ 1513081 w 1838764"/>
                <a:gd name="connsiteY71" fmla="*/ 863898 h 2580227"/>
                <a:gd name="connsiteX72" fmla="*/ 1499433 w 1838764"/>
                <a:gd name="connsiteY72" fmla="*/ 843426 h 2580227"/>
                <a:gd name="connsiteX73" fmla="*/ 1478961 w 1838764"/>
                <a:gd name="connsiteY73" fmla="*/ 836602 h 2580227"/>
                <a:gd name="connsiteX74" fmla="*/ 1438018 w 1838764"/>
                <a:gd name="connsiteY74" fmla="*/ 816131 h 2580227"/>
                <a:gd name="connsiteX75" fmla="*/ 1424370 w 1838764"/>
                <a:gd name="connsiteY75" fmla="*/ 761540 h 2580227"/>
                <a:gd name="connsiteX76" fmla="*/ 1410723 w 1838764"/>
                <a:gd name="connsiteY76" fmla="*/ 720596 h 2580227"/>
                <a:gd name="connsiteX77" fmla="*/ 1390251 w 1838764"/>
                <a:gd name="connsiteY77" fmla="*/ 706949 h 2580227"/>
                <a:gd name="connsiteX78" fmla="*/ 1362956 w 1838764"/>
                <a:gd name="connsiteY78" fmla="*/ 659181 h 2580227"/>
                <a:gd name="connsiteX79" fmla="*/ 1335660 w 1838764"/>
                <a:gd name="connsiteY79" fmla="*/ 618238 h 2580227"/>
                <a:gd name="connsiteX80" fmla="*/ 1315188 w 1838764"/>
                <a:gd name="connsiteY80" fmla="*/ 577295 h 2580227"/>
                <a:gd name="connsiteX81" fmla="*/ 1308364 w 1838764"/>
                <a:gd name="connsiteY81" fmla="*/ 556823 h 2580227"/>
                <a:gd name="connsiteX82" fmla="*/ 1287893 w 1838764"/>
                <a:gd name="connsiteY82" fmla="*/ 536352 h 2580227"/>
                <a:gd name="connsiteX83" fmla="*/ 1274245 w 1838764"/>
                <a:gd name="connsiteY83" fmla="*/ 509056 h 2580227"/>
                <a:gd name="connsiteX84" fmla="*/ 1226478 w 1838764"/>
                <a:gd name="connsiteY84" fmla="*/ 447641 h 2580227"/>
                <a:gd name="connsiteX85" fmla="*/ 1206006 w 1838764"/>
                <a:gd name="connsiteY85" fmla="*/ 433993 h 2580227"/>
                <a:gd name="connsiteX86" fmla="*/ 1192359 w 1838764"/>
                <a:gd name="connsiteY86" fmla="*/ 413522 h 2580227"/>
                <a:gd name="connsiteX87" fmla="*/ 1151415 w 1838764"/>
                <a:gd name="connsiteY87" fmla="*/ 399874 h 2580227"/>
                <a:gd name="connsiteX88" fmla="*/ 1090000 w 1838764"/>
                <a:gd name="connsiteY88" fmla="*/ 331635 h 2580227"/>
                <a:gd name="connsiteX89" fmla="*/ 1069529 w 1838764"/>
                <a:gd name="connsiteY89" fmla="*/ 317987 h 2580227"/>
                <a:gd name="connsiteX90" fmla="*/ 1021761 w 1838764"/>
                <a:gd name="connsiteY90" fmla="*/ 283868 h 2580227"/>
                <a:gd name="connsiteX91" fmla="*/ 973994 w 1838764"/>
                <a:gd name="connsiteY91" fmla="*/ 256572 h 2580227"/>
                <a:gd name="connsiteX92" fmla="*/ 960347 w 1838764"/>
                <a:gd name="connsiteY92" fmla="*/ 236101 h 2580227"/>
                <a:gd name="connsiteX93" fmla="*/ 939875 w 1838764"/>
                <a:gd name="connsiteY93" fmla="*/ 229277 h 2580227"/>
                <a:gd name="connsiteX94" fmla="*/ 919403 w 1838764"/>
                <a:gd name="connsiteY94" fmla="*/ 215629 h 2580227"/>
                <a:gd name="connsiteX95" fmla="*/ 871636 w 1838764"/>
                <a:gd name="connsiteY95" fmla="*/ 201981 h 2580227"/>
                <a:gd name="connsiteX96" fmla="*/ 851164 w 1838764"/>
                <a:gd name="connsiteY96" fmla="*/ 195158 h 2580227"/>
                <a:gd name="connsiteX97" fmla="*/ 789750 w 1838764"/>
                <a:gd name="connsiteY97" fmla="*/ 167862 h 2580227"/>
                <a:gd name="connsiteX98" fmla="*/ 769278 w 1838764"/>
                <a:gd name="connsiteY98" fmla="*/ 161038 h 2580227"/>
                <a:gd name="connsiteX99" fmla="*/ 748806 w 1838764"/>
                <a:gd name="connsiteY99" fmla="*/ 147390 h 2580227"/>
                <a:gd name="connsiteX100" fmla="*/ 714687 w 1838764"/>
                <a:gd name="connsiteY100" fmla="*/ 140567 h 2580227"/>
                <a:gd name="connsiteX101" fmla="*/ 619153 w 1838764"/>
                <a:gd name="connsiteY101" fmla="*/ 120095 h 2580227"/>
                <a:gd name="connsiteX0" fmla="*/ 619153 w 1838764"/>
                <a:gd name="connsiteY0" fmla="*/ 120095 h 2580227"/>
                <a:gd name="connsiteX1" fmla="*/ 529716 w 1838764"/>
                <a:gd name="connsiteY1" fmla="*/ 21502 h 2580227"/>
                <a:gd name="connsiteX2" fmla="*/ 10811 w 1838764"/>
                <a:gd name="connsiteY2" fmla="*/ 86007 h 2580227"/>
                <a:gd name="connsiteX3" fmla="*/ 594579 w 1838764"/>
                <a:gd name="connsiteY3" fmla="*/ 537546 h 2580227"/>
                <a:gd name="connsiteX4" fmla="*/ 724306 w 1838764"/>
                <a:gd name="connsiteY4" fmla="*/ 666558 h 2580227"/>
                <a:gd name="connsiteX5" fmla="*/ 724306 w 1838764"/>
                <a:gd name="connsiteY5" fmla="*/ 666558 h 2580227"/>
                <a:gd name="connsiteX6" fmla="*/ 724306 w 1838764"/>
                <a:gd name="connsiteY6" fmla="*/ 666558 h 2580227"/>
                <a:gd name="connsiteX7" fmla="*/ 724306 w 1838764"/>
                <a:gd name="connsiteY7" fmla="*/ 666558 h 2580227"/>
                <a:gd name="connsiteX8" fmla="*/ 724306 w 1838764"/>
                <a:gd name="connsiteY8" fmla="*/ 666558 h 2580227"/>
                <a:gd name="connsiteX9" fmla="*/ 724306 w 1838764"/>
                <a:gd name="connsiteY9" fmla="*/ 666558 h 2580227"/>
                <a:gd name="connsiteX10" fmla="*/ 789169 w 1838764"/>
                <a:gd name="connsiteY10" fmla="*/ 731063 h 2580227"/>
                <a:gd name="connsiteX11" fmla="*/ 724306 w 1838764"/>
                <a:gd name="connsiteY11" fmla="*/ 666558 h 2580227"/>
                <a:gd name="connsiteX12" fmla="*/ 741982 w 1838764"/>
                <a:gd name="connsiteY12" fmla="*/ 638710 h 2580227"/>
                <a:gd name="connsiteX13" fmla="*/ 762454 w 1838764"/>
                <a:gd name="connsiteY13" fmla="*/ 700125 h 2580227"/>
                <a:gd name="connsiteX14" fmla="*/ 782926 w 1838764"/>
                <a:gd name="connsiteY14" fmla="*/ 754716 h 2580227"/>
                <a:gd name="connsiteX15" fmla="*/ 796573 w 1838764"/>
                <a:gd name="connsiteY15" fmla="*/ 816131 h 2580227"/>
                <a:gd name="connsiteX16" fmla="*/ 810221 w 1838764"/>
                <a:gd name="connsiteY16" fmla="*/ 836602 h 2580227"/>
                <a:gd name="connsiteX17" fmla="*/ 837517 w 1838764"/>
                <a:gd name="connsiteY17" fmla="*/ 877546 h 2580227"/>
                <a:gd name="connsiteX18" fmla="*/ 851164 w 1838764"/>
                <a:gd name="connsiteY18" fmla="*/ 904841 h 2580227"/>
                <a:gd name="connsiteX19" fmla="*/ 878460 w 1838764"/>
                <a:gd name="connsiteY19" fmla="*/ 938961 h 2580227"/>
                <a:gd name="connsiteX20" fmla="*/ 898932 w 1838764"/>
                <a:gd name="connsiteY20" fmla="*/ 986728 h 2580227"/>
                <a:gd name="connsiteX21" fmla="*/ 912579 w 1838764"/>
                <a:gd name="connsiteY21" fmla="*/ 1007199 h 2580227"/>
                <a:gd name="connsiteX22" fmla="*/ 939875 w 1838764"/>
                <a:gd name="connsiteY22" fmla="*/ 1089086 h 2580227"/>
                <a:gd name="connsiteX23" fmla="*/ 960347 w 1838764"/>
                <a:gd name="connsiteY23" fmla="*/ 1130029 h 2580227"/>
                <a:gd name="connsiteX24" fmla="*/ 967170 w 1838764"/>
                <a:gd name="connsiteY24" fmla="*/ 1150501 h 2580227"/>
                <a:gd name="connsiteX25" fmla="*/ 980818 w 1838764"/>
                <a:gd name="connsiteY25" fmla="*/ 1170972 h 2580227"/>
                <a:gd name="connsiteX26" fmla="*/ 987642 w 1838764"/>
                <a:gd name="connsiteY26" fmla="*/ 1239211 h 2580227"/>
                <a:gd name="connsiteX27" fmla="*/ 1001290 w 1838764"/>
                <a:gd name="connsiteY27" fmla="*/ 1321098 h 2580227"/>
                <a:gd name="connsiteX28" fmla="*/ 1014938 w 1838764"/>
                <a:gd name="connsiteY28" fmla="*/ 1341570 h 2580227"/>
                <a:gd name="connsiteX29" fmla="*/ 1069529 w 1838764"/>
                <a:gd name="connsiteY29" fmla="*/ 1450752 h 2580227"/>
                <a:gd name="connsiteX30" fmla="*/ 1096824 w 1838764"/>
                <a:gd name="connsiteY30" fmla="*/ 1505343 h 2580227"/>
                <a:gd name="connsiteX31" fmla="*/ 1110472 w 1838764"/>
                <a:gd name="connsiteY31" fmla="*/ 1546286 h 2580227"/>
                <a:gd name="connsiteX32" fmla="*/ 129726 w 1838764"/>
                <a:gd name="connsiteY32" fmla="*/ 2386709 h 2580227"/>
                <a:gd name="connsiteX33" fmla="*/ 713495 w 1838764"/>
                <a:gd name="connsiteY33" fmla="*/ 2580227 h 2580227"/>
                <a:gd name="connsiteX34" fmla="*/ 1037811 w 1838764"/>
                <a:gd name="connsiteY34" fmla="*/ 2257698 h 2580227"/>
                <a:gd name="connsiteX35" fmla="*/ 1167538 w 1838764"/>
                <a:gd name="connsiteY35" fmla="*/ 2193193 h 2580227"/>
                <a:gd name="connsiteX36" fmla="*/ 1362127 w 1838764"/>
                <a:gd name="connsiteY36" fmla="*/ 2193193 h 2580227"/>
                <a:gd name="connsiteX37" fmla="*/ 1621580 w 1838764"/>
                <a:gd name="connsiteY37" fmla="*/ 2064182 h 2580227"/>
                <a:gd name="connsiteX38" fmla="*/ 1751306 w 1838764"/>
                <a:gd name="connsiteY38" fmla="*/ 1999676 h 2580227"/>
                <a:gd name="connsiteX39" fmla="*/ 1751306 w 1838764"/>
                <a:gd name="connsiteY39" fmla="*/ 1999676 h 2580227"/>
                <a:gd name="connsiteX40" fmla="*/ 1816170 w 1838764"/>
                <a:gd name="connsiteY40" fmla="*/ 1935170 h 2580227"/>
                <a:gd name="connsiteX41" fmla="*/ 1816170 w 1838764"/>
                <a:gd name="connsiteY41" fmla="*/ 1935170 h 2580227"/>
                <a:gd name="connsiteX42" fmla="*/ 1816170 w 1838764"/>
                <a:gd name="connsiteY42" fmla="*/ 1935170 h 2580227"/>
                <a:gd name="connsiteX43" fmla="*/ 1751306 w 1838764"/>
                <a:gd name="connsiteY43" fmla="*/ 1999676 h 2580227"/>
                <a:gd name="connsiteX44" fmla="*/ 1751306 w 1838764"/>
                <a:gd name="connsiteY44" fmla="*/ 1999676 h 2580227"/>
                <a:gd name="connsiteX45" fmla="*/ 1751306 w 1838764"/>
                <a:gd name="connsiteY45" fmla="*/ 1935170 h 2580227"/>
                <a:gd name="connsiteX46" fmla="*/ 1751306 w 1838764"/>
                <a:gd name="connsiteY46" fmla="*/ 1999676 h 2580227"/>
                <a:gd name="connsiteX47" fmla="*/ 1816170 w 1838764"/>
                <a:gd name="connsiteY47" fmla="*/ 1935170 h 2580227"/>
                <a:gd name="connsiteX48" fmla="*/ 1816170 w 1838764"/>
                <a:gd name="connsiteY48" fmla="*/ 1935170 h 2580227"/>
                <a:gd name="connsiteX49" fmla="*/ 1724621 w 1838764"/>
                <a:gd name="connsiteY49" fmla="*/ 1928423 h 2580227"/>
                <a:gd name="connsiteX50" fmla="*/ 1751917 w 1838764"/>
                <a:gd name="connsiteY50" fmla="*/ 1921599 h 2580227"/>
                <a:gd name="connsiteX51" fmla="*/ 1772388 w 1838764"/>
                <a:gd name="connsiteY51" fmla="*/ 1914775 h 2580227"/>
                <a:gd name="connsiteX52" fmla="*/ 1792860 w 1838764"/>
                <a:gd name="connsiteY52" fmla="*/ 1853361 h 2580227"/>
                <a:gd name="connsiteX53" fmla="*/ 1799684 w 1838764"/>
                <a:gd name="connsiteY53" fmla="*/ 1634996 h 2580227"/>
                <a:gd name="connsiteX54" fmla="*/ 1820156 w 1838764"/>
                <a:gd name="connsiteY54" fmla="*/ 1559934 h 2580227"/>
                <a:gd name="connsiteX55" fmla="*/ 1826979 w 1838764"/>
                <a:gd name="connsiteY55" fmla="*/ 1532638 h 2580227"/>
                <a:gd name="connsiteX56" fmla="*/ 1820156 w 1838764"/>
                <a:gd name="connsiteY56" fmla="*/ 1348393 h 2580227"/>
                <a:gd name="connsiteX57" fmla="*/ 1806508 w 1838764"/>
                <a:gd name="connsiteY57" fmla="*/ 1307450 h 2580227"/>
                <a:gd name="connsiteX58" fmla="*/ 1786036 w 1838764"/>
                <a:gd name="connsiteY58" fmla="*/ 1259683 h 2580227"/>
                <a:gd name="connsiteX59" fmla="*/ 1772388 w 1838764"/>
                <a:gd name="connsiteY59" fmla="*/ 1239211 h 2580227"/>
                <a:gd name="connsiteX60" fmla="*/ 1751917 w 1838764"/>
                <a:gd name="connsiteY60" fmla="*/ 1205092 h 2580227"/>
                <a:gd name="connsiteX61" fmla="*/ 1745093 w 1838764"/>
                <a:gd name="connsiteY61" fmla="*/ 1184620 h 2580227"/>
                <a:gd name="connsiteX62" fmla="*/ 1724621 w 1838764"/>
                <a:gd name="connsiteY62" fmla="*/ 1157325 h 2580227"/>
                <a:gd name="connsiteX63" fmla="*/ 1710973 w 1838764"/>
                <a:gd name="connsiteY63" fmla="*/ 1136853 h 2580227"/>
                <a:gd name="connsiteX64" fmla="*/ 1690502 w 1838764"/>
                <a:gd name="connsiteY64" fmla="*/ 1075438 h 2580227"/>
                <a:gd name="connsiteX65" fmla="*/ 1683678 w 1838764"/>
                <a:gd name="connsiteY65" fmla="*/ 1054967 h 2580227"/>
                <a:gd name="connsiteX66" fmla="*/ 1663206 w 1838764"/>
                <a:gd name="connsiteY66" fmla="*/ 1041319 h 2580227"/>
                <a:gd name="connsiteX67" fmla="*/ 1649559 w 1838764"/>
                <a:gd name="connsiteY67" fmla="*/ 1020847 h 2580227"/>
                <a:gd name="connsiteX68" fmla="*/ 1629087 w 1838764"/>
                <a:gd name="connsiteY68" fmla="*/ 986728 h 2580227"/>
                <a:gd name="connsiteX69" fmla="*/ 1588144 w 1838764"/>
                <a:gd name="connsiteY69" fmla="*/ 959432 h 2580227"/>
                <a:gd name="connsiteX70" fmla="*/ 1547200 w 1838764"/>
                <a:gd name="connsiteY70" fmla="*/ 918489 h 2580227"/>
                <a:gd name="connsiteX71" fmla="*/ 1513081 w 1838764"/>
                <a:gd name="connsiteY71" fmla="*/ 863898 h 2580227"/>
                <a:gd name="connsiteX72" fmla="*/ 1499433 w 1838764"/>
                <a:gd name="connsiteY72" fmla="*/ 843426 h 2580227"/>
                <a:gd name="connsiteX73" fmla="*/ 1478961 w 1838764"/>
                <a:gd name="connsiteY73" fmla="*/ 836602 h 2580227"/>
                <a:gd name="connsiteX74" fmla="*/ 1438018 w 1838764"/>
                <a:gd name="connsiteY74" fmla="*/ 816131 h 2580227"/>
                <a:gd name="connsiteX75" fmla="*/ 1424370 w 1838764"/>
                <a:gd name="connsiteY75" fmla="*/ 761540 h 2580227"/>
                <a:gd name="connsiteX76" fmla="*/ 1410723 w 1838764"/>
                <a:gd name="connsiteY76" fmla="*/ 720596 h 2580227"/>
                <a:gd name="connsiteX77" fmla="*/ 1390251 w 1838764"/>
                <a:gd name="connsiteY77" fmla="*/ 706949 h 2580227"/>
                <a:gd name="connsiteX78" fmla="*/ 1362956 w 1838764"/>
                <a:gd name="connsiteY78" fmla="*/ 659181 h 2580227"/>
                <a:gd name="connsiteX79" fmla="*/ 1335660 w 1838764"/>
                <a:gd name="connsiteY79" fmla="*/ 618238 h 2580227"/>
                <a:gd name="connsiteX80" fmla="*/ 1315188 w 1838764"/>
                <a:gd name="connsiteY80" fmla="*/ 577295 h 2580227"/>
                <a:gd name="connsiteX81" fmla="*/ 1308364 w 1838764"/>
                <a:gd name="connsiteY81" fmla="*/ 556823 h 2580227"/>
                <a:gd name="connsiteX82" fmla="*/ 1287893 w 1838764"/>
                <a:gd name="connsiteY82" fmla="*/ 536352 h 2580227"/>
                <a:gd name="connsiteX83" fmla="*/ 1274245 w 1838764"/>
                <a:gd name="connsiteY83" fmla="*/ 509056 h 2580227"/>
                <a:gd name="connsiteX84" fmla="*/ 1226478 w 1838764"/>
                <a:gd name="connsiteY84" fmla="*/ 447641 h 2580227"/>
                <a:gd name="connsiteX85" fmla="*/ 1206006 w 1838764"/>
                <a:gd name="connsiteY85" fmla="*/ 433993 h 2580227"/>
                <a:gd name="connsiteX86" fmla="*/ 1192359 w 1838764"/>
                <a:gd name="connsiteY86" fmla="*/ 413522 h 2580227"/>
                <a:gd name="connsiteX87" fmla="*/ 1151415 w 1838764"/>
                <a:gd name="connsiteY87" fmla="*/ 399874 h 2580227"/>
                <a:gd name="connsiteX88" fmla="*/ 1090000 w 1838764"/>
                <a:gd name="connsiteY88" fmla="*/ 331635 h 2580227"/>
                <a:gd name="connsiteX89" fmla="*/ 1069529 w 1838764"/>
                <a:gd name="connsiteY89" fmla="*/ 317987 h 2580227"/>
                <a:gd name="connsiteX90" fmla="*/ 1021761 w 1838764"/>
                <a:gd name="connsiteY90" fmla="*/ 283868 h 2580227"/>
                <a:gd name="connsiteX91" fmla="*/ 973994 w 1838764"/>
                <a:gd name="connsiteY91" fmla="*/ 256572 h 2580227"/>
                <a:gd name="connsiteX92" fmla="*/ 960347 w 1838764"/>
                <a:gd name="connsiteY92" fmla="*/ 236101 h 2580227"/>
                <a:gd name="connsiteX93" fmla="*/ 939875 w 1838764"/>
                <a:gd name="connsiteY93" fmla="*/ 229277 h 2580227"/>
                <a:gd name="connsiteX94" fmla="*/ 919403 w 1838764"/>
                <a:gd name="connsiteY94" fmla="*/ 215629 h 2580227"/>
                <a:gd name="connsiteX95" fmla="*/ 871636 w 1838764"/>
                <a:gd name="connsiteY95" fmla="*/ 201981 h 2580227"/>
                <a:gd name="connsiteX96" fmla="*/ 851164 w 1838764"/>
                <a:gd name="connsiteY96" fmla="*/ 195158 h 2580227"/>
                <a:gd name="connsiteX97" fmla="*/ 789750 w 1838764"/>
                <a:gd name="connsiteY97" fmla="*/ 167862 h 2580227"/>
                <a:gd name="connsiteX98" fmla="*/ 769278 w 1838764"/>
                <a:gd name="connsiteY98" fmla="*/ 161038 h 2580227"/>
                <a:gd name="connsiteX99" fmla="*/ 748806 w 1838764"/>
                <a:gd name="connsiteY99" fmla="*/ 147390 h 2580227"/>
                <a:gd name="connsiteX100" fmla="*/ 714687 w 1838764"/>
                <a:gd name="connsiteY100" fmla="*/ 140567 h 2580227"/>
                <a:gd name="connsiteX101" fmla="*/ 619153 w 1838764"/>
                <a:gd name="connsiteY101" fmla="*/ 120095 h 2580227"/>
                <a:gd name="connsiteX0" fmla="*/ 619153 w 1872667"/>
                <a:gd name="connsiteY0" fmla="*/ 120095 h 2580227"/>
                <a:gd name="connsiteX1" fmla="*/ 529716 w 1872667"/>
                <a:gd name="connsiteY1" fmla="*/ 21502 h 2580227"/>
                <a:gd name="connsiteX2" fmla="*/ 10811 w 1872667"/>
                <a:gd name="connsiteY2" fmla="*/ 86007 h 2580227"/>
                <a:gd name="connsiteX3" fmla="*/ 594579 w 1872667"/>
                <a:gd name="connsiteY3" fmla="*/ 537546 h 2580227"/>
                <a:gd name="connsiteX4" fmla="*/ 724306 w 1872667"/>
                <a:gd name="connsiteY4" fmla="*/ 666558 h 2580227"/>
                <a:gd name="connsiteX5" fmla="*/ 724306 w 1872667"/>
                <a:gd name="connsiteY5" fmla="*/ 666558 h 2580227"/>
                <a:gd name="connsiteX6" fmla="*/ 724306 w 1872667"/>
                <a:gd name="connsiteY6" fmla="*/ 666558 h 2580227"/>
                <a:gd name="connsiteX7" fmla="*/ 724306 w 1872667"/>
                <a:gd name="connsiteY7" fmla="*/ 666558 h 2580227"/>
                <a:gd name="connsiteX8" fmla="*/ 724306 w 1872667"/>
                <a:gd name="connsiteY8" fmla="*/ 666558 h 2580227"/>
                <a:gd name="connsiteX9" fmla="*/ 724306 w 1872667"/>
                <a:gd name="connsiteY9" fmla="*/ 666558 h 2580227"/>
                <a:gd name="connsiteX10" fmla="*/ 789169 w 1872667"/>
                <a:gd name="connsiteY10" fmla="*/ 731063 h 2580227"/>
                <a:gd name="connsiteX11" fmla="*/ 724306 w 1872667"/>
                <a:gd name="connsiteY11" fmla="*/ 666558 h 2580227"/>
                <a:gd name="connsiteX12" fmla="*/ 741982 w 1872667"/>
                <a:gd name="connsiteY12" fmla="*/ 638710 h 2580227"/>
                <a:gd name="connsiteX13" fmla="*/ 762454 w 1872667"/>
                <a:gd name="connsiteY13" fmla="*/ 700125 h 2580227"/>
                <a:gd name="connsiteX14" fmla="*/ 782926 w 1872667"/>
                <a:gd name="connsiteY14" fmla="*/ 754716 h 2580227"/>
                <a:gd name="connsiteX15" fmla="*/ 796573 w 1872667"/>
                <a:gd name="connsiteY15" fmla="*/ 816131 h 2580227"/>
                <a:gd name="connsiteX16" fmla="*/ 810221 w 1872667"/>
                <a:gd name="connsiteY16" fmla="*/ 836602 h 2580227"/>
                <a:gd name="connsiteX17" fmla="*/ 837517 w 1872667"/>
                <a:gd name="connsiteY17" fmla="*/ 877546 h 2580227"/>
                <a:gd name="connsiteX18" fmla="*/ 851164 w 1872667"/>
                <a:gd name="connsiteY18" fmla="*/ 904841 h 2580227"/>
                <a:gd name="connsiteX19" fmla="*/ 878460 w 1872667"/>
                <a:gd name="connsiteY19" fmla="*/ 938961 h 2580227"/>
                <a:gd name="connsiteX20" fmla="*/ 898932 w 1872667"/>
                <a:gd name="connsiteY20" fmla="*/ 986728 h 2580227"/>
                <a:gd name="connsiteX21" fmla="*/ 912579 w 1872667"/>
                <a:gd name="connsiteY21" fmla="*/ 1007199 h 2580227"/>
                <a:gd name="connsiteX22" fmla="*/ 939875 w 1872667"/>
                <a:gd name="connsiteY22" fmla="*/ 1089086 h 2580227"/>
                <a:gd name="connsiteX23" fmla="*/ 960347 w 1872667"/>
                <a:gd name="connsiteY23" fmla="*/ 1130029 h 2580227"/>
                <a:gd name="connsiteX24" fmla="*/ 967170 w 1872667"/>
                <a:gd name="connsiteY24" fmla="*/ 1150501 h 2580227"/>
                <a:gd name="connsiteX25" fmla="*/ 980818 w 1872667"/>
                <a:gd name="connsiteY25" fmla="*/ 1170972 h 2580227"/>
                <a:gd name="connsiteX26" fmla="*/ 987642 w 1872667"/>
                <a:gd name="connsiteY26" fmla="*/ 1239211 h 2580227"/>
                <a:gd name="connsiteX27" fmla="*/ 1001290 w 1872667"/>
                <a:gd name="connsiteY27" fmla="*/ 1321098 h 2580227"/>
                <a:gd name="connsiteX28" fmla="*/ 1014938 w 1872667"/>
                <a:gd name="connsiteY28" fmla="*/ 1341570 h 2580227"/>
                <a:gd name="connsiteX29" fmla="*/ 1069529 w 1872667"/>
                <a:gd name="connsiteY29" fmla="*/ 1450752 h 2580227"/>
                <a:gd name="connsiteX30" fmla="*/ 1096824 w 1872667"/>
                <a:gd name="connsiteY30" fmla="*/ 1505343 h 2580227"/>
                <a:gd name="connsiteX31" fmla="*/ 1110472 w 1872667"/>
                <a:gd name="connsiteY31" fmla="*/ 1546286 h 2580227"/>
                <a:gd name="connsiteX32" fmla="*/ 129726 w 1872667"/>
                <a:gd name="connsiteY32" fmla="*/ 2386709 h 2580227"/>
                <a:gd name="connsiteX33" fmla="*/ 713495 w 1872667"/>
                <a:gd name="connsiteY33" fmla="*/ 2580227 h 2580227"/>
                <a:gd name="connsiteX34" fmla="*/ 1037811 w 1872667"/>
                <a:gd name="connsiteY34" fmla="*/ 2257698 h 2580227"/>
                <a:gd name="connsiteX35" fmla="*/ 1167538 w 1872667"/>
                <a:gd name="connsiteY35" fmla="*/ 2193193 h 2580227"/>
                <a:gd name="connsiteX36" fmla="*/ 1362127 w 1872667"/>
                <a:gd name="connsiteY36" fmla="*/ 2193193 h 2580227"/>
                <a:gd name="connsiteX37" fmla="*/ 1621580 w 1872667"/>
                <a:gd name="connsiteY37" fmla="*/ 2064182 h 2580227"/>
                <a:gd name="connsiteX38" fmla="*/ 1751306 w 1872667"/>
                <a:gd name="connsiteY38" fmla="*/ 1999676 h 2580227"/>
                <a:gd name="connsiteX39" fmla="*/ 1751306 w 1872667"/>
                <a:gd name="connsiteY39" fmla="*/ 1999676 h 2580227"/>
                <a:gd name="connsiteX40" fmla="*/ 1816170 w 1872667"/>
                <a:gd name="connsiteY40" fmla="*/ 1935170 h 2580227"/>
                <a:gd name="connsiteX41" fmla="*/ 1816170 w 1872667"/>
                <a:gd name="connsiteY41" fmla="*/ 1935170 h 2580227"/>
                <a:gd name="connsiteX42" fmla="*/ 1816170 w 1872667"/>
                <a:gd name="connsiteY42" fmla="*/ 1935170 h 2580227"/>
                <a:gd name="connsiteX43" fmla="*/ 1751306 w 1872667"/>
                <a:gd name="connsiteY43" fmla="*/ 1999676 h 2580227"/>
                <a:gd name="connsiteX44" fmla="*/ 1751306 w 1872667"/>
                <a:gd name="connsiteY44" fmla="*/ 1999676 h 2580227"/>
                <a:gd name="connsiteX45" fmla="*/ 1816170 w 1872667"/>
                <a:gd name="connsiteY45" fmla="*/ 1935170 h 2580227"/>
                <a:gd name="connsiteX46" fmla="*/ 1751306 w 1872667"/>
                <a:gd name="connsiteY46" fmla="*/ 1999676 h 2580227"/>
                <a:gd name="connsiteX47" fmla="*/ 1816170 w 1872667"/>
                <a:gd name="connsiteY47" fmla="*/ 1935170 h 2580227"/>
                <a:gd name="connsiteX48" fmla="*/ 1816170 w 1872667"/>
                <a:gd name="connsiteY48" fmla="*/ 1935170 h 2580227"/>
                <a:gd name="connsiteX49" fmla="*/ 1724621 w 1872667"/>
                <a:gd name="connsiteY49" fmla="*/ 1928423 h 2580227"/>
                <a:gd name="connsiteX50" fmla="*/ 1751917 w 1872667"/>
                <a:gd name="connsiteY50" fmla="*/ 1921599 h 2580227"/>
                <a:gd name="connsiteX51" fmla="*/ 1772388 w 1872667"/>
                <a:gd name="connsiteY51" fmla="*/ 1914775 h 2580227"/>
                <a:gd name="connsiteX52" fmla="*/ 1792860 w 1872667"/>
                <a:gd name="connsiteY52" fmla="*/ 1853361 h 2580227"/>
                <a:gd name="connsiteX53" fmla="*/ 1799684 w 1872667"/>
                <a:gd name="connsiteY53" fmla="*/ 1634996 h 2580227"/>
                <a:gd name="connsiteX54" fmla="*/ 1820156 w 1872667"/>
                <a:gd name="connsiteY54" fmla="*/ 1559934 h 2580227"/>
                <a:gd name="connsiteX55" fmla="*/ 1826979 w 1872667"/>
                <a:gd name="connsiteY55" fmla="*/ 1532638 h 2580227"/>
                <a:gd name="connsiteX56" fmla="*/ 1820156 w 1872667"/>
                <a:gd name="connsiteY56" fmla="*/ 1348393 h 2580227"/>
                <a:gd name="connsiteX57" fmla="*/ 1806508 w 1872667"/>
                <a:gd name="connsiteY57" fmla="*/ 1307450 h 2580227"/>
                <a:gd name="connsiteX58" fmla="*/ 1786036 w 1872667"/>
                <a:gd name="connsiteY58" fmla="*/ 1259683 h 2580227"/>
                <a:gd name="connsiteX59" fmla="*/ 1772388 w 1872667"/>
                <a:gd name="connsiteY59" fmla="*/ 1239211 h 2580227"/>
                <a:gd name="connsiteX60" fmla="*/ 1751917 w 1872667"/>
                <a:gd name="connsiteY60" fmla="*/ 1205092 h 2580227"/>
                <a:gd name="connsiteX61" fmla="*/ 1745093 w 1872667"/>
                <a:gd name="connsiteY61" fmla="*/ 1184620 h 2580227"/>
                <a:gd name="connsiteX62" fmla="*/ 1724621 w 1872667"/>
                <a:gd name="connsiteY62" fmla="*/ 1157325 h 2580227"/>
                <a:gd name="connsiteX63" fmla="*/ 1710973 w 1872667"/>
                <a:gd name="connsiteY63" fmla="*/ 1136853 h 2580227"/>
                <a:gd name="connsiteX64" fmla="*/ 1690502 w 1872667"/>
                <a:gd name="connsiteY64" fmla="*/ 1075438 h 2580227"/>
                <a:gd name="connsiteX65" fmla="*/ 1683678 w 1872667"/>
                <a:gd name="connsiteY65" fmla="*/ 1054967 h 2580227"/>
                <a:gd name="connsiteX66" fmla="*/ 1663206 w 1872667"/>
                <a:gd name="connsiteY66" fmla="*/ 1041319 h 2580227"/>
                <a:gd name="connsiteX67" fmla="*/ 1649559 w 1872667"/>
                <a:gd name="connsiteY67" fmla="*/ 1020847 h 2580227"/>
                <a:gd name="connsiteX68" fmla="*/ 1629087 w 1872667"/>
                <a:gd name="connsiteY68" fmla="*/ 986728 h 2580227"/>
                <a:gd name="connsiteX69" fmla="*/ 1588144 w 1872667"/>
                <a:gd name="connsiteY69" fmla="*/ 959432 h 2580227"/>
                <a:gd name="connsiteX70" fmla="*/ 1547200 w 1872667"/>
                <a:gd name="connsiteY70" fmla="*/ 918489 h 2580227"/>
                <a:gd name="connsiteX71" fmla="*/ 1513081 w 1872667"/>
                <a:gd name="connsiteY71" fmla="*/ 863898 h 2580227"/>
                <a:gd name="connsiteX72" fmla="*/ 1499433 w 1872667"/>
                <a:gd name="connsiteY72" fmla="*/ 843426 h 2580227"/>
                <a:gd name="connsiteX73" fmla="*/ 1478961 w 1872667"/>
                <a:gd name="connsiteY73" fmla="*/ 836602 h 2580227"/>
                <a:gd name="connsiteX74" fmla="*/ 1438018 w 1872667"/>
                <a:gd name="connsiteY74" fmla="*/ 816131 h 2580227"/>
                <a:gd name="connsiteX75" fmla="*/ 1424370 w 1872667"/>
                <a:gd name="connsiteY75" fmla="*/ 761540 h 2580227"/>
                <a:gd name="connsiteX76" fmla="*/ 1410723 w 1872667"/>
                <a:gd name="connsiteY76" fmla="*/ 720596 h 2580227"/>
                <a:gd name="connsiteX77" fmla="*/ 1390251 w 1872667"/>
                <a:gd name="connsiteY77" fmla="*/ 706949 h 2580227"/>
                <a:gd name="connsiteX78" fmla="*/ 1362956 w 1872667"/>
                <a:gd name="connsiteY78" fmla="*/ 659181 h 2580227"/>
                <a:gd name="connsiteX79" fmla="*/ 1335660 w 1872667"/>
                <a:gd name="connsiteY79" fmla="*/ 618238 h 2580227"/>
                <a:gd name="connsiteX80" fmla="*/ 1315188 w 1872667"/>
                <a:gd name="connsiteY80" fmla="*/ 577295 h 2580227"/>
                <a:gd name="connsiteX81" fmla="*/ 1308364 w 1872667"/>
                <a:gd name="connsiteY81" fmla="*/ 556823 h 2580227"/>
                <a:gd name="connsiteX82" fmla="*/ 1287893 w 1872667"/>
                <a:gd name="connsiteY82" fmla="*/ 536352 h 2580227"/>
                <a:gd name="connsiteX83" fmla="*/ 1274245 w 1872667"/>
                <a:gd name="connsiteY83" fmla="*/ 509056 h 2580227"/>
                <a:gd name="connsiteX84" fmla="*/ 1226478 w 1872667"/>
                <a:gd name="connsiteY84" fmla="*/ 447641 h 2580227"/>
                <a:gd name="connsiteX85" fmla="*/ 1206006 w 1872667"/>
                <a:gd name="connsiteY85" fmla="*/ 433993 h 2580227"/>
                <a:gd name="connsiteX86" fmla="*/ 1192359 w 1872667"/>
                <a:gd name="connsiteY86" fmla="*/ 413522 h 2580227"/>
                <a:gd name="connsiteX87" fmla="*/ 1151415 w 1872667"/>
                <a:gd name="connsiteY87" fmla="*/ 399874 h 2580227"/>
                <a:gd name="connsiteX88" fmla="*/ 1090000 w 1872667"/>
                <a:gd name="connsiteY88" fmla="*/ 331635 h 2580227"/>
                <a:gd name="connsiteX89" fmla="*/ 1069529 w 1872667"/>
                <a:gd name="connsiteY89" fmla="*/ 317987 h 2580227"/>
                <a:gd name="connsiteX90" fmla="*/ 1021761 w 1872667"/>
                <a:gd name="connsiteY90" fmla="*/ 283868 h 2580227"/>
                <a:gd name="connsiteX91" fmla="*/ 973994 w 1872667"/>
                <a:gd name="connsiteY91" fmla="*/ 256572 h 2580227"/>
                <a:gd name="connsiteX92" fmla="*/ 960347 w 1872667"/>
                <a:gd name="connsiteY92" fmla="*/ 236101 h 2580227"/>
                <a:gd name="connsiteX93" fmla="*/ 939875 w 1872667"/>
                <a:gd name="connsiteY93" fmla="*/ 229277 h 2580227"/>
                <a:gd name="connsiteX94" fmla="*/ 919403 w 1872667"/>
                <a:gd name="connsiteY94" fmla="*/ 215629 h 2580227"/>
                <a:gd name="connsiteX95" fmla="*/ 871636 w 1872667"/>
                <a:gd name="connsiteY95" fmla="*/ 201981 h 2580227"/>
                <a:gd name="connsiteX96" fmla="*/ 851164 w 1872667"/>
                <a:gd name="connsiteY96" fmla="*/ 195158 h 2580227"/>
                <a:gd name="connsiteX97" fmla="*/ 789750 w 1872667"/>
                <a:gd name="connsiteY97" fmla="*/ 167862 h 2580227"/>
                <a:gd name="connsiteX98" fmla="*/ 769278 w 1872667"/>
                <a:gd name="connsiteY98" fmla="*/ 161038 h 2580227"/>
                <a:gd name="connsiteX99" fmla="*/ 748806 w 1872667"/>
                <a:gd name="connsiteY99" fmla="*/ 147390 h 2580227"/>
                <a:gd name="connsiteX100" fmla="*/ 714687 w 1872667"/>
                <a:gd name="connsiteY100" fmla="*/ 140567 h 2580227"/>
                <a:gd name="connsiteX101" fmla="*/ 619153 w 1872667"/>
                <a:gd name="connsiteY101" fmla="*/ 120095 h 258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872667" h="2580227">
                  <a:moveTo>
                    <a:pt x="619153" y="120095"/>
                  </a:moveTo>
                  <a:cubicBezTo>
                    <a:pt x="588325" y="100251"/>
                    <a:pt x="528998" y="7134"/>
                    <a:pt x="529716" y="21502"/>
                  </a:cubicBezTo>
                  <a:cubicBezTo>
                    <a:pt x="527037" y="43589"/>
                    <a:pt x="0" y="0"/>
                    <a:pt x="10811" y="86007"/>
                  </a:cubicBezTo>
                  <a:cubicBezTo>
                    <a:pt x="21622" y="172014"/>
                    <a:pt x="590763" y="524377"/>
                    <a:pt x="594579" y="537546"/>
                  </a:cubicBezTo>
                  <a:cubicBezTo>
                    <a:pt x="596038" y="549708"/>
                    <a:pt x="720120" y="655046"/>
                    <a:pt x="724306" y="666558"/>
                  </a:cubicBez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cubicBezTo>
                    <a:pt x="732272" y="680896"/>
                    <a:pt x="781834" y="716392"/>
                    <a:pt x="789169" y="731063"/>
                  </a:cubicBezTo>
                  <a:lnTo>
                    <a:pt x="724306" y="666558"/>
                  </a:lnTo>
                  <a:cubicBezTo>
                    <a:pt x="728776" y="697845"/>
                    <a:pt x="733405" y="610834"/>
                    <a:pt x="741982" y="638710"/>
                  </a:cubicBezTo>
                  <a:cubicBezTo>
                    <a:pt x="748328" y="659335"/>
                    <a:pt x="758222" y="678965"/>
                    <a:pt x="762454" y="700125"/>
                  </a:cubicBezTo>
                  <a:cubicBezTo>
                    <a:pt x="770886" y="742286"/>
                    <a:pt x="762844" y="724594"/>
                    <a:pt x="782926" y="754716"/>
                  </a:cubicBezTo>
                  <a:cubicBezTo>
                    <a:pt x="784139" y="760780"/>
                    <a:pt x="792962" y="807705"/>
                    <a:pt x="796573" y="816131"/>
                  </a:cubicBezTo>
                  <a:cubicBezTo>
                    <a:pt x="799804" y="823669"/>
                    <a:pt x="805672" y="829778"/>
                    <a:pt x="810221" y="836602"/>
                  </a:cubicBezTo>
                  <a:cubicBezTo>
                    <a:pt x="824859" y="880517"/>
                    <a:pt x="805569" y="832818"/>
                    <a:pt x="837517" y="877546"/>
                  </a:cubicBezTo>
                  <a:cubicBezTo>
                    <a:pt x="843429" y="885823"/>
                    <a:pt x="845522" y="896377"/>
                    <a:pt x="851164" y="904841"/>
                  </a:cubicBezTo>
                  <a:cubicBezTo>
                    <a:pt x="859243" y="916960"/>
                    <a:pt x="870381" y="926842"/>
                    <a:pt x="878460" y="938961"/>
                  </a:cubicBezTo>
                  <a:cubicBezTo>
                    <a:pt x="906857" y="981556"/>
                    <a:pt x="880736" y="950336"/>
                    <a:pt x="898932" y="986728"/>
                  </a:cubicBezTo>
                  <a:cubicBezTo>
                    <a:pt x="902600" y="994063"/>
                    <a:pt x="908030" y="1000375"/>
                    <a:pt x="912579" y="1007199"/>
                  </a:cubicBezTo>
                  <a:cubicBezTo>
                    <a:pt x="923918" y="1063895"/>
                    <a:pt x="913165" y="1022311"/>
                    <a:pt x="939875" y="1089086"/>
                  </a:cubicBezTo>
                  <a:cubicBezTo>
                    <a:pt x="954001" y="1124401"/>
                    <a:pt x="937340" y="1095520"/>
                    <a:pt x="960347" y="1130029"/>
                  </a:cubicBezTo>
                  <a:cubicBezTo>
                    <a:pt x="962621" y="1136853"/>
                    <a:pt x="963953" y="1144067"/>
                    <a:pt x="967170" y="1150501"/>
                  </a:cubicBezTo>
                  <a:cubicBezTo>
                    <a:pt x="970838" y="1157836"/>
                    <a:pt x="978974" y="1162981"/>
                    <a:pt x="980818" y="1170972"/>
                  </a:cubicBezTo>
                  <a:cubicBezTo>
                    <a:pt x="985958" y="1193246"/>
                    <a:pt x="984553" y="1216561"/>
                    <a:pt x="987642" y="1239211"/>
                  </a:cubicBezTo>
                  <a:cubicBezTo>
                    <a:pt x="991381" y="1266629"/>
                    <a:pt x="994160" y="1294360"/>
                    <a:pt x="1001290" y="1321098"/>
                  </a:cubicBezTo>
                  <a:cubicBezTo>
                    <a:pt x="1003403" y="1329023"/>
                    <a:pt x="1010389" y="1334746"/>
                    <a:pt x="1014938" y="1341570"/>
                  </a:cubicBezTo>
                  <a:cubicBezTo>
                    <a:pt x="1039886" y="1416419"/>
                    <a:pt x="1015812" y="1354061"/>
                    <a:pt x="1069529" y="1450752"/>
                  </a:cubicBezTo>
                  <a:cubicBezTo>
                    <a:pt x="1079409" y="1468537"/>
                    <a:pt x="1090390" y="1486042"/>
                    <a:pt x="1096824" y="1505343"/>
                  </a:cubicBezTo>
                  <a:lnTo>
                    <a:pt x="1110472" y="1546286"/>
                  </a:lnTo>
                  <a:cubicBezTo>
                    <a:pt x="1112491" y="1560422"/>
                    <a:pt x="122576" y="2368834"/>
                    <a:pt x="129726" y="2386709"/>
                  </a:cubicBezTo>
                  <a:cubicBezTo>
                    <a:pt x="135393" y="2400876"/>
                    <a:pt x="705807" y="2567047"/>
                    <a:pt x="713495" y="2580227"/>
                  </a:cubicBezTo>
                  <a:cubicBezTo>
                    <a:pt x="875464" y="2574715"/>
                    <a:pt x="929706" y="2322204"/>
                    <a:pt x="1037811" y="2257698"/>
                  </a:cubicBezTo>
                  <a:cubicBezTo>
                    <a:pt x="1119198" y="2200939"/>
                    <a:pt x="1113486" y="2203944"/>
                    <a:pt x="1167538" y="2193193"/>
                  </a:cubicBezTo>
                  <a:cubicBezTo>
                    <a:pt x="1221590" y="2182442"/>
                    <a:pt x="1364840" y="2279187"/>
                    <a:pt x="1362127" y="2193193"/>
                  </a:cubicBezTo>
                  <a:cubicBezTo>
                    <a:pt x="1303263" y="2036698"/>
                    <a:pt x="1556717" y="2096435"/>
                    <a:pt x="1621580" y="2064182"/>
                  </a:cubicBezTo>
                  <a:cubicBezTo>
                    <a:pt x="1686443" y="2031929"/>
                    <a:pt x="1746757" y="1992852"/>
                    <a:pt x="1751306" y="1999676"/>
                  </a:cubicBezTo>
                  <a:lnTo>
                    <a:pt x="1751306" y="1999676"/>
                  </a:lnTo>
                  <a:cubicBezTo>
                    <a:pt x="1757823" y="2019227"/>
                    <a:pt x="1793020" y="1927453"/>
                    <a:pt x="1816170" y="1935170"/>
                  </a:cubicBezTo>
                  <a:lnTo>
                    <a:pt x="1816170" y="1935170"/>
                  </a:lnTo>
                  <a:lnTo>
                    <a:pt x="1816170" y="1935170"/>
                  </a:lnTo>
                  <a:cubicBezTo>
                    <a:pt x="1822994" y="1939719"/>
                    <a:pt x="1743970" y="1996008"/>
                    <a:pt x="1751306" y="1999676"/>
                  </a:cubicBezTo>
                  <a:lnTo>
                    <a:pt x="1751306" y="1999676"/>
                  </a:lnTo>
                  <a:cubicBezTo>
                    <a:pt x="1762900" y="2006117"/>
                    <a:pt x="1804307" y="1929239"/>
                    <a:pt x="1816170" y="1935170"/>
                  </a:cubicBezTo>
                  <a:cubicBezTo>
                    <a:pt x="1872667" y="1963418"/>
                    <a:pt x="1692643" y="1960567"/>
                    <a:pt x="1751306" y="1999676"/>
                  </a:cubicBezTo>
                  <a:cubicBezTo>
                    <a:pt x="1812721" y="1997401"/>
                    <a:pt x="1754849" y="1939258"/>
                    <a:pt x="1816170" y="1935170"/>
                  </a:cubicBezTo>
                  <a:lnTo>
                    <a:pt x="1816170" y="1935170"/>
                  </a:lnTo>
                  <a:cubicBezTo>
                    <a:pt x="1838764" y="1931694"/>
                    <a:pt x="1701875" y="1930698"/>
                    <a:pt x="1724621" y="1928423"/>
                  </a:cubicBezTo>
                  <a:cubicBezTo>
                    <a:pt x="1733720" y="1926148"/>
                    <a:pt x="1742899" y="1924176"/>
                    <a:pt x="1751917" y="1921599"/>
                  </a:cubicBezTo>
                  <a:cubicBezTo>
                    <a:pt x="1758833" y="1919623"/>
                    <a:pt x="1767783" y="1920301"/>
                    <a:pt x="1772388" y="1914775"/>
                  </a:cubicBezTo>
                  <a:cubicBezTo>
                    <a:pt x="1781565" y="1903762"/>
                    <a:pt x="1789155" y="1868182"/>
                    <a:pt x="1792860" y="1853361"/>
                  </a:cubicBezTo>
                  <a:cubicBezTo>
                    <a:pt x="1795135" y="1780573"/>
                    <a:pt x="1795753" y="1707714"/>
                    <a:pt x="1799684" y="1634996"/>
                  </a:cubicBezTo>
                  <a:cubicBezTo>
                    <a:pt x="1801312" y="1604874"/>
                    <a:pt x="1812784" y="1589425"/>
                    <a:pt x="1820156" y="1559934"/>
                  </a:cubicBezTo>
                  <a:lnTo>
                    <a:pt x="1826979" y="1532638"/>
                  </a:lnTo>
                  <a:cubicBezTo>
                    <a:pt x="1824705" y="1471223"/>
                    <a:pt x="1825720" y="1409598"/>
                    <a:pt x="1820156" y="1348393"/>
                  </a:cubicBezTo>
                  <a:cubicBezTo>
                    <a:pt x="1818854" y="1334066"/>
                    <a:pt x="1811057" y="1321098"/>
                    <a:pt x="1806508" y="1307450"/>
                  </a:cubicBezTo>
                  <a:cubicBezTo>
                    <a:pt x="1798852" y="1284481"/>
                    <a:pt x="1799529" y="1283295"/>
                    <a:pt x="1786036" y="1259683"/>
                  </a:cubicBezTo>
                  <a:cubicBezTo>
                    <a:pt x="1781967" y="1252562"/>
                    <a:pt x="1776735" y="1246166"/>
                    <a:pt x="1772388" y="1239211"/>
                  </a:cubicBezTo>
                  <a:cubicBezTo>
                    <a:pt x="1765359" y="1227964"/>
                    <a:pt x="1757848" y="1216955"/>
                    <a:pt x="1751917" y="1205092"/>
                  </a:cubicBezTo>
                  <a:cubicBezTo>
                    <a:pt x="1748700" y="1198658"/>
                    <a:pt x="1748662" y="1190865"/>
                    <a:pt x="1745093" y="1184620"/>
                  </a:cubicBezTo>
                  <a:cubicBezTo>
                    <a:pt x="1739450" y="1174745"/>
                    <a:pt x="1731232" y="1166580"/>
                    <a:pt x="1724621" y="1157325"/>
                  </a:cubicBezTo>
                  <a:cubicBezTo>
                    <a:pt x="1719854" y="1150651"/>
                    <a:pt x="1715522" y="1143677"/>
                    <a:pt x="1710973" y="1136853"/>
                  </a:cubicBezTo>
                  <a:lnTo>
                    <a:pt x="1690502" y="1075438"/>
                  </a:lnTo>
                  <a:cubicBezTo>
                    <a:pt x="1688227" y="1068614"/>
                    <a:pt x="1689663" y="1058957"/>
                    <a:pt x="1683678" y="1054967"/>
                  </a:cubicBezTo>
                  <a:lnTo>
                    <a:pt x="1663206" y="1041319"/>
                  </a:lnTo>
                  <a:cubicBezTo>
                    <a:pt x="1658657" y="1034495"/>
                    <a:pt x="1653906" y="1027802"/>
                    <a:pt x="1649559" y="1020847"/>
                  </a:cubicBezTo>
                  <a:cubicBezTo>
                    <a:pt x="1642530" y="1009600"/>
                    <a:pt x="1638465" y="996106"/>
                    <a:pt x="1629087" y="986728"/>
                  </a:cubicBezTo>
                  <a:cubicBezTo>
                    <a:pt x="1617489" y="975130"/>
                    <a:pt x="1588144" y="959432"/>
                    <a:pt x="1588144" y="959432"/>
                  </a:cubicBezTo>
                  <a:cubicBezTo>
                    <a:pt x="1555977" y="911184"/>
                    <a:pt x="1597990" y="969280"/>
                    <a:pt x="1547200" y="918489"/>
                  </a:cubicBezTo>
                  <a:cubicBezTo>
                    <a:pt x="1525458" y="896746"/>
                    <a:pt x="1527494" y="889120"/>
                    <a:pt x="1513081" y="863898"/>
                  </a:cubicBezTo>
                  <a:cubicBezTo>
                    <a:pt x="1509012" y="856777"/>
                    <a:pt x="1505837" y="848549"/>
                    <a:pt x="1499433" y="843426"/>
                  </a:cubicBezTo>
                  <a:cubicBezTo>
                    <a:pt x="1493816" y="838932"/>
                    <a:pt x="1485395" y="839819"/>
                    <a:pt x="1478961" y="836602"/>
                  </a:cubicBezTo>
                  <a:cubicBezTo>
                    <a:pt x="1426048" y="810146"/>
                    <a:pt x="1489476" y="833284"/>
                    <a:pt x="1438018" y="816131"/>
                  </a:cubicBezTo>
                  <a:cubicBezTo>
                    <a:pt x="1433469" y="797934"/>
                    <a:pt x="1429523" y="779575"/>
                    <a:pt x="1424370" y="761540"/>
                  </a:cubicBezTo>
                  <a:cubicBezTo>
                    <a:pt x="1420418" y="747707"/>
                    <a:pt x="1422693" y="728576"/>
                    <a:pt x="1410723" y="720596"/>
                  </a:cubicBezTo>
                  <a:lnTo>
                    <a:pt x="1390251" y="706949"/>
                  </a:lnTo>
                  <a:cubicBezTo>
                    <a:pt x="1343033" y="636122"/>
                    <a:pt x="1414910" y="745772"/>
                    <a:pt x="1362956" y="659181"/>
                  </a:cubicBezTo>
                  <a:cubicBezTo>
                    <a:pt x="1354517" y="645116"/>
                    <a:pt x="1340847" y="633799"/>
                    <a:pt x="1335660" y="618238"/>
                  </a:cubicBezTo>
                  <a:cubicBezTo>
                    <a:pt x="1318507" y="566781"/>
                    <a:pt x="1341646" y="630211"/>
                    <a:pt x="1315188" y="577295"/>
                  </a:cubicBezTo>
                  <a:cubicBezTo>
                    <a:pt x="1311971" y="570861"/>
                    <a:pt x="1312354" y="562808"/>
                    <a:pt x="1308364" y="556823"/>
                  </a:cubicBezTo>
                  <a:cubicBezTo>
                    <a:pt x="1303011" y="548794"/>
                    <a:pt x="1293502" y="544205"/>
                    <a:pt x="1287893" y="536352"/>
                  </a:cubicBezTo>
                  <a:cubicBezTo>
                    <a:pt x="1281980" y="528074"/>
                    <a:pt x="1279479" y="517779"/>
                    <a:pt x="1274245" y="509056"/>
                  </a:cubicBezTo>
                  <a:cubicBezTo>
                    <a:pt x="1259028" y="483693"/>
                    <a:pt x="1248293" y="465820"/>
                    <a:pt x="1226478" y="447641"/>
                  </a:cubicBezTo>
                  <a:cubicBezTo>
                    <a:pt x="1220177" y="442391"/>
                    <a:pt x="1212830" y="438542"/>
                    <a:pt x="1206006" y="433993"/>
                  </a:cubicBezTo>
                  <a:cubicBezTo>
                    <a:pt x="1201457" y="427169"/>
                    <a:pt x="1199313" y="417868"/>
                    <a:pt x="1192359" y="413522"/>
                  </a:cubicBezTo>
                  <a:cubicBezTo>
                    <a:pt x="1180159" y="405897"/>
                    <a:pt x="1151415" y="399874"/>
                    <a:pt x="1151415" y="399874"/>
                  </a:cubicBezTo>
                  <a:cubicBezTo>
                    <a:pt x="1133080" y="372372"/>
                    <a:pt x="1122141" y="353063"/>
                    <a:pt x="1090000" y="331635"/>
                  </a:cubicBezTo>
                  <a:cubicBezTo>
                    <a:pt x="1083176" y="327086"/>
                    <a:pt x="1076203" y="322754"/>
                    <a:pt x="1069529" y="317987"/>
                  </a:cubicBezTo>
                  <a:cubicBezTo>
                    <a:pt x="1054888" y="307529"/>
                    <a:pt x="1037839" y="293055"/>
                    <a:pt x="1021761" y="283868"/>
                  </a:cubicBezTo>
                  <a:cubicBezTo>
                    <a:pt x="961157" y="249236"/>
                    <a:pt x="1023871" y="289824"/>
                    <a:pt x="973994" y="256572"/>
                  </a:cubicBezTo>
                  <a:cubicBezTo>
                    <a:pt x="969445" y="249748"/>
                    <a:pt x="966751" y="241224"/>
                    <a:pt x="960347" y="236101"/>
                  </a:cubicBezTo>
                  <a:cubicBezTo>
                    <a:pt x="954730" y="231608"/>
                    <a:pt x="946309" y="232494"/>
                    <a:pt x="939875" y="229277"/>
                  </a:cubicBezTo>
                  <a:cubicBezTo>
                    <a:pt x="932539" y="225609"/>
                    <a:pt x="926739" y="219297"/>
                    <a:pt x="919403" y="215629"/>
                  </a:cubicBezTo>
                  <a:cubicBezTo>
                    <a:pt x="908495" y="210175"/>
                    <a:pt x="881840" y="204896"/>
                    <a:pt x="871636" y="201981"/>
                  </a:cubicBezTo>
                  <a:cubicBezTo>
                    <a:pt x="864720" y="200005"/>
                    <a:pt x="857988" y="197432"/>
                    <a:pt x="851164" y="195158"/>
                  </a:cubicBezTo>
                  <a:cubicBezTo>
                    <a:pt x="818724" y="173530"/>
                    <a:pt x="838473" y="184103"/>
                    <a:pt x="789750" y="167862"/>
                  </a:cubicBezTo>
                  <a:cubicBezTo>
                    <a:pt x="782926" y="165587"/>
                    <a:pt x="775263" y="165028"/>
                    <a:pt x="769278" y="161038"/>
                  </a:cubicBezTo>
                  <a:cubicBezTo>
                    <a:pt x="762454" y="156489"/>
                    <a:pt x="756485" y="150270"/>
                    <a:pt x="748806" y="147390"/>
                  </a:cubicBezTo>
                  <a:cubicBezTo>
                    <a:pt x="737946" y="143318"/>
                    <a:pt x="726009" y="143083"/>
                    <a:pt x="714687" y="140567"/>
                  </a:cubicBezTo>
                  <a:cubicBezTo>
                    <a:pt x="664116" y="129330"/>
                    <a:pt x="649981" y="139939"/>
                    <a:pt x="619153" y="120095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843809" y="4973106"/>
              <a:ext cx="2376264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CENTRO</a:t>
              </a:r>
              <a:endParaRPr lang="es-ES_tradnl" sz="12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94304"/>
              </p:ext>
            </p:extLst>
          </p:nvPr>
        </p:nvGraphicFramePr>
        <p:xfrm>
          <a:off x="4644007" y="116632"/>
          <a:ext cx="4392489" cy="6436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hlinkClick r:id="rId3" action="ppaction://hlinksldjump"/>
                        </a:rPr>
                        <a:t>BARINAS CENTRO II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(BARINAS I </a:t>
                      </a:r>
                      <a:r>
                        <a:rPr lang="es-ES_tradnl" sz="1200" dirty="0" err="1" smtClean="0">
                          <a:hlinkClick r:id="rId3" action="ppaction://hlinksldjump"/>
                        </a:rPr>
                        <a:t>I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 </a:t>
                      </a:r>
                      <a:r>
                        <a:rPr lang="es-ES_tradnl" sz="1200" dirty="0" err="1" smtClean="0">
                          <a:hlinkClick r:id="rId3" action="ppaction://hlinksldjump"/>
                        </a:rPr>
                        <a:t>I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 )</a:t>
                      </a:r>
                      <a:endParaRPr lang="es-ES_tradnl" sz="1800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es-ES_tradnl" sz="1800" dirty="0" smtClean="0">
                          <a:hlinkClick r:id="rId3" action="ppaction://hlinksldjump"/>
                        </a:rPr>
                        <a:t>Min.  Larry Yuni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1RO DE DICIEMBRE BARINAS</a:t>
                      </a:r>
                      <a:endParaRPr lang="es-ES_tradnl" sz="18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3 ÁNGELES  BARINAS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ESTE COROCITO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473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SURESTE MI JARDÍN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BARINAS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161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TAMAYEROS SAN SILVESTRE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TORUNOS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Canagua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Barinas 1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Chuponal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*Tierra De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Palestina Barinas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Dignidad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Juan Pablo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II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786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09868"/>
              </p:ext>
            </p:extLst>
          </p:nvPr>
        </p:nvGraphicFramePr>
        <p:xfrm>
          <a:off x="107504" y="116632"/>
          <a:ext cx="4392488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39"/>
                <a:gridCol w="2568287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BARINAS CENTRO I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(BARINAS I)</a:t>
                      </a:r>
                      <a:endParaRPr lang="es-ES_tradnl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Pr. Jesús Hernández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BARINAS CENTRAL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1288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/>
                        <a:t>PARAÍSO BARINAS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3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NOROESTE</a:t>
                      </a:r>
                      <a:endParaRPr lang="es-ES_tradnl" sz="16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198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4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Concordia Barinas</a:t>
                      </a: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3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5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** Independencia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1514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4572000" y="3501008"/>
            <a:ext cx="4551796" cy="3312368"/>
            <a:chOff x="20204" y="884074"/>
            <a:chExt cx="9123796" cy="5157192"/>
          </a:xfrm>
        </p:grpSpPr>
        <p:pic>
          <p:nvPicPr>
            <p:cNvPr id="15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16" name="15 Forma libre"/>
            <p:cNvSpPr/>
            <p:nvPr/>
          </p:nvSpPr>
          <p:spPr>
            <a:xfrm>
              <a:off x="112143" y="2022761"/>
              <a:ext cx="3368600" cy="3761117"/>
            </a:xfrm>
            <a:custGeom>
              <a:avLst/>
              <a:gdLst>
                <a:gd name="connsiteX0" fmla="*/ 2734574 w 3368600"/>
                <a:gd name="connsiteY0" fmla="*/ 2993366 h 3761117"/>
                <a:gd name="connsiteX1" fmla="*/ 2725948 w 3368600"/>
                <a:gd name="connsiteY1" fmla="*/ 3053751 h 3761117"/>
                <a:gd name="connsiteX2" fmla="*/ 2717321 w 3368600"/>
                <a:gd name="connsiteY2" fmla="*/ 3079630 h 3761117"/>
                <a:gd name="connsiteX3" fmla="*/ 2691442 w 3368600"/>
                <a:gd name="connsiteY3" fmla="*/ 3096883 h 3761117"/>
                <a:gd name="connsiteX4" fmla="*/ 2631057 w 3368600"/>
                <a:gd name="connsiteY4" fmla="*/ 3183147 h 3761117"/>
                <a:gd name="connsiteX5" fmla="*/ 2605178 w 3368600"/>
                <a:gd name="connsiteY5" fmla="*/ 3209026 h 3761117"/>
                <a:gd name="connsiteX6" fmla="*/ 2570672 w 3368600"/>
                <a:gd name="connsiteY6" fmla="*/ 3260785 h 3761117"/>
                <a:gd name="connsiteX7" fmla="*/ 2553419 w 3368600"/>
                <a:gd name="connsiteY7" fmla="*/ 3286664 h 3761117"/>
                <a:gd name="connsiteX8" fmla="*/ 2536166 w 3368600"/>
                <a:gd name="connsiteY8" fmla="*/ 3312543 h 3761117"/>
                <a:gd name="connsiteX9" fmla="*/ 2510287 w 3368600"/>
                <a:gd name="connsiteY9" fmla="*/ 3329796 h 3761117"/>
                <a:gd name="connsiteX10" fmla="*/ 2484408 w 3368600"/>
                <a:gd name="connsiteY10" fmla="*/ 3355675 h 3761117"/>
                <a:gd name="connsiteX11" fmla="*/ 2458529 w 3368600"/>
                <a:gd name="connsiteY11" fmla="*/ 3364302 h 3761117"/>
                <a:gd name="connsiteX12" fmla="*/ 2406770 w 3368600"/>
                <a:gd name="connsiteY12" fmla="*/ 3390181 h 3761117"/>
                <a:gd name="connsiteX13" fmla="*/ 2389517 w 3368600"/>
                <a:gd name="connsiteY13" fmla="*/ 3416060 h 3761117"/>
                <a:gd name="connsiteX14" fmla="*/ 2363638 w 3368600"/>
                <a:gd name="connsiteY14" fmla="*/ 3433313 h 3761117"/>
                <a:gd name="connsiteX15" fmla="*/ 2355012 w 3368600"/>
                <a:gd name="connsiteY15" fmla="*/ 3459192 h 3761117"/>
                <a:gd name="connsiteX16" fmla="*/ 2329132 w 3368600"/>
                <a:gd name="connsiteY16" fmla="*/ 3485071 h 3761117"/>
                <a:gd name="connsiteX17" fmla="*/ 2286000 w 3368600"/>
                <a:gd name="connsiteY17" fmla="*/ 3528204 h 3761117"/>
                <a:gd name="connsiteX18" fmla="*/ 2260121 w 3368600"/>
                <a:gd name="connsiteY18" fmla="*/ 3554083 h 3761117"/>
                <a:gd name="connsiteX19" fmla="*/ 2208363 w 3368600"/>
                <a:gd name="connsiteY19" fmla="*/ 3588588 h 3761117"/>
                <a:gd name="connsiteX20" fmla="*/ 2191110 w 3368600"/>
                <a:gd name="connsiteY20" fmla="*/ 3614468 h 3761117"/>
                <a:gd name="connsiteX21" fmla="*/ 2139351 w 3368600"/>
                <a:gd name="connsiteY21" fmla="*/ 3640347 h 3761117"/>
                <a:gd name="connsiteX22" fmla="*/ 2113472 w 3368600"/>
                <a:gd name="connsiteY22" fmla="*/ 3657600 h 3761117"/>
                <a:gd name="connsiteX23" fmla="*/ 1966823 w 3368600"/>
                <a:gd name="connsiteY23" fmla="*/ 3683479 h 3761117"/>
                <a:gd name="connsiteX24" fmla="*/ 1906438 w 3368600"/>
                <a:gd name="connsiteY24" fmla="*/ 3700732 h 3761117"/>
                <a:gd name="connsiteX25" fmla="*/ 1854680 w 3368600"/>
                <a:gd name="connsiteY25" fmla="*/ 3735238 h 3761117"/>
                <a:gd name="connsiteX26" fmla="*/ 1828800 w 3368600"/>
                <a:gd name="connsiteY26" fmla="*/ 3752490 h 3761117"/>
                <a:gd name="connsiteX27" fmla="*/ 1802921 w 3368600"/>
                <a:gd name="connsiteY27" fmla="*/ 3761117 h 3761117"/>
                <a:gd name="connsiteX28" fmla="*/ 1708031 w 3368600"/>
                <a:gd name="connsiteY28" fmla="*/ 3752490 h 3761117"/>
                <a:gd name="connsiteX29" fmla="*/ 1656272 w 3368600"/>
                <a:gd name="connsiteY29" fmla="*/ 3735238 h 3761117"/>
                <a:gd name="connsiteX30" fmla="*/ 1449238 w 3368600"/>
                <a:gd name="connsiteY30" fmla="*/ 3726611 h 3761117"/>
                <a:gd name="connsiteX31" fmla="*/ 1388853 w 3368600"/>
                <a:gd name="connsiteY31" fmla="*/ 3692105 h 3761117"/>
                <a:gd name="connsiteX32" fmla="*/ 1362974 w 3368600"/>
                <a:gd name="connsiteY32" fmla="*/ 3674853 h 3761117"/>
                <a:gd name="connsiteX33" fmla="*/ 1337095 w 3368600"/>
                <a:gd name="connsiteY33" fmla="*/ 3666226 h 3761117"/>
                <a:gd name="connsiteX34" fmla="*/ 1302589 w 3368600"/>
                <a:gd name="connsiteY34" fmla="*/ 3648973 h 3761117"/>
                <a:gd name="connsiteX35" fmla="*/ 1276710 w 3368600"/>
                <a:gd name="connsiteY35" fmla="*/ 3631721 h 3761117"/>
                <a:gd name="connsiteX36" fmla="*/ 1224951 w 3368600"/>
                <a:gd name="connsiteY36" fmla="*/ 3614468 h 3761117"/>
                <a:gd name="connsiteX37" fmla="*/ 1199072 w 3368600"/>
                <a:gd name="connsiteY37" fmla="*/ 3605841 h 3761117"/>
                <a:gd name="connsiteX38" fmla="*/ 1173193 w 3368600"/>
                <a:gd name="connsiteY38" fmla="*/ 3597215 h 3761117"/>
                <a:gd name="connsiteX39" fmla="*/ 1095555 w 3368600"/>
                <a:gd name="connsiteY39" fmla="*/ 3562709 h 3761117"/>
                <a:gd name="connsiteX40" fmla="*/ 1069676 w 3368600"/>
                <a:gd name="connsiteY40" fmla="*/ 3554083 h 3761117"/>
                <a:gd name="connsiteX41" fmla="*/ 1043797 w 3368600"/>
                <a:gd name="connsiteY41" fmla="*/ 3545456 h 3761117"/>
                <a:gd name="connsiteX42" fmla="*/ 1000665 w 3368600"/>
                <a:gd name="connsiteY42" fmla="*/ 3510951 h 3761117"/>
                <a:gd name="connsiteX43" fmla="*/ 948906 w 3368600"/>
                <a:gd name="connsiteY43" fmla="*/ 3476445 h 3761117"/>
                <a:gd name="connsiteX44" fmla="*/ 897148 w 3368600"/>
                <a:gd name="connsiteY44" fmla="*/ 3459192 h 3761117"/>
                <a:gd name="connsiteX45" fmla="*/ 785004 w 3368600"/>
                <a:gd name="connsiteY45" fmla="*/ 3441939 h 3761117"/>
                <a:gd name="connsiteX46" fmla="*/ 681487 w 3368600"/>
                <a:gd name="connsiteY46" fmla="*/ 3390181 h 3761117"/>
                <a:gd name="connsiteX47" fmla="*/ 655608 w 3368600"/>
                <a:gd name="connsiteY47" fmla="*/ 3381555 h 3761117"/>
                <a:gd name="connsiteX48" fmla="*/ 629729 w 3368600"/>
                <a:gd name="connsiteY48" fmla="*/ 3364302 h 3761117"/>
                <a:gd name="connsiteX49" fmla="*/ 543465 w 3368600"/>
                <a:gd name="connsiteY49" fmla="*/ 3347049 h 3761117"/>
                <a:gd name="connsiteX50" fmla="*/ 491706 w 3368600"/>
                <a:gd name="connsiteY50" fmla="*/ 3312543 h 3761117"/>
                <a:gd name="connsiteX51" fmla="*/ 465827 w 3368600"/>
                <a:gd name="connsiteY51" fmla="*/ 3295290 h 3761117"/>
                <a:gd name="connsiteX52" fmla="*/ 405442 w 3368600"/>
                <a:gd name="connsiteY52" fmla="*/ 3269411 h 3761117"/>
                <a:gd name="connsiteX53" fmla="*/ 353683 w 3368600"/>
                <a:gd name="connsiteY53" fmla="*/ 3234905 h 3761117"/>
                <a:gd name="connsiteX54" fmla="*/ 336431 w 3368600"/>
                <a:gd name="connsiteY54" fmla="*/ 3209026 h 3761117"/>
                <a:gd name="connsiteX55" fmla="*/ 284672 w 3368600"/>
                <a:gd name="connsiteY55" fmla="*/ 3174521 h 3761117"/>
                <a:gd name="connsiteX56" fmla="*/ 241540 w 3368600"/>
                <a:gd name="connsiteY56" fmla="*/ 3131388 h 3761117"/>
                <a:gd name="connsiteX57" fmla="*/ 198408 w 3368600"/>
                <a:gd name="connsiteY57" fmla="*/ 3088256 h 3761117"/>
                <a:gd name="connsiteX58" fmla="*/ 155276 w 3368600"/>
                <a:gd name="connsiteY58" fmla="*/ 2958860 h 3761117"/>
                <a:gd name="connsiteX59" fmla="*/ 138023 w 3368600"/>
                <a:gd name="connsiteY59" fmla="*/ 2907102 h 3761117"/>
                <a:gd name="connsiteX60" fmla="*/ 120770 w 3368600"/>
                <a:gd name="connsiteY60" fmla="*/ 2846717 h 3761117"/>
                <a:gd name="connsiteX61" fmla="*/ 94891 w 3368600"/>
                <a:gd name="connsiteY61" fmla="*/ 2829464 h 3761117"/>
                <a:gd name="connsiteX62" fmla="*/ 86265 w 3368600"/>
                <a:gd name="connsiteY62" fmla="*/ 2803585 h 3761117"/>
                <a:gd name="connsiteX63" fmla="*/ 60385 w 3368600"/>
                <a:gd name="connsiteY63" fmla="*/ 2777705 h 3761117"/>
                <a:gd name="connsiteX64" fmla="*/ 43132 w 3368600"/>
                <a:gd name="connsiteY64" fmla="*/ 2751826 h 3761117"/>
                <a:gd name="connsiteX65" fmla="*/ 25880 w 3368600"/>
                <a:gd name="connsiteY65" fmla="*/ 2700068 h 3761117"/>
                <a:gd name="connsiteX66" fmla="*/ 17253 w 3368600"/>
                <a:gd name="connsiteY66" fmla="*/ 2674188 h 3761117"/>
                <a:gd name="connsiteX67" fmla="*/ 0 w 3368600"/>
                <a:gd name="connsiteY67" fmla="*/ 2605177 h 3761117"/>
                <a:gd name="connsiteX68" fmla="*/ 8627 w 3368600"/>
                <a:gd name="connsiteY68" fmla="*/ 2544792 h 3761117"/>
                <a:gd name="connsiteX69" fmla="*/ 17253 w 3368600"/>
                <a:gd name="connsiteY69" fmla="*/ 2518913 h 3761117"/>
                <a:gd name="connsiteX70" fmla="*/ 43132 w 3368600"/>
                <a:gd name="connsiteY70" fmla="*/ 2415396 h 3761117"/>
                <a:gd name="connsiteX71" fmla="*/ 94891 w 3368600"/>
                <a:gd name="connsiteY71" fmla="*/ 2389517 h 3761117"/>
                <a:gd name="connsiteX72" fmla="*/ 163902 w 3368600"/>
                <a:gd name="connsiteY72" fmla="*/ 2363638 h 3761117"/>
                <a:gd name="connsiteX73" fmla="*/ 215661 w 3368600"/>
                <a:gd name="connsiteY73" fmla="*/ 2329132 h 3761117"/>
                <a:gd name="connsiteX74" fmla="*/ 250166 w 3368600"/>
                <a:gd name="connsiteY74" fmla="*/ 2277373 h 3761117"/>
                <a:gd name="connsiteX75" fmla="*/ 293299 w 3368600"/>
                <a:gd name="connsiteY75" fmla="*/ 2225615 h 3761117"/>
                <a:gd name="connsiteX76" fmla="*/ 319178 w 3368600"/>
                <a:gd name="connsiteY76" fmla="*/ 2208362 h 3761117"/>
                <a:gd name="connsiteX77" fmla="*/ 379563 w 3368600"/>
                <a:gd name="connsiteY77" fmla="*/ 2147977 h 3761117"/>
                <a:gd name="connsiteX78" fmla="*/ 405442 w 3368600"/>
                <a:gd name="connsiteY78" fmla="*/ 2122098 h 3761117"/>
                <a:gd name="connsiteX79" fmla="*/ 439948 w 3368600"/>
                <a:gd name="connsiteY79" fmla="*/ 2096219 h 3761117"/>
                <a:gd name="connsiteX80" fmla="*/ 448574 w 3368600"/>
                <a:gd name="connsiteY80" fmla="*/ 2070339 h 3761117"/>
                <a:gd name="connsiteX81" fmla="*/ 474453 w 3368600"/>
                <a:gd name="connsiteY81" fmla="*/ 2053087 h 3761117"/>
                <a:gd name="connsiteX82" fmla="*/ 526212 w 3368600"/>
                <a:gd name="connsiteY82" fmla="*/ 2009955 h 3761117"/>
                <a:gd name="connsiteX83" fmla="*/ 552091 w 3368600"/>
                <a:gd name="connsiteY83" fmla="*/ 1958196 h 3761117"/>
                <a:gd name="connsiteX84" fmla="*/ 577970 w 3368600"/>
                <a:gd name="connsiteY84" fmla="*/ 1940943 h 3761117"/>
                <a:gd name="connsiteX85" fmla="*/ 586597 w 3368600"/>
                <a:gd name="connsiteY85" fmla="*/ 1915064 h 3761117"/>
                <a:gd name="connsiteX86" fmla="*/ 629729 w 3368600"/>
                <a:gd name="connsiteY86" fmla="*/ 1863305 h 3761117"/>
                <a:gd name="connsiteX87" fmla="*/ 690114 w 3368600"/>
                <a:gd name="connsiteY87" fmla="*/ 1811547 h 3761117"/>
                <a:gd name="connsiteX88" fmla="*/ 724619 w 3368600"/>
                <a:gd name="connsiteY88" fmla="*/ 1759788 h 3761117"/>
                <a:gd name="connsiteX89" fmla="*/ 741872 w 3368600"/>
                <a:gd name="connsiteY89" fmla="*/ 1733909 h 3761117"/>
                <a:gd name="connsiteX90" fmla="*/ 793631 w 3368600"/>
                <a:gd name="connsiteY90" fmla="*/ 1699404 h 3761117"/>
                <a:gd name="connsiteX91" fmla="*/ 819510 w 3368600"/>
                <a:gd name="connsiteY91" fmla="*/ 1690777 h 3761117"/>
                <a:gd name="connsiteX92" fmla="*/ 871268 w 3368600"/>
                <a:gd name="connsiteY92" fmla="*/ 1647645 h 3761117"/>
                <a:gd name="connsiteX93" fmla="*/ 897148 w 3368600"/>
                <a:gd name="connsiteY93" fmla="*/ 1630392 h 3761117"/>
                <a:gd name="connsiteX94" fmla="*/ 914400 w 3368600"/>
                <a:gd name="connsiteY94" fmla="*/ 1604513 h 3761117"/>
                <a:gd name="connsiteX95" fmla="*/ 940280 w 3368600"/>
                <a:gd name="connsiteY95" fmla="*/ 1578634 h 3761117"/>
                <a:gd name="connsiteX96" fmla="*/ 957532 w 3368600"/>
                <a:gd name="connsiteY96" fmla="*/ 1526875 h 3761117"/>
                <a:gd name="connsiteX97" fmla="*/ 992038 w 3368600"/>
                <a:gd name="connsiteY97" fmla="*/ 1466490 h 3761117"/>
                <a:gd name="connsiteX98" fmla="*/ 1043797 w 3368600"/>
                <a:gd name="connsiteY98" fmla="*/ 1362973 h 3761117"/>
                <a:gd name="connsiteX99" fmla="*/ 1061049 w 3368600"/>
                <a:gd name="connsiteY99" fmla="*/ 1337094 h 3761117"/>
                <a:gd name="connsiteX100" fmla="*/ 1112808 w 3368600"/>
                <a:gd name="connsiteY100" fmla="*/ 1293962 h 3761117"/>
                <a:gd name="connsiteX101" fmla="*/ 1164566 w 3368600"/>
                <a:gd name="connsiteY101" fmla="*/ 1250830 h 3761117"/>
                <a:gd name="connsiteX102" fmla="*/ 1190446 w 3368600"/>
                <a:gd name="connsiteY102" fmla="*/ 1199071 h 3761117"/>
                <a:gd name="connsiteX103" fmla="*/ 1207699 w 3368600"/>
                <a:gd name="connsiteY103" fmla="*/ 1173192 h 3761117"/>
                <a:gd name="connsiteX104" fmla="*/ 1233578 w 3368600"/>
                <a:gd name="connsiteY104" fmla="*/ 1095555 h 3761117"/>
                <a:gd name="connsiteX105" fmla="*/ 1242204 w 3368600"/>
                <a:gd name="connsiteY105" fmla="*/ 1069675 h 3761117"/>
                <a:gd name="connsiteX106" fmla="*/ 1285336 w 3368600"/>
                <a:gd name="connsiteY106" fmla="*/ 1017917 h 3761117"/>
                <a:gd name="connsiteX107" fmla="*/ 1311215 w 3368600"/>
                <a:gd name="connsiteY107" fmla="*/ 983411 h 3761117"/>
                <a:gd name="connsiteX108" fmla="*/ 1362974 w 3368600"/>
                <a:gd name="connsiteY108" fmla="*/ 940279 h 3761117"/>
                <a:gd name="connsiteX109" fmla="*/ 1388853 w 3368600"/>
                <a:gd name="connsiteY109" fmla="*/ 931653 h 3761117"/>
                <a:gd name="connsiteX110" fmla="*/ 1475117 w 3368600"/>
                <a:gd name="connsiteY110" fmla="*/ 854015 h 3761117"/>
                <a:gd name="connsiteX111" fmla="*/ 1483744 w 3368600"/>
                <a:gd name="connsiteY111" fmla="*/ 828136 h 3761117"/>
                <a:gd name="connsiteX112" fmla="*/ 1509623 w 3368600"/>
                <a:gd name="connsiteY112" fmla="*/ 802256 h 3761117"/>
                <a:gd name="connsiteX113" fmla="*/ 1500997 w 3368600"/>
                <a:gd name="connsiteY113" fmla="*/ 681487 h 3761117"/>
                <a:gd name="connsiteX114" fmla="*/ 1483744 w 3368600"/>
                <a:gd name="connsiteY114" fmla="*/ 629728 h 3761117"/>
                <a:gd name="connsiteX115" fmla="*/ 1466491 w 3368600"/>
                <a:gd name="connsiteY115" fmla="*/ 569343 h 3761117"/>
                <a:gd name="connsiteX116" fmla="*/ 1457865 w 3368600"/>
                <a:gd name="connsiteY116" fmla="*/ 465826 h 3761117"/>
                <a:gd name="connsiteX117" fmla="*/ 1440612 w 3368600"/>
                <a:gd name="connsiteY117" fmla="*/ 405441 h 3761117"/>
                <a:gd name="connsiteX118" fmla="*/ 1431985 w 3368600"/>
                <a:gd name="connsiteY118" fmla="*/ 370936 h 3761117"/>
                <a:gd name="connsiteX119" fmla="*/ 1423359 w 3368600"/>
                <a:gd name="connsiteY119" fmla="*/ 345056 h 3761117"/>
                <a:gd name="connsiteX120" fmla="*/ 1388853 w 3368600"/>
                <a:gd name="connsiteY120" fmla="*/ 293298 h 3761117"/>
                <a:gd name="connsiteX121" fmla="*/ 1380227 w 3368600"/>
                <a:gd name="connsiteY121" fmla="*/ 267419 h 3761117"/>
                <a:gd name="connsiteX122" fmla="*/ 1397480 w 3368600"/>
                <a:gd name="connsiteY122" fmla="*/ 103517 h 3761117"/>
                <a:gd name="connsiteX123" fmla="*/ 1406106 w 3368600"/>
                <a:gd name="connsiteY123" fmla="*/ 69011 h 3761117"/>
                <a:gd name="connsiteX124" fmla="*/ 1440612 w 3368600"/>
                <a:gd name="connsiteY124" fmla="*/ 17253 h 3761117"/>
                <a:gd name="connsiteX125" fmla="*/ 1466491 w 3368600"/>
                <a:gd name="connsiteY125" fmla="*/ 0 h 3761117"/>
                <a:gd name="connsiteX126" fmla="*/ 1526876 w 3368600"/>
                <a:gd name="connsiteY126" fmla="*/ 8626 h 3761117"/>
                <a:gd name="connsiteX127" fmla="*/ 1578634 w 3368600"/>
                <a:gd name="connsiteY127" fmla="*/ 34505 h 3761117"/>
                <a:gd name="connsiteX128" fmla="*/ 1664899 w 3368600"/>
                <a:gd name="connsiteY128" fmla="*/ 60385 h 3761117"/>
                <a:gd name="connsiteX129" fmla="*/ 1716657 w 3368600"/>
                <a:gd name="connsiteY129" fmla="*/ 77638 h 3761117"/>
                <a:gd name="connsiteX130" fmla="*/ 1742536 w 3368600"/>
                <a:gd name="connsiteY130" fmla="*/ 86264 h 3761117"/>
                <a:gd name="connsiteX131" fmla="*/ 1768415 w 3368600"/>
                <a:gd name="connsiteY131" fmla="*/ 103517 h 3761117"/>
                <a:gd name="connsiteX132" fmla="*/ 1820174 w 3368600"/>
                <a:gd name="connsiteY132" fmla="*/ 120770 h 3761117"/>
                <a:gd name="connsiteX133" fmla="*/ 1846053 w 3368600"/>
                <a:gd name="connsiteY133" fmla="*/ 129396 h 3761117"/>
                <a:gd name="connsiteX134" fmla="*/ 1889185 w 3368600"/>
                <a:gd name="connsiteY134" fmla="*/ 138022 h 3761117"/>
                <a:gd name="connsiteX135" fmla="*/ 1923691 w 3368600"/>
                <a:gd name="connsiteY135" fmla="*/ 146649 h 3761117"/>
                <a:gd name="connsiteX136" fmla="*/ 1975449 w 3368600"/>
                <a:gd name="connsiteY136" fmla="*/ 163902 h 3761117"/>
                <a:gd name="connsiteX137" fmla="*/ 2078966 w 3368600"/>
                <a:gd name="connsiteY137" fmla="*/ 172528 h 3761117"/>
                <a:gd name="connsiteX138" fmla="*/ 2130725 w 3368600"/>
                <a:gd name="connsiteY138" fmla="*/ 189781 h 3761117"/>
                <a:gd name="connsiteX139" fmla="*/ 2191110 w 3368600"/>
                <a:gd name="connsiteY139" fmla="*/ 258792 h 3761117"/>
                <a:gd name="connsiteX140" fmla="*/ 2225615 w 3368600"/>
                <a:gd name="connsiteY140" fmla="*/ 301924 h 3761117"/>
                <a:gd name="connsiteX141" fmla="*/ 2286000 w 3368600"/>
                <a:gd name="connsiteY141" fmla="*/ 362309 h 3761117"/>
                <a:gd name="connsiteX142" fmla="*/ 2303253 w 3368600"/>
                <a:gd name="connsiteY142" fmla="*/ 388188 h 3761117"/>
                <a:gd name="connsiteX143" fmla="*/ 2337759 w 3368600"/>
                <a:gd name="connsiteY143" fmla="*/ 405441 h 3761117"/>
                <a:gd name="connsiteX144" fmla="*/ 2389517 w 3368600"/>
                <a:gd name="connsiteY144" fmla="*/ 439947 h 3761117"/>
                <a:gd name="connsiteX145" fmla="*/ 2415397 w 3368600"/>
                <a:gd name="connsiteY145" fmla="*/ 457200 h 3761117"/>
                <a:gd name="connsiteX146" fmla="*/ 2432649 w 3368600"/>
                <a:gd name="connsiteY146" fmla="*/ 483079 h 3761117"/>
                <a:gd name="connsiteX147" fmla="*/ 2484408 w 3368600"/>
                <a:gd name="connsiteY147" fmla="*/ 517585 h 3761117"/>
                <a:gd name="connsiteX148" fmla="*/ 2501661 w 3368600"/>
                <a:gd name="connsiteY148" fmla="*/ 543464 h 3761117"/>
                <a:gd name="connsiteX149" fmla="*/ 2527540 w 3368600"/>
                <a:gd name="connsiteY149" fmla="*/ 552090 h 3761117"/>
                <a:gd name="connsiteX150" fmla="*/ 2579299 w 3368600"/>
                <a:gd name="connsiteY150" fmla="*/ 586596 h 3761117"/>
                <a:gd name="connsiteX151" fmla="*/ 2605178 w 3368600"/>
                <a:gd name="connsiteY151" fmla="*/ 603849 h 3761117"/>
                <a:gd name="connsiteX152" fmla="*/ 2648310 w 3368600"/>
                <a:gd name="connsiteY152" fmla="*/ 655607 h 3761117"/>
                <a:gd name="connsiteX153" fmla="*/ 2682815 w 3368600"/>
                <a:gd name="connsiteY153" fmla="*/ 707366 h 3761117"/>
                <a:gd name="connsiteX154" fmla="*/ 2734574 w 3368600"/>
                <a:gd name="connsiteY154" fmla="*/ 741871 h 3761117"/>
                <a:gd name="connsiteX155" fmla="*/ 2760453 w 3368600"/>
                <a:gd name="connsiteY155" fmla="*/ 759124 h 3761117"/>
                <a:gd name="connsiteX156" fmla="*/ 2820838 w 3368600"/>
                <a:gd name="connsiteY156" fmla="*/ 819509 h 3761117"/>
                <a:gd name="connsiteX157" fmla="*/ 2846717 w 3368600"/>
                <a:gd name="connsiteY157" fmla="*/ 836762 h 3761117"/>
                <a:gd name="connsiteX158" fmla="*/ 2863970 w 3368600"/>
                <a:gd name="connsiteY158" fmla="*/ 862641 h 3761117"/>
                <a:gd name="connsiteX159" fmla="*/ 2889849 w 3368600"/>
                <a:gd name="connsiteY159" fmla="*/ 871268 h 3761117"/>
                <a:gd name="connsiteX160" fmla="*/ 2898476 w 3368600"/>
                <a:gd name="connsiteY160" fmla="*/ 897147 h 3761117"/>
                <a:gd name="connsiteX161" fmla="*/ 2932982 w 3368600"/>
                <a:gd name="connsiteY161" fmla="*/ 948905 h 3761117"/>
                <a:gd name="connsiteX162" fmla="*/ 2950234 w 3368600"/>
                <a:gd name="connsiteY162" fmla="*/ 974785 h 3761117"/>
                <a:gd name="connsiteX163" fmla="*/ 2967487 w 3368600"/>
                <a:gd name="connsiteY163" fmla="*/ 1000664 h 3761117"/>
                <a:gd name="connsiteX164" fmla="*/ 2976114 w 3368600"/>
                <a:gd name="connsiteY164" fmla="*/ 1026543 h 3761117"/>
                <a:gd name="connsiteX165" fmla="*/ 3001993 w 3368600"/>
                <a:gd name="connsiteY165" fmla="*/ 1043796 h 3761117"/>
                <a:gd name="connsiteX166" fmla="*/ 3036499 w 3368600"/>
                <a:gd name="connsiteY166" fmla="*/ 1095555 h 3761117"/>
                <a:gd name="connsiteX167" fmla="*/ 3053751 w 3368600"/>
                <a:gd name="connsiteY167" fmla="*/ 1121434 h 3761117"/>
                <a:gd name="connsiteX168" fmla="*/ 3071004 w 3368600"/>
                <a:gd name="connsiteY168" fmla="*/ 1173192 h 3761117"/>
                <a:gd name="connsiteX169" fmla="*/ 3105510 w 3368600"/>
                <a:gd name="connsiteY169" fmla="*/ 1224951 h 3761117"/>
                <a:gd name="connsiteX170" fmla="*/ 3131389 w 3368600"/>
                <a:gd name="connsiteY170" fmla="*/ 1276709 h 3761117"/>
                <a:gd name="connsiteX171" fmla="*/ 3157268 w 3368600"/>
                <a:gd name="connsiteY171" fmla="*/ 1354347 h 3761117"/>
                <a:gd name="connsiteX172" fmla="*/ 3165895 w 3368600"/>
                <a:gd name="connsiteY172" fmla="*/ 1380226 h 3761117"/>
                <a:gd name="connsiteX173" fmla="*/ 3191774 w 3368600"/>
                <a:gd name="connsiteY173" fmla="*/ 1397479 h 3761117"/>
                <a:gd name="connsiteX174" fmla="*/ 3226280 w 3368600"/>
                <a:gd name="connsiteY174" fmla="*/ 1440611 h 3761117"/>
                <a:gd name="connsiteX175" fmla="*/ 3243532 w 3368600"/>
                <a:gd name="connsiteY175" fmla="*/ 1492370 h 3761117"/>
                <a:gd name="connsiteX176" fmla="*/ 3260785 w 3368600"/>
                <a:gd name="connsiteY176" fmla="*/ 1518249 h 3761117"/>
                <a:gd name="connsiteX177" fmla="*/ 3278038 w 3368600"/>
                <a:gd name="connsiteY177" fmla="*/ 1570007 h 3761117"/>
                <a:gd name="connsiteX178" fmla="*/ 3286665 w 3368600"/>
                <a:gd name="connsiteY178" fmla="*/ 1595887 h 3761117"/>
                <a:gd name="connsiteX179" fmla="*/ 3295291 w 3368600"/>
                <a:gd name="connsiteY179" fmla="*/ 1630392 h 3761117"/>
                <a:gd name="connsiteX180" fmla="*/ 3312544 w 3368600"/>
                <a:gd name="connsiteY180" fmla="*/ 1682151 h 3761117"/>
                <a:gd name="connsiteX181" fmla="*/ 3321170 w 3368600"/>
                <a:gd name="connsiteY181" fmla="*/ 1708030 h 3761117"/>
                <a:gd name="connsiteX182" fmla="*/ 3329797 w 3368600"/>
                <a:gd name="connsiteY182" fmla="*/ 1733909 h 3761117"/>
                <a:gd name="connsiteX183" fmla="*/ 3364302 w 3368600"/>
                <a:gd name="connsiteY183" fmla="*/ 1785668 h 3761117"/>
                <a:gd name="connsiteX184" fmla="*/ 3355676 w 3368600"/>
                <a:gd name="connsiteY184" fmla="*/ 1871932 h 3761117"/>
                <a:gd name="connsiteX185" fmla="*/ 3303917 w 3368600"/>
                <a:gd name="connsiteY185" fmla="*/ 1906438 h 3761117"/>
                <a:gd name="connsiteX186" fmla="*/ 3278038 w 3368600"/>
                <a:gd name="connsiteY186" fmla="*/ 1923690 h 3761117"/>
                <a:gd name="connsiteX187" fmla="*/ 3260785 w 3368600"/>
                <a:gd name="connsiteY187" fmla="*/ 1949570 h 3761117"/>
                <a:gd name="connsiteX188" fmla="*/ 3209027 w 3368600"/>
                <a:gd name="connsiteY188" fmla="*/ 1984075 h 3761117"/>
                <a:gd name="connsiteX189" fmla="*/ 3157268 w 3368600"/>
                <a:gd name="connsiteY189" fmla="*/ 2009955 h 3761117"/>
                <a:gd name="connsiteX190" fmla="*/ 3096883 w 3368600"/>
                <a:gd name="connsiteY190" fmla="*/ 2053087 h 3761117"/>
                <a:gd name="connsiteX191" fmla="*/ 3045125 w 3368600"/>
                <a:gd name="connsiteY191" fmla="*/ 2087592 h 3761117"/>
                <a:gd name="connsiteX192" fmla="*/ 3027872 w 3368600"/>
                <a:gd name="connsiteY192" fmla="*/ 2113471 h 3761117"/>
                <a:gd name="connsiteX193" fmla="*/ 3001993 w 3368600"/>
                <a:gd name="connsiteY193" fmla="*/ 2122098 h 3761117"/>
                <a:gd name="connsiteX194" fmla="*/ 2976114 w 3368600"/>
                <a:gd name="connsiteY194" fmla="*/ 2139351 h 3761117"/>
                <a:gd name="connsiteX195" fmla="*/ 2958861 w 3368600"/>
                <a:gd name="connsiteY195" fmla="*/ 2165230 h 3761117"/>
                <a:gd name="connsiteX196" fmla="*/ 2932982 w 3368600"/>
                <a:gd name="connsiteY196" fmla="*/ 2173856 h 3761117"/>
                <a:gd name="connsiteX197" fmla="*/ 2924355 w 3368600"/>
                <a:gd name="connsiteY197" fmla="*/ 2199736 h 3761117"/>
                <a:gd name="connsiteX198" fmla="*/ 2881223 w 3368600"/>
                <a:gd name="connsiteY198" fmla="*/ 2234241 h 3761117"/>
                <a:gd name="connsiteX199" fmla="*/ 2838091 w 3368600"/>
                <a:gd name="connsiteY199" fmla="*/ 2268747 h 3761117"/>
                <a:gd name="connsiteX200" fmla="*/ 2786332 w 3368600"/>
                <a:gd name="connsiteY200" fmla="*/ 2303253 h 3761117"/>
                <a:gd name="connsiteX201" fmla="*/ 2760453 w 3368600"/>
                <a:gd name="connsiteY201" fmla="*/ 2320505 h 3761117"/>
                <a:gd name="connsiteX202" fmla="*/ 2734574 w 3368600"/>
                <a:gd name="connsiteY202" fmla="*/ 2346385 h 3761117"/>
                <a:gd name="connsiteX203" fmla="*/ 2682815 w 3368600"/>
                <a:gd name="connsiteY203" fmla="*/ 2363638 h 3761117"/>
                <a:gd name="connsiteX204" fmla="*/ 2648310 w 3368600"/>
                <a:gd name="connsiteY204" fmla="*/ 2415396 h 3761117"/>
                <a:gd name="connsiteX205" fmla="*/ 2570672 w 3368600"/>
                <a:gd name="connsiteY205" fmla="*/ 2475781 h 3761117"/>
                <a:gd name="connsiteX206" fmla="*/ 2536166 w 3368600"/>
                <a:gd name="connsiteY206" fmla="*/ 2501660 h 3761117"/>
                <a:gd name="connsiteX207" fmla="*/ 2493034 w 3368600"/>
                <a:gd name="connsiteY207" fmla="*/ 2553419 h 3761117"/>
                <a:gd name="connsiteX208" fmla="*/ 2467155 w 3368600"/>
                <a:gd name="connsiteY208" fmla="*/ 2570671 h 3761117"/>
                <a:gd name="connsiteX209" fmla="*/ 2449902 w 3368600"/>
                <a:gd name="connsiteY209" fmla="*/ 2596551 h 3761117"/>
                <a:gd name="connsiteX210" fmla="*/ 2424023 w 3368600"/>
                <a:gd name="connsiteY210" fmla="*/ 2605177 h 3761117"/>
                <a:gd name="connsiteX211" fmla="*/ 2415397 w 3368600"/>
                <a:gd name="connsiteY211" fmla="*/ 2631056 h 3761117"/>
                <a:gd name="connsiteX212" fmla="*/ 2398144 w 3368600"/>
                <a:gd name="connsiteY212" fmla="*/ 2656936 h 3761117"/>
                <a:gd name="connsiteX213" fmla="*/ 2346385 w 3368600"/>
                <a:gd name="connsiteY213" fmla="*/ 2691441 h 3761117"/>
                <a:gd name="connsiteX214" fmla="*/ 2320506 w 3368600"/>
                <a:gd name="connsiteY214" fmla="*/ 2743200 h 3761117"/>
                <a:gd name="connsiteX215" fmla="*/ 2329132 w 3368600"/>
                <a:gd name="connsiteY215" fmla="*/ 2786332 h 3761117"/>
                <a:gd name="connsiteX216" fmla="*/ 2398144 w 3368600"/>
                <a:gd name="connsiteY216" fmla="*/ 2846717 h 3761117"/>
                <a:gd name="connsiteX217" fmla="*/ 2432649 w 3368600"/>
                <a:gd name="connsiteY217" fmla="*/ 2855343 h 3761117"/>
                <a:gd name="connsiteX218" fmla="*/ 2484408 w 3368600"/>
                <a:gd name="connsiteY218" fmla="*/ 2872596 h 3761117"/>
                <a:gd name="connsiteX219" fmla="*/ 2518914 w 3368600"/>
                <a:gd name="connsiteY219" fmla="*/ 2881222 h 3761117"/>
                <a:gd name="connsiteX220" fmla="*/ 2596551 w 3368600"/>
                <a:gd name="connsiteY220" fmla="*/ 2907102 h 3761117"/>
                <a:gd name="connsiteX221" fmla="*/ 2622431 w 3368600"/>
                <a:gd name="connsiteY221" fmla="*/ 2915728 h 3761117"/>
                <a:gd name="connsiteX222" fmla="*/ 2648310 w 3368600"/>
                <a:gd name="connsiteY222" fmla="*/ 2967487 h 3761117"/>
                <a:gd name="connsiteX223" fmla="*/ 2700068 w 3368600"/>
                <a:gd name="connsiteY223" fmla="*/ 2984739 h 3761117"/>
                <a:gd name="connsiteX224" fmla="*/ 2734574 w 3368600"/>
                <a:gd name="connsiteY224" fmla="*/ 2993366 h 376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368600" h="3761117">
                  <a:moveTo>
                    <a:pt x="2734574" y="2993366"/>
                  </a:moveTo>
                  <a:cubicBezTo>
                    <a:pt x="2738887" y="3004868"/>
                    <a:pt x="2729936" y="3033813"/>
                    <a:pt x="2725948" y="3053751"/>
                  </a:cubicBezTo>
                  <a:cubicBezTo>
                    <a:pt x="2724165" y="3062667"/>
                    <a:pt x="2723001" y="3072530"/>
                    <a:pt x="2717321" y="3079630"/>
                  </a:cubicBezTo>
                  <a:cubicBezTo>
                    <a:pt x="2710844" y="3087726"/>
                    <a:pt x="2700068" y="3091132"/>
                    <a:pt x="2691442" y="3096883"/>
                  </a:cubicBezTo>
                  <a:cubicBezTo>
                    <a:pt x="2676599" y="3119147"/>
                    <a:pt x="2650213" y="3160798"/>
                    <a:pt x="2631057" y="3183147"/>
                  </a:cubicBezTo>
                  <a:cubicBezTo>
                    <a:pt x="2623118" y="3192410"/>
                    <a:pt x="2612668" y="3199396"/>
                    <a:pt x="2605178" y="3209026"/>
                  </a:cubicBezTo>
                  <a:cubicBezTo>
                    <a:pt x="2592448" y="3225394"/>
                    <a:pt x="2582174" y="3243532"/>
                    <a:pt x="2570672" y="3260785"/>
                  </a:cubicBezTo>
                  <a:lnTo>
                    <a:pt x="2553419" y="3286664"/>
                  </a:lnTo>
                  <a:cubicBezTo>
                    <a:pt x="2547668" y="3295290"/>
                    <a:pt x="2544792" y="3306792"/>
                    <a:pt x="2536166" y="3312543"/>
                  </a:cubicBezTo>
                  <a:cubicBezTo>
                    <a:pt x="2527540" y="3318294"/>
                    <a:pt x="2518252" y="3323159"/>
                    <a:pt x="2510287" y="3329796"/>
                  </a:cubicBezTo>
                  <a:cubicBezTo>
                    <a:pt x="2500915" y="3337606"/>
                    <a:pt x="2494559" y="3348908"/>
                    <a:pt x="2484408" y="3355675"/>
                  </a:cubicBezTo>
                  <a:cubicBezTo>
                    <a:pt x="2476842" y="3360719"/>
                    <a:pt x="2466662" y="3360235"/>
                    <a:pt x="2458529" y="3364302"/>
                  </a:cubicBezTo>
                  <a:cubicBezTo>
                    <a:pt x="2391646" y="3397744"/>
                    <a:pt x="2471810" y="3368502"/>
                    <a:pt x="2406770" y="3390181"/>
                  </a:cubicBezTo>
                  <a:cubicBezTo>
                    <a:pt x="2401019" y="3398807"/>
                    <a:pt x="2396848" y="3408729"/>
                    <a:pt x="2389517" y="3416060"/>
                  </a:cubicBezTo>
                  <a:cubicBezTo>
                    <a:pt x="2382186" y="3423391"/>
                    <a:pt x="2370115" y="3425217"/>
                    <a:pt x="2363638" y="3433313"/>
                  </a:cubicBezTo>
                  <a:cubicBezTo>
                    <a:pt x="2357958" y="3440413"/>
                    <a:pt x="2360056" y="3451626"/>
                    <a:pt x="2355012" y="3459192"/>
                  </a:cubicBezTo>
                  <a:cubicBezTo>
                    <a:pt x="2348245" y="3469343"/>
                    <a:pt x="2336942" y="3475699"/>
                    <a:pt x="2329132" y="3485071"/>
                  </a:cubicBezTo>
                  <a:cubicBezTo>
                    <a:pt x="2271620" y="3554086"/>
                    <a:pt x="2355017" y="3470691"/>
                    <a:pt x="2286000" y="3528204"/>
                  </a:cubicBezTo>
                  <a:cubicBezTo>
                    <a:pt x="2276628" y="3536014"/>
                    <a:pt x="2269751" y="3546593"/>
                    <a:pt x="2260121" y="3554083"/>
                  </a:cubicBezTo>
                  <a:cubicBezTo>
                    <a:pt x="2243754" y="3566813"/>
                    <a:pt x="2208363" y="3588588"/>
                    <a:pt x="2208363" y="3588588"/>
                  </a:cubicBezTo>
                  <a:cubicBezTo>
                    <a:pt x="2202612" y="3597215"/>
                    <a:pt x="2198441" y="3607137"/>
                    <a:pt x="2191110" y="3614468"/>
                  </a:cubicBezTo>
                  <a:cubicBezTo>
                    <a:pt x="2174387" y="3631192"/>
                    <a:pt x="2160400" y="3633331"/>
                    <a:pt x="2139351" y="3640347"/>
                  </a:cubicBezTo>
                  <a:cubicBezTo>
                    <a:pt x="2130725" y="3646098"/>
                    <a:pt x="2122946" y="3653389"/>
                    <a:pt x="2113472" y="3657600"/>
                  </a:cubicBezTo>
                  <a:cubicBezTo>
                    <a:pt x="2057319" y="3682557"/>
                    <a:pt x="2034879" y="3677292"/>
                    <a:pt x="1966823" y="3683479"/>
                  </a:cubicBezTo>
                  <a:cubicBezTo>
                    <a:pt x="1958696" y="3685511"/>
                    <a:pt x="1916567" y="3695104"/>
                    <a:pt x="1906438" y="3700732"/>
                  </a:cubicBezTo>
                  <a:cubicBezTo>
                    <a:pt x="1888312" y="3710802"/>
                    <a:pt x="1871933" y="3723736"/>
                    <a:pt x="1854680" y="3735238"/>
                  </a:cubicBezTo>
                  <a:cubicBezTo>
                    <a:pt x="1846054" y="3740989"/>
                    <a:pt x="1838636" y="3749211"/>
                    <a:pt x="1828800" y="3752490"/>
                  </a:cubicBezTo>
                  <a:lnTo>
                    <a:pt x="1802921" y="3761117"/>
                  </a:lnTo>
                  <a:cubicBezTo>
                    <a:pt x="1771291" y="3758241"/>
                    <a:pt x="1739308" y="3758009"/>
                    <a:pt x="1708031" y="3752490"/>
                  </a:cubicBezTo>
                  <a:cubicBezTo>
                    <a:pt x="1690122" y="3749330"/>
                    <a:pt x="1674442" y="3735995"/>
                    <a:pt x="1656272" y="3735238"/>
                  </a:cubicBezTo>
                  <a:lnTo>
                    <a:pt x="1449238" y="3726611"/>
                  </a:lnTo>
                  <a:cubicBezTo>
                    <a:pt x="1386199" y="3684584"/>
                    <a:pt x="1465452" y="3735875"/>
                    <a:pt x="1388853" y="3692105"/>
                  </a:cubicBezTo>
                  <a:cubicBezTo>
                    <a:pt x="1379851" y="3686961"/>
                    <a:pt x="1372247" y="3679489"/>
                    <a:pt x="1362974" y="3674853"/>
                  </a:cubicBezTo>
                  <a:cubicBezTo>
                    <a:pt x="1354841" y="3670786"/>
                    <a:pt x="1345453" y="3669808"/>
                    <a:pt x="1337095" y="3666226"/>
                  </a:cubicBezTo>
                  <a:cubicBezTo>
                    <a:pt x="1325275" y="3661160"/>
                    <a:pt x="1313754" y="3655353"/>
                    <a:pt x="1302589" y="3648973"/>
                  </a:cubicBezTo>
                  <a:cubicBezTo>
                    <a:pt x="1293587" y="3643829"/>
                    <a:pt x="1286184" y="3635932"/>
                    <a:pt x="1276710" y="3631721"/>
                  </a:cubicBezTo>
                  <a:cubicBezTo>
                    <a:pt x="1260091" y="3624335"/>
                    <a:pt x="1242204" y="3620219"/>
                    <a:pt x="1224951" y="3614468"/>
                  </a:cubicBezTo>
                  <a:lnTo>
                    <a:pt x="1199072" y="3605841"/>
                  </a:lnTo>
                  <a:lnTo>
                    <a:pt x="1173193" y="3597215"/>
                  </a:lnTo>
                  <a:cubicBezTo>
                    <a:pt x="1132183" y="3569874"/>
                    <a:pt x="1157149" y="3583240"/>
                    <a:pt x="1095555" y="3562709"/>
                  </a:cubicBezTo>
                  <a:lnTo>
                    <a:pt x="1069676" y="3554083"/>
                  </a:lnTo>
                  <a:lnTo>
                    <a:pt x="1043797" y="3545456"/>
                  </a:lnTo>
                  <a:cubicBezTo>
                    <a:pt x="1011918" y="3497638"/>
                    <a:pt x="1044784" y="3535461"/>
                    <a:pt x="1000665" y="3510951"/>
                  </a:cubicBezTo>
                  <a:cubicBezTo>
                    <a:pt x="982539" y="3500881"/>
                    <a:pt x="968577" y="3483002"/>
                    <a:pt x="948906" y="3476445"/>
                  </a:cubicBezTo>
                  <a:cubicBezTo>
                    <a:pt x="931653" y="3470694"/>
                    <a:pt x="915194" y="3461448"/>
                    <a:pt x="897148" y="3459192"/>
                  </a:cubicBezTo>
                  <a:cubicBezTo>
                    <a:pt x="813587" y="3448747"/>
                    <a:pt x="850869" y="3455113"/>
                    <a:pt x="785004" y="3441939"/>
                  </a:cubicBezTo>
                  <a:cubicBezTo>
                    <a:pt x="718115" y="3397347"/>
                    <a:pt x="752916" y="3413990"/>
                    <a:pt x="681487" y="3390181"/>
                  </a:cubicBezTo>
                  <a:lnTo>
                    <a:pt x="655608" y="3381555"/>
                  </a:lnTo>
                  <a:cubicBezTo>
                    <a:pt x="646982" y="3375804"/>
                    <a:pt x="639258" y="3368386"/>
                    <a:pt x="629729" y="3364302"/>
                  </a:cubicBezTo>
                  <a:cubicBezTo>
                    <a:pt x="613348" y="3357281"/>
                    <a:pt x="555146" y="3348996"/>
                    <a:pt x="543465" y="3347049"/>
                  </a:cubicBezTo>
                  <a:lnTo>
                    <a:pt x="491706" y="3312543"/>
                  </a:lnTo>
                  <a:cubicBezTo>
                    <a:pt x="483080" y="3306792"/>
                    <a:pt x="475663" y="3298568"/>
                    <a:pt x="465827" y="3295290"/>
                  </a:cubicBezTo>
                  <a:cubicBezTo>
                    <a:pt x="439054" y="3286366"/>
                    <a:pt x="432092" y="3285401"/>
                    <a:pt x="405442" y="3269411"/>
                  </a:cubicBezTo>
                  <a:cubicBezTo>
                    <a:pt x="387661" y="3258743"/>
                    <a:pt x="353683" y="3234905"/>
                    <a:pt x="353683" y="3234905"/>
                  </a:cubicBezTo>
                  <a:cubicBezTo>
                    <a:pt x="347932" y="3226279"/>
                    <a:pt x="344233" y="3215853"/>
                    <a:pt x="336431" y="3209026"/>
                  </a:cubicBezTo>
                  <a:cubicBezTo>
                    <a:pt x="320826" y="3195372"/>
                    <a:pt x="284672" y="3174521"/>
                    <a:pt x="284672" y="3174521"/>
                  </a:cubicBezTo>
                  <a:cubicBezTo>
                    <a:pt x="238666" y="3105511"/>
                    <a:pt x="299047" y="3188895"/>
                    <a:pt x="241540" y="3131388"/>
                  </a:cubicBezTo>
                  <a:cubicBezTo>
                    <a:pt x="184031" y="3073879"/>
                    <a:pt x="267419" y="3134264"/>
                    <a:pt x="198408" y="3088256"/>
                  </a:cubicBezTo>
                  <a:lnTo>
                    <a:pt x="155276" y="2958860"/>
                  </a:lnTo>
                  <a:lnTo>
                    <a:pt x="138023" y="2907102"/>
                  </a:lnTo>
                  <a:cubicBezTo>
                    <a:pt x="137459" y="2904844"/>
                    <a:pt x="125272" y="2852345"/>
                    <a:pt x="120770" y="2846717"/>
                  </a:cubicBezTo>
                  <a:cubicBezTo>
                    <a:pt x="114293" y="2838621"/>
                    <a:pt x="103517" y="2835215"/>
                    <a:pt x="94891" y="2829464"/>
                  </a:cubicBezTo>
                  <a:cubicBezTo>
                    <a:pt x="92016" y="2820838"/>
                    <a:pt x="91309" y="2811151"/>
                    <a:pt x="86265" y="2803585"/>
                  </a:cubicBezTo>
                  <a:cubicBezTo>
                    <a:pt x="79498" y="2793434"/>
                    <a:pt x="68195" y="2787077"/>
                    <a:pt x="60385" y="2777705"/>
                  </a:cubicBezTo>
                  <a:cubicBezTo>
                    <a:pt x="53748" y="2769740"/>
                    <a:pt x="48883" y="2760452"/>
                    <a:pt x="43132" y="2751826"/>
                  </a:cubicBezTo>
                  <a:lnTo>
                    <a:pt x="25880" y="2700068"/>
                  </a:lnTo>
                  <a:cubicBezTo>
                    <a:pt x="23004" y="2691441"/>
                    <a:pt x="19036" y="2683105"/>
                    <a:pt x="17253" y="2674188"/>
                  </a:cubicBezTo>
                  <a:cubicBezTo>
                    <a:pt x="6844" y="2622140"/>
                    <a:pt x="13264" y="2644966"/>
                    <a:pt x="0" y="2605177"/>
                  </a:cubicBezTo>
                  <a:cubicBezTo>
                    <a:pt x="2876" y="2585049"/>
                    <a:pt x="4639" y="2564730"/>
                    <a:pt x="8627" y="2544792"/>
                  </a:cubicBezTo>
                  <a:cubicBezTo>
                    <a:pt x="10410" y="2535876"/>
                    <a:pt x="15758" y="2527882"/>
                    <a:pt x="17253" y="2518913"/>
                  </a:cubicBezTo>
                  <a:cubicBezTo>
                    <a:pt x="24926" y="2472877"/>
                    <a:pt x="12273" y="2446255"/>
                    <a:pt x="43132" y="2415396"/>
                  </a:cubicBezTo>
                  <a:cubicBezTo>
                    <a:pt x="63855" y="2394673"/>
                    <a:pt x="70335" y="2400041"/>
                    <a:pt x="94891" y="2389517"/>
                  </a:cubicBezTo>
                  <a:cubicBezTo>
                    <a:pt x="158046" y="2362451"/>
                    <a:pt x="100285" y="2379542"/>
                    <a:pt x="163902" y="2363638"/>
                  </a:cubicBezTo>
                  <a:cubicBezTo>
                    <a:pt x="181155" y="2352136"/>
                    <a:pt x="204159" y="2346385"/>
                    <a:pt x="215661" y="2329132"/>
                  </a:cubicBezTo>
                  <a:lnTo>
                    <a:pt x="250166" y="2277373"/>
                  </a:lnTo>
                  <a:cubicBezTo>
                    <a:pt x="267130" y="2251926"/>
                    <a:pt x="268391" y="2246372"/>
                    <a:pt x="293299" y="2225615"/>
                  </a:cubicBezTo>
                  <a:cubicBezTo>
                    <a:pt x="301264" y="2218978"/>
                    <a:pt x="310552" y="2214113"/>
                    <a:pt x="319178" y="2208362"/>
                  </a:cubicBezTo>
                  <a:cubicBezTo>
                    <a:pt x="358727" y="2149038"/>
                    <a:pt x="334012" y="2163161"/>
                    <a:pt x="379563" y="2147977"/>
                  </a:cubicBezTo>
                  <a:cubicBezTo>
                    <a:pt x="388189" y="2139351"/>
                    <a:pt x="396179" y="2130037"/>
                    <a:pt x="405442" y="2122098"/>
                  </a:cubicBezTo>
                  <a:cubicBezTo>
                    <a:pt x="416358" y="2112741"/>
                    <a:pt x="430744" y="2107264"/>
                    <a:pt x="439948" y="2096219"/>
                  </a:cubicBezTo>
                  <a:cubicBezTo>
                    <a:pt x="445769" y="2089233"/>
                    <a:pt x="442894" y="2077440"/>
                    <a:pt x="448574" y="2070339"/>
                  </a:cubicBezTo>
                  <a:cubicBezTo>
                    <a:pt x="455050" y="2062243"/>
                    <a:pt x="466489" y="2059724"/>
                    <a:pt x="474453" y="2053087"/>
                  </a:cubicBezTo>
                  <a:cubicBezTo>
                    <a:pt x="540868" y="1997741"/>
                    <a:pt x="461962" y="2052785"/>
                    <a:pt x="526212" y="2009955"/>
                  </a:cubicBezTo>
                  <a:cubicBezTo>
                    <a:pt x="533228" y="1988905"/>
                    <a:pt x="535367" y="1974920"/>
                    <a:pt x="552091" y="1958196"/>
                  </a:cubicBezTo>
                  <a:cubicBezTo>
                    <a:pt x="559422" y="1950865"/>
                    <a:pt x="569344" y="1946694"/>
                    <a:pt x="577970" y="1940943"/>
                  </a:cubicBezTo>
                  <a:cubicBezTo>
                    <a:pt x="580846" y="1932317"/>
                    <a:pt x="582530" y="1923197"/>
                    <a:pt x="586597" y="1915064"/>
                  </a:cubicBezTo>
                  <a:cubicBezTo>
                    <a:pt x="596581" y="1895095"/>
                    <a:pt x="613034" y="1877615"/>
                    <a:pt x="629729" y="1863305"/>
                  </a:cubicBezTo>
                  <a:cubicBezTo>
                    <a:pt x="656736" y="1840156"/>
                    <a:pt x="668712" y="1839064"/>
                    <a:pt x="690114" y="1811547"/>
                  </a:cubicBezTo>
                  <a:cubicBezTo>
                    <a:pt x="702844" y="1795180"/>
                    <a:pt x="713117" y="1777041"/>
                    <a:pt x="724619" y="1759788"/>
                  </a:cubicBezTo>
                  <a:cubicBezTo>
                    <a:pt x="730370" y="1751162"/>
                    <a:pt x="733246" y="1739660"/>
                    <a:pt x="741872" y="1733909"/>
                  </a:cubicBezTo>
                  <a:cubicBezTo>
                    <a:pt x="759125" y="1722407"/>
                    <a:pt x="773960" y="1705962"/>
                    <a:pt x="793631" y="1699404"/>
                  </a:cubicBezTo>
                  <a:cubicBezTo>
                    <a:pt x="802257" y="1696528"/>
                    <a:pt x="811377" y="1694844"/>
                    <a:pt x="819510" y="1690777"/>
                  </a:cubicBezTo>
                  <a:cubicBezTo>
                    <a:pt x="851638" y="1674713"/>
                    <a:pt x="842649" y="1671494"/>
                    <a:pt x="871268" y="1647645"/>
                  </a:cubicBezTo>
                  <a:cubicBezTo>
                    <a:pt x="879233" y="1641008"/>
                    <a:pt x="888521" y="1636143"/>
                    <a:pt x="897148" y="1630392"/>
                  </a:cubicBezTo>
                  <a:cubicBezTo>
                    <a:pt x="902899" y="1621766"/>
                    <a:pt x="907763" y="1612477"/>
                    <a:pt x="914400" y="1604513"/>
                  </a:cubicBezTo>
                  <a:cubicBezTo>
                    <a:pt x="922210" y="1595141"/>
                    <a:pt x="934355" y="1589298"/>
                    <a:pt x="940280" y="1578634"/>
                  </a:cubicBezTo>
                  <a:cubicBezTo>
                    <a:pt x="949112" y="1562736"/>
                    <a:pt x="947444" y="1542007"/>
                    <a:pt x="957532" y="1526875"/>
                  </a:cubicBezTo>
                  <a:cubicBezTo>
                    <a:pt x="973095" y="1503531"/>
                    <a:pt x="981093" y="1493853"/>
                    <a:pt x="992038" y="1466490"/>
                  </a:cubicBezTo>
                  <a:cubicBezTo>
                    <a:pt x="1027754" y="1377201"/>
                    <a:pt x="985628" y="1450227"/>
                    <a:pt x="1043797" y="1362973"/>
                  </a:cubicBezTo>
                  <a:cubicBezTo>
                    <a:pt x="1049548" y="1354347"/>
                    <a:pt x="1052423" y="1342845"/>
                    <a:pt x="1061049" y="1337094"/>
                  </a:cubicBezTo>
                  <a:cubicBezTo>
                    <a:pt x="1125299" y="1294261"/>
                    <a:pt x="1046393" y="1349309"/>
                    <a:pt x="1112808" y="1293962"/>
                  </a:cubicBezTo>
                  <a:cubicBezTo>
                    <a:pt x="1149820" y="1263118"/>
                    <a:pt x="1130200" y="1292069"/>
                    <a:pt x="1164566" y="1250830"/>
                  </a:cubicBezTo>
                  <a:cubicBezTo>
                    <a:pt x="1195469" y="1213747"/>
                    <a:pt x="1170992" y="1237977"/>
                    <a:pt x="1190446" y="1199071"/>
                  </a:cubicBezTo>
                  <a:cubicBezTo>
                    <a:pt x="1195083" y="1189798"/>
                    <a:pt x="1201948" y="1181818"/>
                    <a:pt x="1207699" y="1173192"/>
                  </a:cubicBezTo>
                  <a:lnTo>
                    <a:pt x="1233578" y="1095555"/>
                  </a:lnTo>
                  <a:cubicBezTo>
                    <a:pt x="1236454" y="1086928"/>
                    <a:pt x="1237160" y="1077241"/>
                    <a:pt x="1242204" y="1069675"/>
                  </a:cubicBezTo>
                  <a:cubicBezTo>
                    <a:pt x="1280339" y="1012474"/>
                    <a:pt x="1235518" y="1076039"/>
                    <a:pt x="1285336" y="1017917"/>
                  </a:cubicBezTo>
                  <a:cubicBezTo>
                    <a:pt x="1294693" y="1007001"/>
                    <a:pt x="1301858" y="994327"/>
                    <a:pt x="1311215" y="983411"/>
                  </a:cubicBezTo>
                  <a:cubicBezTo>
                    <a:pt x="1325522" y="966720"/>
                    <a:pt x="1343010" y="950261"/>
                    <a:pt x="1362974" y="940279"/>
                  </a:cubicBezTo>
                  <a:cubicBezTo>
                    <a:pt x="1371107" y="936213"/>
                    <a:pt x="1380227" y="934528"/>
                    <a:pt x="1388853" y="931653"/>
                  </a:cubicBezTo>
                  <a:cubicBezTo>
                    <a:pt x="1450778" y="869728"/>
                    <a:pt x="1421093" y="894534"/>
                    <a:pt x="1475117" y="854015"/>
                  </a:cubicBezTo>
                  <a:cubicBezTo>
                    <a:pt x="1477993" y="845389"/>
                    <a:pt x="1478700" y="835702"/>
                    <a:pt x="1483744" y="828136"/>
                  </a:cubicBezTo>
                  <a:cubicBezTo>
                    <a:pt x="1490511" y="817985"/>
                    <a:pt x="1508198" y="814372"/>
                    <a:pt x="1509623" y="802256"/>
                  </a:cubicBezTo>
                  <a:cubicBezTo>
                    <a:pt x="1514339" y="762174"/>
                    <a:pt x="1506984" y="721399"/>
                    <a:pt x="1500997" y="681487"/>
                  </a:cubicBezTo>
                  <a:cubicBezTo>
                    <a:pt x="1498299" y="663502"/>
                    <a:pt x="1489495" y="646981"/>
                    <a:pt x="1483744" y="629728"/>
                  </a:cubicBezTo>
                  <a:cubicBezTo>
                    <a:pt x="1471366" y="592594"/>
                    <a:pt x="1477325" y="612681"/>
                    <a:pt x="1466491" y="569343"/>
                  </a:cubicBezTo>
                  <a:cubicBezTo>
                    <a:pt x="1463616" y="534837"/>
                    <a:pt x="1462160" y="500184"/>
                    <a:pt x="1457865" y="465826"/>
                  </a:cubicBezTo>
                  <a:cubicBezTo>
                    <a:pt x="1454870" y="441869"/>
                    <a:pt x="1446975" y="427712"/>
                    <a:pt x="1440612" y="405441"/>
                  </a:cubicBezTo>
                  <a:cubicBezTo>
                    <a:pt x="1437355" y="394041"/>
                    <a:pt x="1435242" y="382336"/>
                    <a:pt x="1431985" y="370936"/>
                  </a:cubicBezTo>
                  <a:cubicBezTo>
                    <a:pt x="1429487" y="362193"/>
                    <a:pt x="1427775" y="353005"/>
                    <a:pt x="1423359" y="345056"/>
                  </a:cubicBezTo>
                  <a:cubicBezTo>
                    <a:pt x="1413289" y="326930"/>
                    <a:pt x="1388853" y="293298"/>
                    <a:pt x="1388853" y="293298"/>
                  </a:cubicBezTo>
                  <a:cubicBezTo>
                    <a:pt x="1385978" y="284672"/>
                    <a:pt x="1380227" y="276512"/>
                    <a:pt x="1380227" y="267419"/>
                  </a:cubicBezTo>
                  <a:cubicBezTo>
                    <a:pt x="1380227" y="93653"/>
                    <a:pt x="1376088" y="178388"/>
                    <a:pt x="1397480" y="103517"/>
                  </a:cubicBezTo>
                  <a:cubicBezTo>
                    <a:pt x="1400737" y="92117"/>
                    <a:pt x="1400804" y="79615"/>
                    <a:pt x="1406106" y="69011"/>
                  </a:cubicBezTo>
                  <a:cubicBezTo>
                    <a:pt x="1415379" y="50465"/>
                    <a:pt x="1423359" y="28755"/>
                    <a:pt x="1440612" y="17253"/>
                  </a:cubicBezTo>
                  <a:lnTo>
                    <a:pt x="1466491" y="0"/>
                  </a:lnTo>
                  <a:cubicBezTo>
                    <a:pt x="1486619" y="2875"/>
                    <a:pt x="1506938" y="4638"/>
                    <a:pt x="1526876" y="8626"/>
                  </a:cubicBezTo>
                  <a:cubicBezTo>
                    <a:pt x="1569772" y="17205"/>
                    <a:pt x="1537001" y="16002"/>
                    <a:pt x="1578634" y="34505"/>
                  </a:cubicBezTo>
                  <a:cubicBezTo>
                    <a:pt x="1620863" y="53273"/>
                    <a:pt x="1626295" y="48804"/>
                    <a:pt x="1664899" y="60385"/>
                  </a:cubicBezTo>
                  <a:cubicBezTo>
                    <a:pt x="1682318" y="65611"/>
                    <a:pt x="1699404" y="71887"/>
                    <a:pt x="1716657" y="77638"/>
                  </a:cubicBezTo>
                  <a:lnTo>
                    <a:pt x="1742536" y="86264"/>
                  </a:lnTo>
                  <a:cubicBezTo>
                    <a:pt x="1751162" y="92015"/>
                    <a:pt x="1758941" y="99306"/>
                    <a:pt x="1768415" y="103517"/>
                  </a:cubicBezTo>
                  <a:cubicBezTo>
                    <a:pt x="1785034" y="110903"/>
                    <a:pt x="1802921" y="115019"/>
                    <a:pt x="1820174" y="120770"/>
                  </a:cubicBezTo>
                  <a:cubicBezTo>
                    <a:pt x="1828800" y="123645"/>
                    <a:pt x="1837137" y="127613"/>
                    <a:pt x="1846053" y="129396"/>
                  </a:cubicBezTo>
                  <a:cubicBezTo>
                    <a:pt x="1860430" y="132271"/>
                    <a:pt x="1874872" y="134841"/>
                    <a:pt x="1889185" y="138022"/>
                  </a:cubicBezTo>
                  <a:cubicBezTo>
                    <a:pt x="1900759" y="140594"/>
                    <a:pt x="1912335" y="143242"/>
                    <a:pt x="1923691" y="146649"/>
                  </a:cubicBezTo>
                  <a:cubicBezTo>
                    <a:pt x="1941110" y="151875"/>
                    <a:pt x="1957326" y="162392"/>
                    <a:pt x="1975449" y="163902"/>
                  </a:cubicBezTo>
                  <a:lnTo>
                    <a:pt x="2078966" y="172528"/>
                  </a:lnTo>
                  <a:cubicBezTo>
                    <a:pt x="2096219" y="178279"/>
                    <a:pt x="2120637" y="174649"/>
                    <a:pt x="2130725" y="189781"/>
                  </a:cubicBezTo>
                  <a:cubicBezTo>
                    <a:pt x="2170982" y="250165"/>
                    <a:pt x="2147978" y="230037"/>
                    <a:pt x="2191110" y="258792"/>
                  </a:cubicBezTo>
                  <a:cubicBezTo>
                    <a:pt x="2210535" y="317070"/>
                    <a:pt x="2183595" y="253901"/>
                    <a:pt x="2225615" y="301924"/>
                  </a:cubicBezTo>
                  <a:cubicBezTo>
                    <a:pt x="2282612" y="367064"/>
                    <a:pt x="2232798" y="344576"/>
                    <a:pt x="2286000" y="362309"/>
                  </a:cubicBezTo>
                  <a:cubicBezTo>
                    <a:pt x="2291751" y="370935"/>
                    <a:pt x="2295288" y="381551"/>
                    <a:pt x="2303253" y="388188"/>
                  </a:cubicBezTo>
                  <a:cubicBezTo>
                    <a:pt x="2313132" y="396420"/>
                    <a:pt x="2326732" y="398825"/>
                    <a:pt x="2337759" y="405441"/>
                  </a:cubicBezTo>
                  <a:cubicBezTo>
                    <a:pt x="2355539" y="416109"/>
                    <a:pt x="2372264" y="428445"/>
                    <a:pt x="2389517" y="439947"/>
                  </a:cubicBezTo>
                  <a:lnTo>
                    <a:pt x="2415397" y="457200"/>
                  </a:lnTo>
                  <a:cubicBezTo>
                    <a:pt x="2421148" y="465826"/>
                    <a:pt x="2424847" y="476252"/>
                    <a:pt x="2432649" y="483079"/>
                  </a:cubicBezTo>
                  <a:cubicBezTo>
                    <a:pt x="2448254" y="496733"/>
                    <a:pt x="2484408" y="517585"/>
                    <a:pt x="2484408" y="517585"/>
                  </a:cubicBezTo>
                  <a:cubicBezTo>
                    <a:pt x="2490159" y="526211"/>
                    <a:pt x="2493565" y="536987"/>
                    <a:pt x="2501661" y="543464"/>
                  </a:cubicBezTo>
                  <a:cubicBezTo>
                    <a:pt x="2508761" y="549144"/>
                    <a:pt x="2519591" y="547674"/>
                    <a:pt x="2527540" y="552090"/>
                  </a:cubicBezTo>
                  <a:cubicBezTo>
                    <a:pt x="2545666" y="562160"/>
                    <a:pt x="2562046" y="575094"/>
                    <a:pt x="2579299" y="586596"/>
                  </a:cubicBezTo>
                  <a:lnTo>
                    <a:pt x="2605178" y="603849"/>
                  </a:lnTo>
                  <a:cubicBezTo>
                    <a:pt x="2666842" y="696342"/>
                    <a:pt x="2570805" y="555956"/>
                    <a:pt x="2648310" y="655607"/>
                  </a:cubicBezTo>
                  <a:cubicBezTo>
                    <a:pt x="2661040" y="671975"/>
                    <a:pt x="2665562" y="695864"/>
                    <a:pt x="2682815" y="707366"/>
                  </a:cubicBezTo>
                  <a:lnTo>
                    <a:pt x="2734574" y="741871"/>
                  </a:lnTo>
                  <a:lnTo>
                    <a:pt x="2760453" y="759124"/>
                  </a:lnTo>
                  <a:cubicBezTo>
                    <a:pt x="2800003" y="818449"/>
                    <a:pt x="2775287" y="804326"/>
                    <a:pt x="2820838" y="819509"/>
                  </a:cubicBezTo>
                  <a:cubicBezTo>
                    <a:pt x="2829464" y="825260"/>
                    <a:pt x="2839386" y="829431"/>
                    <a:pt x="2846717" y="836762"/>
                  </a:cubicBezTo>
                  <a:cubicBezTo>
                    <a:pt x="2854048" y="844093"/>
                    <a:pt x="2855874" y="856164"/>
                    <a:pt x="2863970" y="862641"/>
                  </a:cubicBezTo>
                  <a:cubicBezTo>
                    <a:pt x="2871070" y="868321"/>
                    <a:pt x="2881223" y="868392"/>
                    <a:pt x="2889849" y="871268"/>
                  </a:cubicBezTo>
                  <a:cubicBezTo>
                    <a:pt x="2892725" y="879894"/>
                    <a:pt x="2894060" y="889198"/>
                    <a:pt x="2898476" y="897147"/>
                  </a:cubicBezTo>
                  <a:cubicBezTo>
                    <a:pt x="2908546" y="915273"/>
                    <a:pt x="2921480" y="931652"/>
                    <a:pt x="2932982" y="948905"/>
                  </a:cubicBezTo>
                  <a:lnTo>
                    <a:pt x="2950234" y="974785"/>
                  </a:lnTo>
                  <a:cubicBezTo>
                    <a:pt x="2955985" y="983411"/>
                    <a:pt x="2964208" y="990828"/>
                    <a:pt x="2967487" y="1000664"/>
                  </a:cubicBezTo>
                  <a:cubicBezTo>
                    <a:pt x="2970363" y="1009290"/>
                    <a:pt x="2970434" y="1019443"/>
                    <a:pt x="2976114" y="1026543"/>
                  </a:cubicBezTo>
                  <a:cubicBezTo>
                    <a:pt x="2982591" y="1034639"/>
                    <a:pt x="2993367" y="1038045"/>
                    <a:pt x="3001993" y="1043796"/>
                  </a:cubicBezTo>
                  <a:lnTo>
                    <a:pt x="3036499" y="1095555"/>
                  </a:lnTo>
                  <a:cubicBezTo>
                    <a:pt x="3042250" y="1104181"/>
                    <a:pt x="3050472" y="1111599"/>
                    <a:pt x="3053751" y="1121434"/>
                  </a:cubicBezTo>
                  <a:cubicBezTo>
                    <a:pt x="3059502" y="1138687"/>
                    <a:pt x="3060916" y="1158060"/>
                    <a:pt x="3071004" y="1173192"/>
                  </a:cubicBezTo>
                  <a:lnTo>
                    <a:pt x="3105510" y="1224951"/>
                  </a:lnTo>
                  <a:cubicBezTo>
                    <a:pt x="3136967" y="1319325"/>
                    <a:pt x="3086799" y="1176381"/>
                    <a:pt x="3131389" y="1276709"/>
                  </a:cubicBezTo>
                  <a:cubicBezTo>
                    <a:pt x="3131394" y="1276721"/>
                    <a:pt x="3152953" y="1341401"/>
                    <a:pt x="3157268" y="1354347"/>
                  </a:cubicBezTo>
                  <a:cubicBezTo>
                    <a:pt x="3160144" y="1362973"/>
                    <a:pt x="3158329" y="1375182"/>
                    <a:pt x="3165895" y="1380226"/>
                  </a:cubicBezTo>
                  <a:lnTo>
                    <a:pt x="3191774" y="1397479"/>
                  </a:lnTo>
                  <a:cubicBezTo>
                    <a:pt x="3223233" y="1491860"/>
                    <a:pt x="3170538" y="1351422"/>
                    <a:pt x="3226280" y="1440611"/>
                  </a:cubicBezTo>
                  <a:cubicBezTo>
                    <a:pt x="3235919" y="1456033"/>
                    <a:pt x="3233444" y="1477238"/>
                    <a:pt x="3243532" y="1492370"/>
                  </a:cubicBezTo>
                  <a:cubicBezTo>
                    <a:pt x="3249283" y="1500996"/>
                    <a:pt x="3256574" y="1508775"/>
                    <a:pt x="3260785" y="1518249"/>
                  </a:cubicBezTo>
                  <a:cubicBezTo>
                    <a:pt x="3268171" y="1534867"/>
                    <a:pt x="3272287" y="1552754"/>
                    <a:pt x="3278038" y="1570007"/>
                  </a:cubicBezTo>
                  <a:cubicBezTo>
                    <a:pt x="3280914" y="1578634"/>
                    <a:pt x="3284460" y="1587065"/>
                    <a:pt x="3286665" y="1595887"/>
                  </a:cubicBezTo>
                  <a:cubicBezTo>
                    <a:pt x="3289540" y="1607389"/>
                    <a:pt x="3291884" y="1619036"/>
                    <a:pt x="3295291" y="1630392"/>
                  </a:cubicBezTo>
                  <a:cubicBezTo>
                    <a:pt x="3300517" y="1647811"/>
                    <a:pt x="3306793" y="1664898"/>
                    <a:pt x="3312544" y="1682151"/>
                  </a:cubicBezTo>
                  <a:lnTo>
                    <a:pt x="3321170" y="1708030"/>
                  </a:lnTo>
                  <a:cubicBezTo>
                    <a:pt x="3324046" y="1716656"/>
                    <a:pt x="3324753" y="1726343"/>
                    <a:pt x="3329797" y="1733909"/>
                  </a:cubicBezTo>
                  <a:lnTo>
                    <a:pt x="3364302" y="1785668"/>
                  </a:lnTo>
                  <a:cubicBezTo>
                    <a:pt x="3361427" y="1814423"/>
                    <a:pt x="3368600" y="1846085"/>
                    <a:pt x="3355676" y="1871932"/>
                  </a:cubicBezTo>
                  <a:cubicBezTo>
                    <a:pt x="3346403" y="1890478"/>
                    <a:pt x="3321170" y="1894936"/>
                    <a:pt x="3303917" y="1906438"/>
                  </a:cubicBezTo>
                  <a:lnTo>
                    <a:pt x="3278038" y="1923690"/>
                  </a:lnTo>
                  <a:cubicBezTo>
                    <a:pt x="3272287" y="1932317"/>
                    <a:pt x="3268588" y="1942743"/>
                    <a:pt x="3260785" y="1949570"/>
                  </a:cubicBezTo>
                  <a:cubicBezTo>
                    <a:pt x="3245180" y="1963224"/>
                    <a:pt x="3226280" y="1972573"/>
                    <a:pt x="3209027" y="1984075"/>
                  </a:cubicBezTo>
                  <a:cubicBezTo>
                    <a:pt x="3175581" y="2006373"/>
                    <a:pt x="3192985" y="1998049"/>
                    <a:pt x="3157268" y="2009955"/>
                  </a:cubicBezTo>
                  <a:cubicBezTo>
                    <a:pt x="3111525" y="2055698"/>
                    <a:pt x="3153654" y="2019024"/>
                    <a:pt x="3096883" y="2053087"/>
                  </a:cubicBezTo>
                  <a:cubicBezTo>
                    <a:pt x="3079103" y="2063755"/>
                    <a:pt x="3045125" y="2087592"/>
                    <a:pt x="3045125" y="2087592"/>
                  </a:cubicBezTo>
                  <a:cubicBezTo>
                    <a:pt x="3039374" y="2096218"/>
                    <a:pt x="3035968" y="2106994"/>
                    <a:pt x="3027872" y="2113471"/>
                  </a:cubicBezTo>
                  <a:cubicBezTo>
                    <a:pt x="3020772" y="2119151"/>
                    <a:pt x="3010126" y="2118031"/>
                    <a:pt x="3001993" y="2122098"/>
                  </a:cubicBezTo>
                  <a:cubicBezTo>
                    <a:pt x="2992720" y="2126735"/>
                    <a:pt x="2984740" y="2133600"/>
                    <a:pt x="2976114" y="2139351"/>
                  </a:cubicBezTo>
                  <a:cubicBezTo>
                    <a:pt x="2970363" y="2147977"/>
                    <a:pt x="2966957" y="2158753"/>
                    <a:pt x="2958861" y="2165230"/>
                  </a:cubicBezTo>
                  <a:cubicBezTo>
                    <a:pt x="2951761" y="2170910"/>
                    <a:pt x="2939412" y="2167426"/>
                    <a:pt x="2932982" y="2173856"/>
                  </a:cubicBezTo>
                  <a:cubicBezTo>
                    <a:pt x="2926552" y="2180286"/>
                    <a:pt x="2928422" y="2191603"/>
                    <a:pt x="2924355" y="2199736"/>
                  </a:cubicBezTo>
                  <a:cubicBezTo>
                    <a:pt x="2908747" y="2230951"/>
                    <a:pt x="2911071" y="2224292"/>
                    <a:pt x="2881223" y="2234241"/>
                  </a:cubicBezTo>
                  <a:cubicBezTo>
                    <a:pt x="2831779" y="2308408"/>
                    <a:pt x="2897614" y="2221129"/>
                    <a:pt x="2838091" y="2268747"/>
                  </a:cubicBezTo>
                  <a:cubicBezTo>
                    <a:pt x="2783932" y="2312074"/>
                    <a:pt x="2865580" y="2283440"/>
                    <a:pt x="2786332" y="2303253"/>
                  </a:cubicBezTo>
                  <a:cubicBezTo>
                    <a:pt x="2777706" y="2309004"/>
                    <a:pt x="2768417" y="2313868"/>
                    <a:pt x="2760453" y="2320505"/>
                  </a:cubicBezTo>
                  <a:cubicBezTo>
                    <a:pt x="2751081" y="2328315"/>
                    <a:pt x="2745238" y="2340460"/>
                    <a:pt x="2734574" y="2346385"/>
                  </a:cubicBezTo>
                  <a:cubicBezTo>
                    <a:pt x="2718676" y="2355217"/>
                    <a:pt x="2682815" y="2363638"/>
                    <a:pt x="2682815" y="2363638"/>
                  </a:cubicBezTo>
                  <a:cubicBezTo>
                    <a:pt x="2671313" y="2380891"/>
                    <a:pt x="2665563" y="2403894"/>
                    <a:pt x="2648310" y="2415396"/>
                  </a:cubicBezTo>
                  <a:cubicBezTo>
                    <a:pt x="2534713" y="2491127"/>
                    <a:pt x="2641623" y="2414967"/>
                    <a:pt x="2570672" y="2475781"/>
                  </a:cubicBezTo>
                  <a:cubicBezTo>
                    <a:pt x="2559756" y="2485138"/>
                    <a:pt x="2547082" y="2492303"/>
                    <a:pt x="2536166" y="2501660"/>
                  </a:cubicBezTo>
                  <a:cubicBezTo>
                    <a:pt x="2437245" y="2586448"/>
                    <a:pt x="2572899" y="2473554"/>
                    <a:pt x="2493034" y="2553419"/>
                  </a:cubicBezTo>
                  <a:cubicBezTo>
                    <a:pt x="2485703" y="2560750"/>
                    <a:pt x="2475781" y="2564920"/>
                    <a:pt x="2467155" y="2570671"/>
                  </a:cubicBezTo>
                  <a:cubicBezTo>
                    <a:pt x="2461404" y="2579298"/>
                    <a:pt x="2457998" y="2590074"/>
                    <a:pt x="2449902" y="2596551"/>
                  </a:cubicBezTo>
                  <a:cubicBezTo>
                    <a:pt x="2442802" y="2602231"/>
                    <a:pt x="2430453" y="2598747"/>
                    <a:pt x="2424023" y="2605177"/>
                  </a:cubicBezTo>
                  <a:cubicBezTo>
                    <a:pt x="2417593" y="2611607"/>
                    <a:pt x="2419463" y="2622923"/>
                    <a:pt x="2415397" y="2631056"/>
                  </a:cubicBezTo>
                  <a:cubicBezTo>
                    <a:pt x="2410760" y="2640329"/>
                    <a:pt x="2405947" y="2650109"/>
                    <a:pt x="2398144" y="2656936"/>
                  </a:cubicBezTo>
                  <a:cubicBezTo>
                    <a:pt x="2382539" y="2670590"/>
                    <a:pt x="2346385" y="2691441"/>
                    <a:pt x="2346385" y="2691441"/>
                  </a:cubicBezTo>
                  <a:cubicBezTo>
                    <a:pt x="2337662" y="2704526"/>
                    <a:pt x="2320506" y="2725342"/>
                    <a:pt x="2320506" y="2743200"/>
                  </a:cubicBezTo>
                  <a:cubicBezTo>
                    <a:pt x="2320506" y="2757862"/>
                    <a:pt x="2323984" y="2772604"/>
                    <a:pt x="2329132" y="2786332"/>
                  </a:cubicBezTo>
                  <a:cubicBezTo>
                    <a:pt x="2338799" y="2812112"/>
                    <a:pt x="2375935" y="2841165"/>
                    <a:pt x="2398144" y="2846717"/>
                  </a:cubicBezTo>
                  <a:cubicBezTo>
                    <a:pt x="2409646" y="2849592"/>
                    <a:pt x="2421293" y="2851936"/>
                    <a:pt x="2432649" y="2855343"/>
                  </a:cubicBezTo>
                  <a:cubicBezTo>
                    <a:pt x="2450068" y="2860569"/>
                    <a:pt x="2466765" y="2868185"/>
                    <a:pt x="2484408" y="2872596"/>
                  </a:cubicBezTo>
                  <a:cubicBezTo>
                    <a:pt x="2495910" y="2875471"/>
                    <a:pt x="2507558" y="2877815"/>
                    <a:pt x="2518914" y="2881222"/>
                  </a:cubicBezTo>
                  <a:cubicBezTo>
                    <a:pt x="2518969" y="2881238"/>
                    <a:pt x="2583584" y="2902780"/>
                    <a:pt x="2596551" y="2907102"/>
                  </a:cubicBezTo>
                  <a:lnTo>
                    <a:pt x="2622431" y="2915728"/>
                  </a:lnTo>
                  <a:cubicBezTo>
                    <a:pt x="2627131" y="2929829"/>
                    <a:pt x="2634228" y="2958686"/>
                    <a:pt x="2648310" y="2967487"/>
                  </a:cubicBezTo>
                  <a:cubicBezTo>
                    <a:pt x="2663732" y="2977125"/>
                    <a:pt x="2700068" y="2984739"/>
                    <a:pt x="2700068" y="2984739"/>
                  </a:cubicBezTo>
                  <a:cubicBezTo>
                    <a:pt x="2721832" y="3017386"/>
                    <a:pt x="2730261" y="2981864"/>
                    <a:pt x="2734574" y="2993366"/>
                  </a:cubicBezTo>
                  <a:close/>
                </a:path>
              </a:pathLst>
            </a:custGeom>
            <a:solidFill>
              <a:srgbClr val="00B050">
                <a:alpha val="28000"/>
              </a:srgbClr>
            </a:solid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875806" y="5075993"/>
              <a:ext cx="1691680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</a:t>
              </a:r>
              <a:r>
                <a:rPr lang="es-ES_tradnl" sz="12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SUROESTE</a:t>
              </a:r>
              <a:endParaRPr lang="es-ES_tradnl" sz="12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0204" y="3429000"/>
            <a:ext cx="4551796" cy="3312368"/>
            <a:chOff x="20204" y="884074"/>
            <a:chExt cx="9123796" cy="5157192"/>
          </a:xfrm>
        </p:grpSpPr>
        <p:pic>
          <p:nvPicPr>
            <p:cNvPr id="11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12" name="11 Forma libre"/>
            <p:cNvSpPr/>
            <p:nvPr/>
          </p:nvSpPr>
          <p:spPr>
            <a:xfrm>
              <a:off x="2267745" y="2152834"/>
              <a:ext cx="2078944" cy="2880320"/>
            </a:xfrm>
            <a:custGeom>
              <a:avLst/>
              <a:gdLst>
                <a:gd name="connsiteX0" fmla="*/ 18197 w 1226023"/>
                <a:gd name="connsiteY0" fmla="*/ 3412 h 1839988"/>
                <a:gd name="connsiteX1" fmla="*/ 4549 w 1226023"/>
                <a:gd name="connsiteY1" fmla="*/ 44355 h 1839988"/>
                <a:gd name="connsiteX2" fmla="*/ 11373 w 1226023"/>
                <a:gd name="connsiteY2" fmla="*/ 180833 h 1839988"/>
                <a:gd name="connsiteX3" fmla="*/ 25020 w 1226023"/>
                <a:gd name="connsiteY3" fmla="*/ 214952 h 1839988"/>
                <a:gd name="connsiteX4" fmla="*/ 38668 w 1226023"/>
                <a:gd name="connsiteY4" fmla="*/ 255895 h 1839988"/>
                <a:gd name="connsiteX5" fmla="*/ 45492 w 1226023"/>
                <a:gd name="connsiteY5" fmla="*/ 276367 h 1839988"/>
                <a:gd name="connsiteX6" fmla="*/ 52316 w 1226023"/>
                <a:gd name="connsiteY6" fmla="*/ 303663 h 1839988"/>
                <a:gd name="connsiteX7" fmla="*/ 65964 w 1226023"/>
                <a:gd name="connsiteY7" fmla="*/ 330958 h 1839988"/>
                <a:gd name="connsiteX8" fmla="*/ 72788 w 1226023"/>
                <a:gd name="connsiteY8" fmla="*/ 351430 h 1839988"/>
                <a:gd name="connsiteX9" fmla="*/ 100083 w 1226023"/>
                <a:gd name="connsiteY9" fmla="*/ 392373 h 1839988"/>
                <a:gd name="connsiteX10" fmla="*/ 127379 w 1226023"/>
                <a:gd name="connsiteY10" fmla="*/ 446964 h 1839988"/>
                <a:gd name="connsiteX11" fmla="*/ 141026 w 1226023"/>
                <a:gd name="connsiteY11" fmla="*/ 522027 h 1839988"/>
                <a:gd name="connsiteX12" fmla="*/ 161498 w 1226023"/>
                <a:gd name="connsiteY12" fmla="*/ 583442 h 1839988"/>
                <a:gd name="connsiteX13" fmla="*/ 181970 w 1226023"/>
                <a:gd name="connsiteY13" fmla="*/ 638033 h 1839988"/>
                <a:gd name="connsiteX14" fmla="*/ 195617 w 1226023"/>
                <a:gd name="connsiteY14" fmla="*/ 699448 h 1839988"/>
                <a:gd name="connsiteX15" fmla="*/ 209265 w 1226023"/>
                <a:gd name="connsiteY15" fmla="*/ 719919 h 1839988"/>
                <a:gd name="connsiteX16" fmla="*/ 236561 w 1226023"/>
                <a:gd name="connsiteY16" fmla="*/ 760863 h 1839988"/>
                <a:gd name="connsiteX17" fmla="*/ 250208 w 1226023"/>
                <a:gd name="connsiteY17" fmla="*/ 788158 h 1839988"/>
                <a:gd name="connsiteX18" fmla="*/ 277504 w 1226023"/>
                <a:gd name="connsiteY18" fmla="*/ 822278 h 1839988"/>
                <a:gd name="connsiteX19" fmla="*/ 297976 w 1226023"/>
                <a:gd name="connsiteY19" fmla="*/ 870045 h 1839988"/>
                <a:gd name="connsiteX20" fmla="*/ 311623 w 1226023"/>
                <a:gd name="connsiteY20" fmla="*/ 890516 h 1839988"/>
                <a:gd name="connsiteX21" fmla="*/ 338919 w 1226023"/>
                <a:gd name="connsiteY21" fmla="*/ 972403 h 1839988"/>
                <a:gd name="connsiteX22" fmla="*/ 359391 w 1226023"/>
                <a:gd name="connsiteY22" fmla="*/ 1013346 h 1839988"/>
                <a:gd name="connsiteX23" fmla="*/ 366214 w 1226023"/>
                <a:gd name="connsiteY23" fmla="*/ 1033818 h 1839988"/>
                <a:gd name="connsiteX24" fmla="*/ 379862 w 1226023"/>
                <a:gd name="connsiteY24" fmla="*/ 1054289 h 1839988"/>
                <a:gd name="connsiteX25" fmla="*/ 386686 w 1226023"/>
                <a:gd name="connsiteY25" fmla="*/ 1122528 h 1839988"/>
                <a:gd name="connsiteX26" fmla="*/ 400334 w 1226023"/>
                <a:gd name="connsiteY26" fmla="*/ 1204415 h 1839988"/>
                <a:gd name="connsiteX27" fmla="*/ 413982 w 1226023"/>
                <a:gd name="connsiteY27" fmla="*/ 1224887 h 1839988"/>
                <a:gd name="connsiteX28" fmla="*/ 468573 w 1226023"/>
                <a:gd name="connsiteY28" fmla="*/ 1334069 h 1839988"/>
                <a:gd name="connsiteX29" fmla="*/ 495868 w 1226023"/>
                <a:gd name="connsiteY29" fmla="*/ 1388660 h 1839988"/>
                <a:gd name="connsiteX30" fmla="*/ 509516 w 1226023"/>
                <a:gd name="connsiteY30" fmla="*/ 1429603 h 1839988"/>
                <a:gd name="connsiteX31" fmla="*/ 523164 w 1226023"/>
                <a:gd name="connsiteY31" fmla="*/ 1504666 h 1839988"/>
                <a:gd name="connsiteX32" fmla="*/ 543635 w 1226023"/>
                <a:gd name="connsiteY32" fmla="*/ 1545609 h 1839988"/>
                <a:gd name="connsiteX33" fmla="*/ 570931 w 1226023"/>
                <a:gd name="connsiteY33" fmla="*/ 1586552 h 1839988"/>
                <a:gd name="connsiteX34" fmla="*/ 584579 w 1226023"/>
                <a:gd name="connsiteY34" fmla="*/ 1607024 h 1839988"/>
                <a:gd name="connsiteX35" fmla="*/ 598226 w 1226023"/>
                <a:gd name="connsiteY35" fmla="*/ 1627495 h 1839988"/>
                <a:gd name="connsiteX36" fmla="*/ 618698 w 1226023"/>
                <a:gd name="connsiteY36" fmla="*/ 1695734 h 1839988"/>
                <a:gd name="connsiteX37" fmla="*/ 645994 w 1226023"/>
                <a:gd name="connsiteY37" fmla="*/ 1729854 h 1839988"/>
                <a:gd name="connsiteX38" fmla="*/ 686937 w 1226023"/>
                <a:gd name="connsiteY38" fmla="*/ 1736678 h 1839988"/>
                <a:gd name="connsiteX39" fmla="*/ 727880 w 1226023"/>
                <a:gd name="connsiteY39" fmla="*/ 1763973 h 1839988"/>
                <a:gd name="connsiteX40" fmla="*/ 748352 w 1226023"/>
                <a:gd name="connsiteY40" fmla="*/ 1777621 h 1839988"/>
                <a:gd name="connsiteX41" fmla="*/ 775647 w 1226023"/>
                <a:gd name="connsiteY41" fmla="*/ 1791269 h 1839988"/>
                <a:gd name="connsiteX42" fmla="*/ 809767 w 1226023"/>
                <a:gd name="connsiteY42" fmla="*/ 1811740 h 1839988"/>
                <a:gd name="connsiteX43" fmla="*/ 850710 w 1226023"/>
                <a:gd name="connsiteY43" fmla="*/ 1832212 h 1839988"/>
                <a:gd name="connsiteX44" fmla="*/ 1034955 w 1226023"/>
                <a:gd name="connsiteY44" fmla="*/ 1825388 h 1839988"/>
                <a:gd name="connsiteX45" fmla="*/ 1055426 w 1226023"/>
                <a:gd name="connsiteY45" fmla="*/ 1818564 h 1839988"/>
                <a:gd name="connsiteX46" fmla="*/ 1123665 w 1226023"/>
                <a:gd name="connsiteY46" fmla="*/ 1811740 h 1839988"/>
                <a:gd name="connsiteX47" fmla="*/ 1150961 w 1226023"/>
                <a:gd name="connsiteY47" fmla="*/ 1804916 h 1839988"/>
                <a:gd name="connsiteX48" fmla="*/ 1171432 w 1226023"/>
                <a:gd name="connsiteY48" fmla="*/ 1798092 h 1839988"/>
                <a:gd name="connsiteX49" fmla="*/ 1191904 w 1226023"/>
                <a:gd name="connsiteY49" fmla="*/ 1736678 h 1839988"/>
                <a:gd name="connsiteX50" fmla="*/ 1198728 w 1226023"/>
                <a:gd name="connsiteY50" fmla="*/ 1518313 h 1839988"/>
                <a:gd name="connsiteX51" fmla="*/ 1219200 w 1226023"/>
                <a:gd name="connsiteY51" fmla="*/ 1443251 h 1839988"/>
                <a:gd name="connsiteX52" fmla="*/ 1226023 w 1226023"/>
                <a:gd name="connsiteY52" fmla="*/ 1415955 h 1839988"/>
                <a:gd name="connsiteX53" fmla="*/ 1219200 w 1226023"/>
                <a:gd name="connsiteY53" fmla="*/ 1231710 h 1839988"/>
                <a:gd name="connsiteX54" fmla="*/ 1205552 w 1226023"/>
                <a:gd name="connsiteY54" fmla="*/ 1190767 h 1839988"/>
                <a:gd name="connsiteX55" fmla="*/ 1185080 w 1226023"/>
                <a:gd name="connsiteY55" fmla="*/ 1143000 h 1839988"/>
                <a:gd name="connsiteX56" fmla="*/ 1171432 w 1226023"/>
                <a:gd name="connsiteY56" fmla="*/ 1122528 h 1839988"/>
                <a:gd name="connsiteX57" fmla="*/ 1150961 w 1226023"/>
                <a:gd name="connsiteY57" fmla="*/ 1088409 h 1839988"/>
                <a:gd name="connsiteX58" fmla="*/ 1144137 w 1226023"/>
                <a:gd name="connsiteY58" fmla="*/ 1067937 h 1839988"/>
                <a:gd name="connsiteX59" fmla="*/ 1123665 w 1226023"/>
                <a:gd name="connsiteY59" fmla="*/ 1040642 h 1839988"/>
                <a:gd name="connsiteX60" fmla="*/ 1110017 w 1226023"/>
                <a:gd name="connsiteY60" fmla="*/ 1020170 h 1839988"/>
                <a:gd name="connsiteX61" fmla="*/ 1089546 w 1226023"/>
                <a:gd name="connsiteY61" fmla="*/ 958755 h 1839988"/>
                <a:gd name="connsiteX62" fmla="*/ 1082722 w 1226023"/>
                <a:gd name="connsiteY62" fmla="*/ 938284 h 1839988"/>
                <a:gd name="connsiteX63" fmla="*/ 1062250 w 1226023"/>
                <a:gd name="connsiteY63" fmla="*/ 924636 h 1839988"/>
                <a:gd name="connsiteX64" fmla="*/ 1048603 w 1226023"/>
                <a:gd name="connsiteY64" fmla="*/ 904164 h 1839988"/>
                <a:gd name="connsiteX65" fmla="*/ 1028131 w 1226023"/>
                <a:gd name="connsiteY65" fmla="*/ 870045 h 1839988"/>
                <a:gd name="connsiteX66" fmla="*/ 987188 w 1226023"/>
                <a:gd name="connsiteY66" fmla="*/ 842749 h 1839988"/>
                <a:gd name="connsiteX67" fmla="*/ 946244 w 1226023"/>
                <a:gd name="connsiteY67" fmla="*/ 801806 h 1839988"/>
                <a:gd name="connsiteX68" fmla="*/ 912125 w 1226023"/>
                <a:gd name="connsiteY68" fmla="*/ 747215 h 1839988"/>
                <a:gd name="connsiteX69" fmla="*/ 898477 w 1226023"/>
                <a:gd name="connsiteY69" fmla="*/ 726743 h 1839988"/>
                <a:gd name="connsiteX70" fmla="*/ 878005 w 1226023"/>
                <a:gd name="connsiteY70" fmla="*/ 719919 h 1839988"/>
                <a:gd name="connsiteX71" fmla="*/ 837062 w 1226023"/>
                <a:gd name="connsiteY71" fmla="*/ 699448 h 1839988"/>
                <a:gd name="connsiteX72" fmla="*/ 823414 w 1226023"/>
                <a:gd name="connsiteY72" fmla="*/ 644857 h 1839988"/>
                <a:gd name="connsiteX73" fmla="*/ 809767 w 1226023"/>
                <a:gd name="connsiteY73" fmla="*/ 603913 h 1839988"/>
                <a:gd name="connsiteX74" fmla="*/ 789295 w 1226023"/>
                <a:gd name="connsiteY74" fmla="*/ 590266 h 1839988"/>
                <a:gd name="connsiteX75" fmla="*/ 762000 w 1226023"/>
                <a:gd name="connsiteY75" fmla="*/ 542498 h 1839988"/>
                <a:gd name="connsiteX76" fmla="*/ 734704 w 1226023"/>
                <a:gd name="connsiteY76" fmla="*/ 501555 h 1839988"/>
                <a:gd name="connsiteX77" fmla="*/ 714232 w 1226023"/>
                <a:gd name="connsiteY77" fmla="*/ 460612 h 1839988"/>
                <a:gd name="connsiteX78" fmla="*/ 707408 w 1226023"/>
                <a:gd name="connsiteY78" fmla="*/ 440140 h 1839988"/>
                <a:gd name="connsiteX79" fmla="*/ 686937 w 1226023"/>
                <a:gd name="connsiteY79" fmla="*/ 419669 h 1839988"/>
                <a:gd name="connsiteX80" fmla="*/ 673289 w 1226023"/>
                <a:gd name="connsiteY80" fmla="*/ 392373 h 1839988"/>
                <a:gd name="connsiteX81" fmla="*/ 625522 w 1226023"/>
                <a:gd name="connsiteY81" fmla="*/ 330958 h 1839988"/>
                <a:gd name="connsiteX82" fmla="*/ 605050 w 1226023"/>
                <a:gd name="connsiteY82" fmla="*/ 317310 h 1839988"/>
                <a:gd name="connsiteX83" fmla="*/ 591403 w 1226023"/>
                <a:gd name="connsiteY83" fmla="*/ 296839 h 1839988"/>
                <a:gd name="connsiteX84" fmla="*/ 550459 w 1226023"/>
                <a:gd name="connsiteY84" fmla="*/ 283191 h 1839988"/>
                <a:gd name="connsiteX85" fmla="*/ 489044 w 1226023"/>
                <a:gd name="connsiteY85" fmla="*/ 214952 h 1839988"/>
                <a:gd name="connsiteX86" fmla="*/ 468573 w 1226023"/>
                <a:gd name="connsiteY86" fmla="*/ 201304 h 1839988"/>
                <a:gd name="connsiteX87" fmla="*/ 420805 w 1226023"/>
                <a:gd name="connsiteY87" fmla="*/ 167185 h 1839988"/>
                <a:gd name="connsiteX88" fmla="*/ 373038 w 1226023"/>
                <a:gd name="connsiteY88" fmla="*/ 139889 h 1839988"/>
                <a:gd name="connsiteX89" fmla="*/ 359391 w 1226023"/>
                <a:gd name="connsiteY89" fmla="*/ 119418 h 1839988"/>
                <a:gd name="connsiteX90" fmla="*/ 338919 w 1226023"/>
                <a:gd name="connsiteY90" fmla="*/ 112594 h 1839988"/>
                <a:gd name="connsiteX91" fmla="*/ 318447 w 1226023"/>
                <a:gd name="connsiteY91" fmla="*/ 98946 h 1839988"/>
                <a:gd name="connsiteX92" fmla="*/ 270680 w 1226023"/>
                <a:gd name="connsiteY92" fmla="*/ 85298 h 1839988"/>
                <a:gd name="connsiteX93" fmla="*/ 250208 w 1226023"/>
                <a:gd name="connsiteY93" fmla="*/ 78475 h 1839988"/>
                <a:gd name="connsiteX94" fmla="*/ 188794 w 1226023"/>
                <a:gd name="connsiteY94" fmla="*/ 51179 h 1839988"/>
                <a:gd name="connsiteX95" fmla="*/ 168322 w 1226023"/>
                <a:gd name="connsiteY95" fmla="*/ 44355 h 1839988"/>
                <a:gd name="connsiteX96" fmla="*/ 147850 w 1226023"/>
                <a:gd name="connsiteY96" fmla="*/ 30707 h 1839988"/>
                <a:gd name="connsiteX97" fmla="*/ 113731 w 1226023"/>
                <a:gd name="connsiteY97" fmla="*/ 23884 h 1839988"/>
                <a:gd name="connsiteX98" fmla="*/ 18197 w 1226023"/>
                <a:gd name="connsiteY98" fmla="*/ 3412 h 1839988"/>
                <a:gd name="connsiteX0" fmla="*/ 350027 w 1557853"/>
                <a:gd name="connsiteY0" fmla="*/ 3412 h 1839988"/>
                <a:gd name="connsiteX1" fmla="*/ 336379 w 1557853"/>
                <a:gd name="connsiteY1" fmla="*/ 44355 h 1839988"/>
                <a:gd name="connsiteX2" fmla="*/ 1137 w 1557853"/>
                <a:gd name="connsiteY2" fmla="*/ 291852 h 1839988"/>
                <a:gd name="connsiteX3" fmla="*/ 343203 w 1557853"/>
                <a:gd name="connsiteY3" fmla="*/ 180833 h 1839988"/>
                <a:gd name="connsiteX4" fmla="*/ 356850 w 1557853"/>
                <a:gd name="connsiteY4" fmla="*/ 214952 h 1839988"/>
                <a:gd name="connsiteX5" fmla="*/ 370498 w 1557853"/>
                <a:gd name="connsiteY5" fmla="*/ 255895 h 1839988"/>
                <a:gd name="connsiteX6" fmla="*/ 377322 w 1557853"/>
                <a:gd name="connsiteY6" fmla="*/ 276367 h 1839988"/>
                <a:gd name="connsiteX7" fmla="*/ 384146 w 1557853"/>
                <a:gd name="connsiteY7" fmla="*/ 303663 h 1839988"/>
                <a:gd name="connsiteX8" fmla="*/ 397794 w 1557853"/>
                <a:gd name="connsiteY8" fmla="*/ 330958 h 1839988"/>
                <a:gd name="connsiteX9" fmla="*/ 404618 w 1557853"/>
                <a:gd name="connsiteY9" fmla="*/ 351430 h 1839988"/>
                <a:gd name="connsiteX10" fmla="*/ 431913 w 1557853"/>
                <a:gd name="connsiteY10" fmla="*/ 392373 h 1839988"/>
                <a:gd name="connsiteX11" fmla="*/ 459209 w 1557853"/>
                <a:gd name="connsiteY11" fmla="*/ 446964 h 1839988"/>
                <a:gd name="connsiteX12" fmla="*/ 472856 w 1557853"/>
                <a:gd name="connsiteY12" fmla="*/ 522027 h 1839988"/>
                <a:gd name="connsiteX13" fmla="*/ 493328 w 1557853"/>
                <a:gd name="connsiteY13" fmla="*/ 583442 h 1839988"/>
                <a:gd name="connsiteX14" fmla="*/ 513800 w 1557853"/>
                <a:gd name="connsiteY14" fmla="*/ 638033 h 1839988"/>
                <a:gd name="connsiteX15" fmla="*/ 527447 w 1557853"/>
                <a:gd name="connsiteY15" fmla="*/ 699448 h 1839988"/>
                <a:gd name="connsiteX16" fmla="*/ 541095 w 1557853"/>
                <a:gd name="connsiteY16" fmla="*/ 719919 h 1839988"/>
                <a:gd name="connsiteX17" fmla="*/ 568391 w 1557853"/>
                <a:gd name="connsiteY17" fmla="*/ 760863 h 1839988"/>
                <a:gd name="connsiteX18" fmla="*/ 582038 w 1557853"/>
                <a:gd name="connsiteY18" fmla="*/ 788158 h 1839988"/>
                <a:gd name="connsiteX19" fmla="*/ 609334 w 1557853"/>
                <a:gd name="connsiteY19" fmla="*/ 822278 h 1839988"/>
                <a:gd name="connsiteX20" fmla="*/ 629806 w 1557853"/>
                <a:gd name="connsiteY20" fmla="*/ 870045 h 1839988"/>
                <a:gd name="connsiteX21" fmla="*/ 643453 w 1557853"/>
                <a:gd name="connsiteY21" fmla="*/ 890516 h 1839988"/>
                <a:gd name="connsiteX22" fmla="*/ 670749 w 1557853"/>
                <a:gd name="connsiteY22" fmla="*/ 972403 h 1839988"/>
                <a:gd name="connsiteX23" fmla="*/ 691221 w 1557853"/>
                <a:gd name="connsiteY23" fmla="*/ 1013346 h 1839988"/>
                <a:gd name="connsiteX24" fmla="*/ 698044 w 1557853"/>
                <a:gd name="connsiteY24" fmla="*/ 1033818 h 1839988"/>
                <a:gd name="connsiteX25" fmla="*/ 711692 w 1557853"/>
                <a:gd name="connsiteY25" fmla="*/ 1054289 h 1839988"/>
                <a:gd name="connsiteX26" fmla="*/ 718516 w 1557853"/>
                <a:gd name="connsiteY26" fmla="*/ 1122528 h 1839988"/>
                <a:gd name="connsiteX27" fmla="*/ 732164 w 1557853"/>
                <a:gd name="connsiteY27" fmla="*/ 1204415 h 1839988"/>
                <a:gd name="connsiteX28" fmla="*/ 745812 w 1557853"/>
                <a:gd name="connsiteY28" fmla="*/ 1224887 h 1839988"/>
                <a:gd name="connsiteX29" fmla="*/ 800403 w 1557853"/>
                <a:gd name="connsiteY29" fmla="*/ 1334069 h 1839988"/>
                <a:gd name="connsiteX30" fmla="*/ 827698 w 1557853"/>
                <a:gd name="connsiteY30" fmla="*/ 1388660 h 1839988"/>
                <a:gd name="connsiteX31" fmla="*/ 841346 w 1557853"/>
                <a:gd name="connsiteY31" fmla="*/ 1429603 h 1839988"/>
                <a:gd name="connsiteX32" fmla="*/ 854994 w 1557853"/>
                <a:gd name="connsiteY32" fmla="*/ 1504666 h 1839988"/>
                <a:gd name="connsiteX33" fmla="*/ 875465 w 1557853"/>
                <a:gd name="connsiteY33" fmla="*/ 1545609 h 1839988"/>
                <a:gd name="connsiteX34" fmla="*/ 902761 w 1557853"/>
                <a:gd name="connsiteY34" fmla="*/ 1586552 h 1839988"/>
                <a:gd name="connsiteX35" fmla="*/ 916409 w 1557853"/>
                <a:gd name="connsiteY35" fmla="*/ 1607024 h 1839988"/>
                <a:gd name="connsiteX36" fmla="*/ 930056 w 1557853"/>
                <a:gd name="connsiteY36" fmla="*/ 1627495 h 1839988"/>
                <a:gd name="connsiteX37" fmla="*/ 950528 w 1557853"/>
                <a:gd name="connsiteY37" fmla="*/ 1695734 h 1839988"/>
                <a:gd name="connsiteX38" fmla="*/ 977824 w 1557853"/>
                <a:gd name="connsiteY38" fmla="*/ 1729854 h 1839988"/>
                <a:gd name="connsiteX39" fmla="*/ 1018767 w 1557853"/>
                <a:gd name="connsiteY39" fmla="*/ 1736678 h 1839988"/>
                <a:gd name="connsiteX40" fmla="*/ 1059710 w 1557853"/>
                <a:gd name="connsiteY40" fmla="*/ 1763973 h 1839988"/>
                <a:gd name="connsiteX41" fmla="*/ 1080182 w 1557853"/>
                <a:gd name="connsiteY41" fmla="*/ 1777621 h 1839988"/>
                <a:gd name="connsiteX42" fmla="*/ 1107477 w 1557853"/>
                <a:gd name="connsiteY42" fmla="*/ 1791269 h 1839988"/>
                <a:gd name="connsiteX43" fmla="*/ 1141597 w 1557853"/>
                <a:gd name="connsiteY43" fmla="*/ 1811740 h 1839988"/>
                <a:gd name="connsiteX44" fmla="*/ 1182540 w 1557853"/>
                <a:gd name="connsiteY44" fmla="*/ 1832212 h 1839988"/>
                <a:gd name="connsiteX45" fmla="*/ 1366785 w 1557853"/>
                <a:gd name="connsiteY45" fmla="*/ 1825388 h 1839988"/>
                <a:gd name="connsiteX46" fmla="*/ 1387256 w 1557853"/>
                <a:gd name="connsiteY46" fmla="*/ 1818564 h 1839988"/>
                <a:gd name="connsiteX47" fmla="*/ 1455495 w 1557853"/>
                <a:gd name="connsiteY47" fmla="*/ 1811740 h 1839988"/>
                <a:gd name="connsiteX48" fmla="*/ 1482791 w 1557853"/>
                <a:gd name="connsiteY48" fmla="*/ 1804916 h 1839988"/>
                <a:gd name="connsiteX49" fmla="*/ 1503262 w 1557853"/>
                <a:gd name="connsiteY49" fmla="*/ 1798092 h 1839988"/>
                <a:gd name="connsiteX50" fmla="*/ 1523734 w 1557853"/>
                <a:gd name="connsiteY50" fmla="*/ 1736678 h 1839988"/>
                <a:gd name="connsiteX51" fmla="*/ 1530558 w 1557853"/>
                <a:gd name="connsiteY51" fmla="*/ 1518313 h 1839988"/>
                <a:gd name="connsiteX52" fmla="*/ 1551030 w 1557853"/>
                <a:gd name="connsiteY52" fmla="*/ 1443251 h 1839988"/>
                <a:gd name="connsiteX53" fmla="*/ 1557853 w 1557853"/>
                <a:gd name="connsiteY53" fmla="*/ 1415955 h 1839988"/>
                <a:gd name="connsiteX54" fmla="*/ 1551030 w 1557853"/>
                <a:gd name="connsiteY54" fmla="*/ 1231710 h 1839988"/>
                <a:gd name="connsiteX55" fmla="*/ 1537382 w 1557853"/>
                <a:gd name="connsiteY55" fmla="*/ 1190767 h 1839988"/>
                <a:gd name="connsiteX56" fmla="*/ 1516910 w 1557853"/>
                <a:gd name="connsiteY56" fmla="*/ 1143000 h 1839988"/>
                <a:gd name="connsiteX57" fmla="*/ 1503262 w 1557853"/>
                <a:gd name="connsiteY57" fmla="*/ 1122528 h 1839988"/>
                <a:gd name="connsiteX58" fmla="*/ 1482791 w 1557853"/>
                <a:gd name="connsiteY58" fmla="*/ 1088409 h 1839988"/>
                <a:gd name="connsiteX59" fmla="*/ 1475967 w 1557853"/>
                <a:gd name="connsiteY59" fmla="*/ 1067937 h 1839988"/>
                <a:gd name="connsiteX60" fmla="*/ 1455495 w 1557853"/>
                <a:gd name="connsiteY60" fmla="*/ 1040642 h 1839988"/>
                <a:gd name="connsiteX61" fmla="*/ 1441847 w 1557853"/>
                <a:gd name="connsiteY61" fmla="*/ 1020170 h 1839988"/>
                <a:gd name="connsiteX62" fmla="*/ 1421376 w 1557853"/>
                <a:gd name="connsiteY62" fmla="*/ 958755 h 1839988"/>
                <a:gd name="connsiteX63" fmla="*/ 1414552 w 1557853"/>
                <a:gd name="connsiteY63" fmla="*/ 938284 h 1839988"/>
                <a:gd name="connsiteX64" fmla="*/ 1394080 w 1557853"/>
                <a:gd name="connsiteY64" fmla="*/ 924636 h 1839988"/>
                <a:gd name="connsiteX65" fmla="*/ 1380433 w 1557853"/>
                <a:gd name="connsiteY65" fmla="*/ 904164 h 1839988"/>
                <a:gd name="connsiteX66" fmla="*/ 1359961 w 1557853"/>
                <a:gd name="connsiteY66" fmla="*/ 870045 h 1839988"/>
                <a:gd name="connsiteX67" fmla="*/ 1319018 w 1557853"/>
                <a:gd name="connsiteY67" fmla="*/ 842749 h 1839988"/>
                <a:gd name="connsiteX68" fmla="*/ 1278074 w 1557853"/>
                <a:gd name="connsiteY68" fmla="*/ 801806 h 1839988"/>
                <a:gd name="connsiteX69" fmla="*/ 1243955 w 1557853"/>
                <a:gd name="connsiteY69" fmla="*/ 747215 h 1839988"/>
                <a:gd name="connsiteX70" fmla="*/ 1230307 w 1557853"/>
                <a:gd name="connsiteY70" fmla="*/ 726743 h 1839988"/>
                <a:gd name="connsiteX71" fmla="*/ 1209835 w 1557853"/>
                <a:gd name="connsiteY71" fmla="*/ 719919 h 1839988"/>
                <a:gd name="connsiteX72" fmla="*/ 1168892 w 1557853"/>
                <a:gd name="connsiteY72" fmla="*/ 699448 h 1839988"/>
                <a:gd name="connsiteX73" fmla="*/ 1155244 w 1557853"/>
                <a:gd name="connsiteY73" fmla="*/ 644857 h 1839988"/>
                <a:gd name="connsiteX74" fmla="*/ 1141597 w 1557853"/>
                <a:gd name="connsiteY74" fmla="*/ 603913 h 1839988"/>
                <a:gd name="connsiteX75" fmla="*/ 1121125 w 1557853"/>
                <a:gd name="connsiteY75" fmla="*/ 590266 h 1839988"/>
                <a:gd name="connsiteX76" fmla="*/ 1093830 w 1557853"/>
                <a:gd name="connsiteY76" fmla="*/ 542498 h 1839988"/>
                <a:gd name="connsiteX77" fmla="*/ 1066534 w 1557853"/>
                <a:gd name="connsiteY77" fmla="*/ 501555 h 1839988"/>
                <a:gd name="connsiteX78" fmla="*/ 1046062 w 1557853"/>
                <a:gd name="connsiteY78" fmla="*/ 460612 h 1839988"/>
                <a:gd name="connsiteX79" fmla="*/ 1039238 w 1557853"/>
                <a:gd name="connsiteY79" fmla="*/ 440140 h 1839988"/>
                <a:gd name="connsiteX80" fmla="*/ 1018767 w 1557853"/>
                <a:gd name="connsiteY80" fmla="*/ 419669 h 1839988"/>
                <a:gd name="connsiteX81" fmla="*/ 1005119 w 1557853"/>
                <a:gd name="connsiteY81" fmla="*/ 392373 h 1839988"/>
                <a:gd name="connsiteX82" fmla="*/ 957352 w 1557853"/>
                <a:gd name="connsiteY82" fmla="*/ 330958 h 1839988"/>
                <a:gd name="connsiteX83" fmla="*/ 936880 w 1557853"/>
                <a:gd name="connsiteY83" fmla="*/ 317310 h 1839988"/>
                <a:gd name="connsiteX84" fmla="*/ 923233 w 1557853"/>
                <a:gd name="connsiteY84" fmla="*/ 296839 h 1839988"/>
                <a:gd name="connsiteX85" fmla="*/ 882289 w 1557853"/>
                <a:gd name="connsiteY85" fmla="*/ 283191 h 1839988"/>
                <a:gd name="connsiteX86" fmla="*/ 820874 w 1557853"/>
                <a:gd name="connsiteY86" fmla="*/ 214952 h 1839988"/>
                <a:gd name="connsiteX87" fmla="*/ 800403 w 1557853"/>
                <a:gd name="connsiteY87" fmla="*/ 201304 h 1839988"/>
                <a:gd name="connsiteX88" fmla="*/ 752635 w 1557853"/>
                <a:gd name="connsiteY88" fmla="*/ 167185 h 1839988"/>
                <a:gd name="connsiteX89" fmla="*/ 704868 w 1557853"/>
                <a:gd name="connsiteY89" fmla="*/ 139889 h 1839988"/>
                <a:gd name="connsiteX90" fmla="*/ 691221 w 1557853"/>
                <a:gd name="connsiteY90" fmla="*/ 119418 h 1839988"/>
                <a:gd name="connsiteX91" fmla="*/ 670749 w 1557853"/>
                <a:gd name="connsiteY91" fmla="*/ 112594 h 1839988"/>
                <a:gd name="connsiteX92" fmla="*/ 650277 w 1557853"/>
                <a:gd name="connsiteY92" fmla="*/ 98946 h 1839988"/>
                <a:gd name="connsiteX93" fmla="*/ 602510 w 1557853"/>
                <a:gd name="connsiteY93" fmla="*/ 85298 h 1839988"/>
                <a:gd name="connsiteX94" fmla="*/ 582038 w 1557853"/>
                <a:gd name="connsiteY94" fmla="*/ 78475 h 1839988"/>
                <a:gd name="connsiteX95" fmla="*/ 520624 w 1557853"/>
                <a:gd name="connsiteY95" fmla="*/ 51179 h 1839988"/>
                <a:gd name="connsiteX96" fmla="*/ 500152 w 1557853"/>
                <a:gd name="connsiteY96" fmla="*/ 44355 h 1839988"/>
                <a:gd name="connsiteX97" fmla="*/ 479680 w 1557853"/>
                <a:gd name="connsiteY97" fmla="*/ 30707 h 1839988"/>
                <a:gd name="connsiteX98" fmla="*/ 445561 w 1557853"/>
                <a:gd name="connsiteY98" fmla="*/ 23884 h 1839988"/>
                <a:gd name="connsiteX99" fmla="*/ 350027 w 1557853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357534 w 1558537"/>
                <a:gd name="connsiteY4" fmla="*/ 214952 h 1839988"/>
                <a:gd name="connsiteX5" fmla="*/ 371182 w 1558537"/>
                <a:gd name="connsiteY5" fmla="*/ 25589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371182 w 1558537"/>
                <a:gd name="connsiteY5" fmla="*/ 25589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378006 w 1558537"/>
                <a:gd name="connsiteY6" fmla="*/ 276367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384830 w 1558537"/>
                <a:gd name="connsiteY7" fmla="*/ 303663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398478 w 1558537"/>
                <a:gd name="connsiteY8" fmla="*/ 330958 h 1839988"/>
                <a:gd name="connsiteX9" fmla="*/ 405302 w 1558537"/>
                <a:gd name="connsiteY9" fmla="*/ 351430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398478 w 1558537"/>
                <a:gd name="connsiteY8" fmla="*/ 330958 h 1839988"/>
                <a:gd name="connsiteX9" fmla="*/ 455864 w 1558537"/>
                <a:gd name="connsiteY9" fmla="*/ 549875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432597 w 1558537"/>
                <a:gd name="connsiteY10" fmla="*/ 392373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520727 w 1558537"/>
                <a:gd name="connsiteY10" fmla="*/ 614380 h 1839988"/>
                <a:gd name="connsiteX11" fmla="*/ 459893 w 1558537"/>
                <a:gd name="connsiteY11" fmla="*/ 446964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350711 w 1558537"/>
                <a:gd name="connsiteY0" fmla="*/ 3412 h 1839988"/>
                <a:gd name="connsiteX1" fmla="*/ 337063 w 1558537"/>
                <a:gd name="connsiteY1" fmla="*/ 44355 h 1839988"/>
                <a:gd name="connsiteX2" fmla="*/ 1821 w 1558537"/>
                <a:gd name="connsiteY2" fmla="*/ 291852 h 1839988"/>
                <a:gd name="connsiteX3" fmla="*/ 326137 w 1558537"/>
                <a:gd name="connsiteY3" fmla="*/ 420863 h 1839988"/>
                <a:gd name="connsiteX4" fmla="*/ 455864 w 1558537"/>
                <a:gd name="connsiteY4" fmla="*/ 549875 h 1839988"/>
                <a:gd name="connsiteX5" fmla="*/ 455864 w 1558537"/>
                <a:gd name="connsiteY5" fmla="*/ 549875 h 1839988"/>
                <a:gd name="connsiteX6" fmla="*/ 455864 w 1558537"/>
                <a:gd name="connsiteY6" fmla="*/ 549875 h 1839988"/>
                <a:gd name="connsiteX7" fmla="*/ 455864 w 1558537"/>
                <a:gd name="connsiteY7" fmla="*/ 549875 h 1839988"/>
                <a:gd name="connsiteX8" fmla="*/ 455864 w 1558537"/>
                <a:gd name="connsiteY8" fmla="*/ 549875 h 1839988"/>
                <a:gd name="connsiteX9" fmla="*/ 455864 w 1558537"/>
                <a:gd name="connsiteY9" fmla="*/ 549875 h 1839988"/>
                <a:gd name="connsiteX10" fmla="*/ 520727 w 1558537"/>
                <a:gd name="connsiteY10" fmla="*/ 614380 h 1839988"/>
                <a:gd name="connsiteX11" fmla="*/ 455864 w 1558537"/>
                <a:gd name="connsiteY11" fmla="*/ 549875 h 1839988"/>
                <a:gd name="connsiteX12" fmla="*/ 473540 w 1558537"/>
                <a:gd name="connsiteY12" fmla="*/ 522027 h 1839988"/>
                <a:gd name="connsiteX13" fmla="*/ 494012 w 1558537"/>
                <a:gd name="connsiteY13" fmla="*/ 583442 h 1839988"/>
                <a:gd name="connsiteX14" fmla="*/ 514484 w 1558537"/>
                <a:gd name="connsiteY14" fmla="*/ 638033 h 1839988"/>
                <a:gd name="connsiteX15" fmla="*/ 528131 w 1558537"/>
                <a:gd name="connsiteY15" fmla="*/ 699448 h 1839988"/>
                <a:gd name="connsiteX16" fmla="*/ 541779 w 1558537"/>
                <a:gd name="connsiteY16" fmla="*/ 719919 h 1839988"/>
                <a:gd name="connsiteX17" fmla="*/ 569075 w 1558537"/>
                <a:gd name="connsiteY17" fmla="*/ 760863 h 1839988"/>
                <a:gd name="connsiteX18" fmla="*/ 582722 w 1558537"/>
                <a:gd name="connsiteY18" fmla="*/ 788158 h 1839988"/>
                <a:gd name="connsiteX19" fmla="*/ 610018 w 1558537"/>
                <a:gd name="connsiteY19" fmla="*/ 822278 h 1839988"/>
                <a:gd name="connsiteX20" fmla="*/ 630490 w 1558537"/>
                <a:gd name="connsiteY20" fmla="*/ 870045 h 1839988"/>
                <a:gd name="connsiteX21" fmla="*/ 644137 w 1558537"/>
                <a:gd name="connsiteY21" fmla="*/ 890516 h 1839988"/>
                <a:gd name="connsiteX22" fmla="*/ 671433 w 1558537"/>
                <a:gd name="connsiteY22" fmla="*/ 972403 h 1839988"/>
                <a:gd name="connsiteX23" fmla="*/ 691905 w 1558537"/>
                <a:gd name="connsiteY23" fmla="*/ 1013346 h 1839988"/>
                <a:gd name="connsiteX24" fmla="*/ 698728 w 1558537"/>
                <a:gd name="connsiteY24" fmla="*/ 1033818 h 1839988"/>
                <a:gd name="connsiteX25" fmla="*/ 712376 w 1558537"/>
                <a:gd name="connsiteY25" fmla="*/ 1054289 h 1839988"/>
                <a:gd name="connsiteX26" fmla="*/ 719200 w 1558537"/>
                <a:gd name="connsiteY26" fmla="*/ 1122528 h 1839988"/>
                <a:gd name="connsiteX27" fmla="*/ 732848 w 1558537"/>
                <a:gd name="connsiteY27" fmla="*/ 1204415 h 1839988"/>
                <a:gd name="connsiteX28" fmla="*/ 746496 w 1558537"/>
                <a:gd name="connsiteY28" fmla="*/ 1224887 h 1839988"/>
                <a:gd name="connsiteX29" fmla="*/ 801087 w 1558537"/>
                <a:gd name="connsiteY29" fmla="*/ 1334069 h 1839988"/>
                <a:gd name="connsiteX30" fmla="*/ 828382 w 1558537"/>
                <a:gd name="connsiteY30" fmla="*/ 1388660 h 1839988"/>
                <a:gd name="connsiteX31" fmla="*/ 842030 w 1558537"/>
                <a:gd name="connsiteY31" fmla="*/ 1429603 h 1839988"/>
                <a:gd name="connsiteX32" fmla="*/ 855678 w 1558537"/>
                <a:gd name="connsiteY32" fmla="*/ 1504666 h 1839988"/>
                <a:gd name="connsiteX33" fmla="*/ 876149 w 1558537"/>
                <a:gd name="connsiteY33" fmla="*/ 1545609 h 1839988"/>
                <a:gd name="connsiteX34" fmla="*/ 903445 w 1558537"/>
                <a:gd name="connsiteY34" fmla="*/ 1586552 h 1839988"/>
                <a:gd name="connsiteX35" fmla="*/ 917093 w 1558537"/>
                <a:gd name="connsiteY35" fmla="*/ 1607024 h 1839988"/>
                <a:gd name="connsiteX36" fmla="*/ 930740 w 1558537"/>
                <a:gd name="connsiteY36" fmla="*/ 1627495 h 1839988"/>
                <a:gd name="connsiteX37" fmla="*/ 951212 w 1558537"/>
                <a:gd name="connsiteY37" fmla="*/ 1695734 h 1839988"/>
                <a:gd name="connsiteX38" fmla="*/ 978508 w 1558537"/>
                <a:gd name="connsiteY38" fmla="*/ 1729854 h 1839988"/>
                <a:gd name="connsiteX39" fmla="*/ 1019451 w 1558537"/>
                <a:gd name="connsiteY39" fmla="*/ 1736678 h 1839988"/>
                <a:gd name="connsiteX40" fmla="*/ 1060394 w 1558537"/>
                <a:gd name="connsiteY40" fmla="*/ 1763973 h 1839988"/>
                <a:gd name="connsiteX41" fmla="*/ 1080866 w 1558537"/>
                <a:gd name="connsiteY41" fmla="*/ 1777621 h 1839988"/>
                <a:gd name="connsiteX42" fmla="*/ 1108161 w 1558537"/>
                <a:gd name="connsiteY42" fmla="*/ 1791269 h 1839988"/>
                <a:gd name="connsiteX43" fmla="*/ 1142281 w 1558537"/>
                <a:gd name="connsiteY43" fmla="*/ 1811740 h 1839988"/>
                <a:gd name="connsiteX44" fmla="*/ 1183224 w 1558537"/>
                <a:gd name="connsiteY44" fmla="*/ 1832212 h 1839988"/>
                <a:gd name="connsiteX45" fmla="*/ 1367469 w 1558537"/>
                <a:gd name="connsiteY45" fmla="*/ 1825388 h 1839988"/>
                <a:gd name="connsiteX46" fmla="*/ 1387940 w 1558537"/>
                <a:gd name="connsiteY46" fmla="*/ 1818564 h 1839988"/>
                <a:gd name="connsiteX47" fmla="*/ 1456179 w 1558537"/>
                <a:gd name="connsiteY47" fmla="*/ 1811740 h 1839988"/>
                <a:gd name="connsiteX48" fmla="*/ 1483475 w 1558537"/>
                <a:gd name="connsiteY48" fmla="*/ 1804916 h 1839988"/>
                <a:gd name="connsiteX49" fmla="*/ 1503946 w 1558537"/>
                <a:gd name="connsiteY49" fmla="*/ 1798092 h 1839988"/>
                <a:gd name="connsiteX50" fmla="*/ 1524418 w 1558537"/>
                <a:gd name="connsiteY50" fmla="*/ 1736678 h 1839988"/>
                <a:gd name="connsiteX51" fmla="*/ 1531242 w 1558537"/>
                <a:gd name="connsiteY51" fmla="*/ 1518313 h 1839988"/>
                <a:gd name="connsiteX52" fmla="*/ 1551714 w 1558537"/>
                <a:gd name="connsiteY52" fmla="*/ 1443251 h 1839988"/>
                <a:gd name="connsiteX53" fmla="*/ 1558537 w 1558537"/>
                <a:gd name="connsiteY53" fmla="*/ 1415955 h 1839988"/>
                <a:gd name="connsiteX54" fmla="*/ 1551714 w 1558537"/>
                <a:gd name="connsiteY54" fmla="*/ 1231710 h 1839988"/>
                <a:gd name="connsiteX55" fmla="*/ 1538066 w 1558537"/>
                <a:gd name="connsiteY55" fmla="*/ 1190767 h 1839988"/>
                <a:gd name="connsiteX56" fmla="*/ 1517594 w 1558537"/>
                <a:gd name="connsiteY56" fmla="*/ 1143000 h 1839988"/>
                <a:gd name="connsiteX57" fmla="*/ 1503946 w 1558537"/>
                <a:gd name="connsiteY57" fmla="*/ 1122528 h 1839988"/>
                <a:gd name="connsiteX58" fmla="*/ 1483475 w 1558537"/>
                <a:gd name="connsiteY58" fmla="*/ 1088409 h 1839988"/>
                <a:gd name="connsiteX59" fmla="*/ 1476651 w 1558537"/>
                <a:gd name="connsiteY59" fmla="*/ 1067937 h 1839988"/>
                <a:gd name="connsiteX60" fmla="*/ 1456179 w 1558537"/>
                <a:gd name="connsiteY60" fmla="*/ 1040642 h 1839988"/>
                <a:gd name="connsiteX61" fmla="*/ 1442531 w 1558537"/>
                <a:gd name="connsiteY61" fmla="*/ 1020170 h 1839988"/>
                <a:gd name="connsiteX62" fmla="*/ 1422060 w 1558537"/>
                <a:gd name="connsiteY62" fmla="*/ 958755 h 1839988"/>
                <a:gd name="connsiteX63" fmla="*/ 1415236 w 1558537"/>
                <a:gd name="connsiteY63" fmla="*/ 938284 h 1839988"/>
                <a:gd name="connsiteX64" fmla="*/ 1394764 w 1558537"/>
                <a:gd name="connsiteY64" fmla="*/ 924636 h 1839988"/>
                <a:gd name="connsiteX65" fmla="*/ 1381117 w 1558537"/>
                <a:gd name="connsiteY65" fmla="*/ 904164 h 1839988"/>
                <a:gd name="connsiteX66" fmla="*/ 1360645 w 1558537"/>
                <a:gd name="connsiteY66" fmla="*/ 870045 h 1839988"/>
                <a:gd name="connsiteX67" fmla="*/ 1319702 w 1558537"/>
                <a:gd name="connsiteY67" fmla="*/ 842749 h 1839988"/>
                <a:gd name="connsiteX68" fmla="*/ 1278758 w 1558537"/>
                <a:gd name="connsiteY68" fmla="*/ 801806 h 1839988"/>
                <a:gd name="connsiteX69" fmla="*/ 1244639 w 1558537"/>
                <a:gd name="connsiteY69" fmla="*/ 747215 h 1839988"/>
                <a:gd name="connsiteX70" fmla="*/ 1230991 w 1558537"/>
                <a:gd name="connsiteY70" fmla="*/ 726743 h 1839988"/>
                <a:gd name="connsiteX71" fmla="*/ 1210519 w 1558537"/>
                <a:gd name="connsiteY71" fmla="*/ 719919 h 1839988"/>
                <a:gd name="connsiteX72" fmla="*/ 1169576 w 1558537"/>
                <a:gd name="connsiteY72" fmla="*/ 699448 h 1839988"/>
                <a:gd name="connsiteX73" fmla="*/ 1155928 w 1558537"/>
                <a:gd name="connsiteY73" fmla="*/ 644857 h 1839988"/>
                <a:gd name="connsiteX74" fmla="*/ 1142281 w 1558537"/>
                <a:gd name="connsiteY74" fmla="*/ 603913 h 1839988"/>
                <a:gd name="connsiteX75" fmla="*/ 1121809 w 1558537"/>
                <a:gd name="connsiteY75" fmla="*/ 590266 h 1839988"/>
                <a:gd name="connsiteX76" fmla="*/ 1094514 w 1558537"/>
                <a:gd name="connsiteY76" fmla="*/ 542498 h 1839988"/>
                <a:gd name="connsiteX77" fmla="*/ 1067218 w 1558537"/>
                <a:gd name="connsiteY77" fmla="*/ 501555 h 1839988"/>
                <a:gd name="connsiteX78" fmla="*/ 1046746 w 1558537"/>
                <a:gd name="connsiteY78" fmla="*/ 460612 h 1839988"/>
                <a:gd name="connsiteX79" fmla="*/ 1039922 w 1558537"/>
                <a:gd name="connsiteY79" fmla="*/ 440140 h 1839988"/>
                <a:gd name="connsiteX80" fmla="*/ 1019451 w 1558537"/>
                <a:gd name="connsiteY80" fmla="*/ 419669 h 1839988"/>
                <a:gd name="connsiteX81" fmla="*/ 1005803 w 1558537"/>
                <a:gd name="connsiteY81" fmla="*/ 392373 h 1839988"/>
                <a:gd name="connsiteX82" fmla="*/ 958036 w 1558537"/>
                <a:gd name="connsiteY82" fmla="*/ 330958 h 1839988"/>
                <a:gd name="connsiteX83" fmla="*/ 937564 w 1558537"/>
                <a:gd name="connsiteY83" fmla="*/ 317310 h 1839988"/>
                <a:gd name="connsiteX84" fmla="*/ 923917 w 1558537"/>
                <a:gd name="connsiteY84" fmla="*/ 296839 h 1839988"/>
                <a:gd name="connsiteX85" fmla="*/ 882973 w 1558537"/>
                <a:gd name="connsiteY85" fmla="*/ 283191 h 1839988"/>
                <a:gd name="connsiteX86" fmla="*/ 821558 w 1558537"/>
                <a:gd name="connsiteY86" fmla="*/ 214952 h 1839988"/>
                <a:gd name="connsiteX87" fmla="*/ 801087 w 1558537"/>
                <a:gd name="connsiteY87" fmla="*/ 201304 h 1839988"/>
                <a:gd name="connsiteX88" fmla="*/ 753319 w 1558537"/>
                <a:gd name="connsiteY88" fmla="*/ 167185 h 1839988"/>
                <a:gd name="connsiteX89" fmla="*/ 705552 w 1558537"/>
                <a:gd name="connsiteY89" fmla="*/ 139889 h 1839988"/>
                <a:gd name="connsiteX90" fmla="*/ 691905 w 1558537"/>
                <a:gd name="connsiteY90" fmla="*/ 119418 h 1839988"/>
                <a:gd name="connsiteX91" fmla="*/ 671433 w 1558537"/>
                <a:gd name="connsiteY91" fmla="*/ 112594 h 1839988"/>
                <a:gd name="connsiteX92" fmla="*/ 650961 w 1558537"/>
                <a:gd name="connsiteY92" fmla="*/ 98946 h 1839988"/>
                <a:gd name="connsiteX93" fmla="*/ 603194 w 1558537"/>
                <a:gd name="connsiteY93" fmla="*/ 85298 h 1839988"/>
                <a:gd name="connsiteX94" fmla="*/ 582722 w 1558537"/>
                <a:gd name="connsiteY94" fmla="*/ 78475 h 1839988"/>
                <a:gd name="connsiteX95" fmla="*/ 521308 w 1558537"/>
                <a:gd name="connsiteY95" fmla="*/ 51179 h 1839988"/>
                <a:gd name="connsiteX96" fmla="*/ 500836 w 1558537"/>
                <a:gd name="connsiteY96" fmla="*/ 44355 h 1839988"/>
                <a:gd name="connsiteX97" fmla="*/ 480364 w 1558537"/>
                <a:gd name="connsiteY97" fmla="*/ 30707 h 1839988"/>
                <a:gd name="connsiteX98" fmla="*/ 446245 w 1558537"/>
                <a:gd name="connsiteY98" fmla="*/ 23884 h 1839988"/>
                <a:gd name="connsiteX99" fmla="*/ 350711 w 1558537"/>
                <a:gd name="connsiteY99" fmla="*/ 3412 h 1839988"/>
                <a:gd name="connsiteX0" fmla="*/ 610163 w 1817989"/>
                <a:gd name="connsiteY0" fmla="*/ 96839 h 1933415"/>
                <a:gd name="connsiteX1" fmla="*/ 596515 w 1817989"/>
                <a:gd name="connsiteY1" fmla="*/ 137782 h 1933415"/>
                <a:gd name="connsiteX2" fmla="*/ 1821 w 1817989"/>
                <a:gd name="connsiteY2" fmla="*/ 62751 h 1933415"/>
                <a:gd name="connsiteX3" fmla="*/ 585589 w 1817989"/>
                <a:gd name="connsiteY3" fmla="*/ 514290 h 1933415"/>
                <a:gd name="connsiteX4" fmla="*/ 715316 w 1817989"/>
                <a:gd name="connsiteY4" fmla="*/ 643302 h 1933415"/>
                <a:gd name="connsiteX5" fmla="*/ 715316 w 1817989"/>
                <a:gd name="connsiteY5" fmla="*/ 643302 h 1933415"/>
                <a:gd name="connsiteX6" fmla="*/ 715316 w 1817989"/>
                <a:gd name="connsiteY6" fmla="*/ 643302 h 1933415"/>
                <a:gd name="connsiteX7" fmla="*/ 715316 w 1817989"/>
                <a:gd name="connsiteY7" fmla="*/ 643302 h 1933415"/>
                <a:gd name="connsiteX8" fmla="*/ 715316 w 1817989"/>
                <a:gd name="connsiteY8" fmla="*/ 643302 h 1933415"/>
                <a:gd name="connsiteX9" fmla="*/ 715316 w 1817989"/>
                <a:gd name="connsiteY9" fmla="*/ 643302 h 1933415"/>
                <a:gd name="connsiteX10" fmla="*/ 780179 w 1817989"/>
                <a:gd name="connsiteY10" fmla="*/ 707807 h 1933415"/>
                <a:gd name="connsiteX11" fmla="*/ 715316 w 1817989"/>
                <a:gd name="connsiteY11" fmla="*/ 643302 h 1933415"/>
                <a:gd name="connsiteX12" fmla="*/ 732992 w 1817989"/>
                <a:gd name="connsiteY12" fmla="*/ 615454 h 1933415"/>
                <a:gd name="connsiteX13" fmla="*/ 753464 w 1817989"/>
                <a:gd name="connsiteY13" fmla="*/ 676869 h 1933415"/>
                <a:gd name="connsiteX14" fmla="*/ 773936 w 1817989"/>
                <a:gd name="connsiteY14" fmla="*/ 731460 h 1933415"/>
                <a:gd name="connsiteX15" fmla="*/ 787583 w 1817989"/>
                <a:gd name="connsiteY15" fmla="*/ 792875 h 1933415"/>
                <a:gd name="connsiteX16" fmla="*/ 801231 w 1817989"/>
                <a:gd name="connsiteY16" fmla="*/ 813346 h 1933415"/>
                <a:gd name="connsiteX17" fmla="*/ 828527 w 1817989"/>
                <a:gd name="connsiteY17" fmla="*/ 854290 h 1933415"/>
                <a:gd name="connsiteX18" fmla="*/ 842174 w 1817989"/>
                <a:gd name="connsiteY18" fmla="*/ 881585 h 1933415"/>
                <a:gd name="connsiteX19" fmla="*/ 869470 w 1817989"/>
                <a:gd name="connsiteY19" fmla="*/ 915705 h 1933415"/>
                <a:gd name="connsiteX20" fmla="*/ 889942 w 1817989"/>
                <a:gd name="connsiteY20" fmla="*/ 963472 h 1933415"/>
                <a:gd name="connsiteX21" fmla="*/ 903589 w 1817989"/>
                <a:gd name="connsiteY21" fmla="*/ 983943 h 1933415"/>
                <a:gd name="connsiteX22" fmla="*/ 930885 w 1817989"/>
                <a:gd name="connsiteY22" fmla="*/ 1065830 h 1933415"/>
                <a:gd name="connsiteX23" fmla="*/ 951357 w 1817989"/>
                <a:gd name="connsiteY23" fmla="*/ 1106773 h 1933415"/>
                <a:gd name="connsiteX24" fmla="*/ 958180 w 1817989"/>
                <a:gd name="connsiteY24" fmla="*/ 1127245 h 1933415"/>
                <a:gd name="connsiteX25" fmla="*/ 971828 w 1817989"/>
                <a:gd name="connsiteY25" fmla="*/ 1147716 h 1933415"/>
                <a:gd name="connsiteX26" fmla="*/ 978652 w 1817989"/>
                <a:gd name="connsiteY26" fmla="*/ 1215955 h 1933415"/>
                <a:gd name="connsiteX27" fmla="*/ 992300 w 1817989"/>
                <a:gd name="connsiteY27" fmla="*/ 1297842 h 1933415"/>
                <a:gd name="connsiteX28" fmla="*/ 1005948 w 1817989"/>
                <a:gd name="connsiteY28" fmla="*/ 1318314 h 1933415"/>
                <a:gd name="connsiteX29" fmla="*/ 1060539 w 1817989"/>
                <a:gd name="connsiteY29" fmla="*/ 1427496 h 1933415"/>
                <a:gd name="connsiteX30" fmla="*/ 1087834 w 1817989"/>
                <a:gd name="connsiteY30" fmla="*/ 1482087 h 1933415"/>
                <a:gd name="connsiteX31" fmla="*/ 1101482 w 1817989"/>
                <a:gd name="connsiteY31" fmla="*/ 1523030 h 1933415"/>
                <a:gd name="connsiteX32" fmla="*/ 1115130 w 1817989"/>
                <a:gd name="connsiteY32" fmla="*/ 1598093 h 1933415"/>
                <a:gd name="connsiteX33" fmla="*/ 1135601 w 1817989"/>
                <a:gd name="connsiteY33" fmla="*/ 1639036 h 1933415"/>
                <a:gd name="connsiteX34" fmla="*/ 1162897 w 1817989"/>
                <a:gd name="connsiteY34" fmla="*/ 1679979 h 1933415"/>
                <a:gd name="connsiteX35" fmla="*/ 1176545 w 1817989"/>
                <a:gd name="connsiteY35" fmla="*/ 1700451 h 1933415"/>
                <a:gd name="connsiteX36" fmla="*/ 1190192 w 1817989"/>
                <a:gd name="connsiteY36" fmla="*/ 1720922 h 1933415"/>
                <a:gd name="connsiteX37" fmla="*/ 1210664 w 1817989"/>
                <a:gd name="connsiteY37" fmla="*/ 1789161 h 1933415"/>
                <a:gd name="connsiteX38" fmla="*/ 1237960 w 1817989"/>
                <a:gd name="connsiteY38" fmla="*/ 1823281 h 1933415"/>
                <a:gd name="connsiteX39" fmla="*/ 1278903 w 1817989"/>
                <a:gd name="connsiteY39" fmla="*/ 1830105 h 1933415"/>
                <a:gd name="connsiteX40" fmla="*/ 1319846 w 1817989"/>
                <a:gd name="connsiteY40" fmla="*/ 1857400 h 1933415"/>
                <a:gd name="connsiteX41" fmla="*/ 1340318 w 1817989"/>
                <a:gd name="connsiteY41" fmla="*/ 1871048 h 1933415"/>
                <a:gd name="connsiteX42" fmla="*/ 1367613 w 1817989"/>
                <a:gd name="connsiteY42" fmla="*/ 1884696 h 1933415"/>
                <a:gd name="connsiteX43" fmla="*/ 1401733 w 1817989"/>
                <a:gd name="connsiteY43" fmla="*/ 1905167 h 1933415"/>
                <a:gd name="connsiteX44" fmla="*/ 1442676 w 1817989"/>
                <a:gd name="connsiteY44" fmla="*/ 1925639 h 1933415"/>
                <a:gd name="connsiteX45" fmla="*/ 1626921 w 1817989"/>
                <a:gd name="connsiteY45" fmla="*/ 1918815 h 1933415"/>
                <a:gd name="connsiteX46" fmla="*/ 1647392 w 1817989"/>
                <a:gd name="connsiteY46" fmla="*/ 1911991 h 1933415"/>
                <a:gd name="connsiteX47" fmla="*/ 1715631 w 1817989"/>
                <a:gd name="connsiteY47" fmla="*/ 1905167 h 1933415"/>
                <a:gd name="connsiteX48" fmla="*/ 1742927 w 1817989"/>
                <a:gd name="connsiteY48" fmla="*/ 1898343 h 1933415"/>
                <a:gd name="connsiteX49" fmla="*/ 1763398 w 1817989"/>
                <a:gd name="connsiteY49" fmla="*/ 1891519 h 1933415"/>
                <a:gd name="connsiteX50" fmla="*/ 1783870 w 1817989"/>
                <a:gd name="connsiteY50" fmla="*/ 1830105 h 1933415"/>
                <a:gd name="connsiteX51" fmla="*/ 1790694 w 1817989"/>
                <a:gd name="connsiteY51" fmla="*/ 1611740 h 1933415"/>
                <a:gd name="connsiteX52" fmla="*/ 1811166 w 1817989"/>
                <a:gd name="connsiteY52" fmla="*/ 1536678 h 1933415"/>
                <a:gd name="connsiteX53" fmla="*/ 1817989 w 1817989"/>
                <a:gd name="connsiteY53" fmla="*/ 1509382 h 1933415"/>
                <a:gd name="connsiteX54" fmla="*/ 1811166 w 1817989"/>
                <a:gd name="connsiteY54" fmla="*/ 1325137 h 1933415"/>
                <a:gd name="connsiteX55" fmla="*/ 1797518 w 1817989"/>
                <a:gd name="connsiteY55" fmla="*/ 1284194 h 1933415"/>
                <a:gd name="connsiteX56" fmla="*/ 1777046 w 1817989"/>
                <a:gd name="connsiteY56" fmla="*/ 1236427 h 1933415"/>
                <a:gd name="connsiteX57" fmla="*/ 1763398 w 1817989"/>
                <a:gd name="connsiteY57" fmla="*/ 1215955 h 1933415"/>
                <a:gd name="connsiteX58" fmla="*/ 1742927 w 1817989"/>
                <a:gd name="connsiteY58" fmla="*/ 1181836 h 1933415"/>
                <a:gd name="connsiteX59" fmla="*/ 1736103 w 1817989"/>
                <a:gd name="connsiteY59" fmla="*/ 1161364 h 1933415"/>
                <a:gd name="connsiteX60" fmla="*/ 1715631 w 1817989"/>
                <a:gd name="connsiteY60" fmla="*/ 1134069 h 1933415"/>
                <a:gd name="connsiteX61" fmla="*/ 1701983 w 1817989"/>
                <a:gd name="connsiteY61" fmla="*/ 1113597 h 1933415"/>
                <a:gd name="connsiteX62" fmla="*/ 1681512 w 1817989"/>
                <a:gd name="connsiteY62" fmla="*/ 1052182 h 1933415"/>
                <a:gd name="connsiteX63" fmla="*/ 1674688 w 1817989"/>
                <a:gd name="connsiteY63" fmla="*/ 1031711 h 1933415"/>
                <a:gd name="connsiteX64" fmla="*/ 1654216 w 1817989"/>
                <a:gd name="connsiteY64" fmla="*/ 1018063 h 1933415"/>
                <a:gd name="connsiteX65" fmla="*/ 1640569 w 1817989"/>
                <a:gd name="connsiteY65" fmla="*/ 997591 h 1933415"/>
                <a:gd name="connsiteX66" fmla="*/ 1620097 w 1817989"/>
                <a:gd name="connsiteY66" fmla="*/ 963472 h 1933415"/>
                <a:gd name="connsiteX67" fmla="*/ 1579154 w 1817989"/>
                <a:gd name="connsiteY67" fmla="*/ 936176 h 1933415"/>
                <a:gd name="connsiteX68" fmla="*/ 1538210 w 1817989"/>
                <a:gd name="connsiteY68" fmla="*/ 895233 h 1933415"/>
                <a:gd name="connsiteX69" fmla="*/ 1504091 w 1817989"/>
                <a:gd name="connsiteY69" fmla="*/ 840642 h 1933415"/>
                <a:gd name="connsiteX70" fmla="*/ 1490443 w 1817989"/>
                <a:gd name="connsiteY70" fmla="*/ 820170 h 1933415"/>
                <a:gd name="connsiteX71" fmla="*/ 1469971 w 1817989"/>
                <a:gd name="connsiteY71" fmla="*/ 813346 h 1933415"/>
                <a:gd name="connsiteX72" fmla="*/ 1429028 w 1817989"/>
                <a:gd name="connsiteY72" fmla="*/ 792875 h 1933415"/>
                <a:gd name="connsiteX73" fmla="*/ 1415380 w 1817989"/>
                <a:gd name="connsiteY73" fmla="*/ 738284 h 1933415"/>
                <a:gd name="connsiteX74" fmla="*/ 1401733 w 1817989"/>
                <a:gd name="connsiteY74" fmla="*/ 697340 h 1933415"/>
                <a:gd name="connsiteX75" fmla="*/ 1381261 w 1817989"/>
                <a:gd name="connsiteY75" fmla="*/ 683693 h 1933415"/>
                <a:gd name="connsiteX76" fmla="*/ 1353966 w 1817989"/>
                <a:gd name="connsiteY76" fmla="*/ 635925 h 1933415"/>
                <a:gd name="connsiteX77" fmla="*/ 1326670 w 1817989"/>
                <a:gd name="connsiteY77" fmla="*/ 594982 h 1933415"/>
                <a:gd name="connsiteX78" fmla="*/ 1306198 w 1817989"/>
                <a:gd name="connsiteY78" fmla="*/ 554039 h 1933415"/>
                <a:gd name="connsiteX79" fmla="*/ 1299374 w 1817989"/>
                <a:gd name="connsiteY79" fmla="*/ 533567 h 1933415"/>
                <a:gd name="connsiteX80" fmla="*/ 1278903 w 1817989"/>
                <a:gd name="connsiteY80" fmla="*/ 513096 h 1933415"/>
                <a:gd name="connsiteX81" fmla="*/ 1265255 w 1817989"/>
                <a:gd name="connsiteY81" fmla="*/ 485800 h 1933415"/>
                <a:gd name="connsiteX82" fmla="*/ 1217488 w 1817989"/>
                <a:gd name="connsiteY82" fmla="*/ 424385 h 1933415"/>
                <a:gd name="connsiteX83" fmla="*/ 1197016 w 1817989"/>
                <a:gd name="connsiteY83" fmla="*/ 410737 h 1933415"/>
                <a:gd name="connsiteX84" fmla="*/ 1183369 w 1817989"/>
                <a:gd name="connsiteY84" fmla="*/ 390266 h 1933415"/>
                <a:gd name="connsiteX85" fmla="*/ 1142425 w 1817989"/>
                <a:gd name="connsiteY85" fmla="*/ 376618 h 1933415"/>
                <a:gd name="connsiteX86" fmla="*/ 1081010 w 1817989"/>
                <a:gd name="connsiteY86" fmla="*/ 308379 h 1933415"/>
                <a:gd name="connsiteX87" fmla="*/ 1060539 w 1817989"/>
                <a:gd name="connsiteY87" fmla="*/ 294731 h 1933415"/>
                <a:gd name="connsiteX88" fmla="*/ 1012771 w 1817989"/>
                <a:gd name="connsiteY88" fmla="*/ 260612 h 1933415"/>
                <a:gd name="connsiteX89" fmla="*/ 965004 w 1817989"/>
                <a:gd name="connsiteY89" fmla="*/ 233316 h 1933415"/>
                <a:gd name="connsiteX90" fmla="*/ 951357 w 1817989"/>
                <a:gd name="connsiteY90" fmla="*/ 212845 h 1933415"/>
                <a:gd name="connsiteX91" fmla="*/ 930885 w 1817989"/>
                <a:gd name="connsiteY91" fmla="*/ 206021 h 1933415"/>
                <a:gd name="connsiteX92" fmla="*/ 910413 w 1817989"/>
                <a:gd name="connsiteY92" fmla="*/ 192373 h 1933415"/>
                <a:gd name="connsiteX93" fmla="*/ 862646 w 1817989"/>
                <a:gd name="connsiteY93" fmla="*/ 178725 h 1933415"/>
                <a:gd name="connsiteX94" fmla="*/ 842174 w 1817989"/>
                <a:gd name="connsiteY94" fmla="*/ 171902 h 1933415"/>
                <a:gd name="connsiteX95" fmla="*/ 780760 w 1817989"/>
                <a:gd name="connsiteY95" fmla="*/ 144606 h 1933415"/>
                <a:gd name="connsiteX96" fmla="*/ 760288 w 1817989"/>
                <a:gd name="connsiteY96" fmla="*/ 137782 h 1933415"/>
                <a:gd name="connsiteX97" fmla="*/ 739816 w 1817989"/>
                <a:gd name="connsiteY97" fmla="*/ 124134 h 1933415"/>
                <a:gd name="connsiteX98" fmla="*/ 705697 w 1817989"/>
                <a:gd name="connsiteY98" fmla="*/ 117311 h 1933415"/>
                <a:gd name="connsiteX99" fmla="*/ 610163 w 1817989"/>
                <a:gd name="connsiteY99" fmla="*/ 96839 h 1933415"/>
                <a:gd name="connsiteX0" fmla="*/ 619153 w 1826979"/>
                <a:gd name="connsiteY0" fmla="*/ 120095 h 1956671"/>
                <a:gd name="connsiteX1" fmla="*/ 529716 w 1826979"/>
                <a:gd name="connsiteY1" fmla="*/ 21502 h 1956671"/>
                <a:gd name="connsiteX2" fmla="*/ 10811 w 1826979"/>
                <a:gd name="connsiteY2" fmla="*/ 86007 h 1956671"/>
                <a:gd name="connsiteX3" fmla="*/ 594579 w 1826979"/>
                <a:gd name="connsiteY3" fmla="*/ 537546 h 1956671"/>
                <a:gd name="connsiteX4" fmla="*/ 724306 w 1826979"/>
                <a:gd name="connsiteY4" fmla="*/ 666558 h 1956671"/>
                <a:gd name="connsiteX5" fmla="*/ 724306 w 1826979"/>
                <a:gd name="connsiteY5" fmla="*/ 666558 h 1956671"/>
                <a:gd name="connsiteX6" fmla="*/ 724306 w 1826979"/>
                <a:gd name="connsiteY6" fmla="*/ 666558 h 1956671"/>
                <a:gd name="connsiteX7" fmla="*/ 724306 w 1826979"/>
                <a:gd name="connsiteY7" fmla="*/ 666558 h 1956671"/>
                <a:gd name="connsiteX8" fmla="*/ 724306 w 1826979"/>
                <a:gd name="connsiteY8" fmla="*/ 666558 h 1956671"/>
                <a:gd name="connsiteX9" fmla="*/ 724306 w 1826979"/>
                <a:gd name="connsiteY9" fmla="*/ 666558 h 1956671"/>
                <a:gd name="connsiteX10" fmla="*/ 789169 w 1826979"/>
                <a:gd name="connsiteY10" fmla="*/ 731063 h 1956671"/>
                <a:gd name="connsiteX11" fmla="*/ 724306 w 1826979"/>
                <a:gd name="connsiteY11" fmla="*/ 666558 h 1956671"/>
                <a:gd name="connsiteX12" fmla="*/ 741982 w 1826979"/>
                <a:gd name="connsiteY12" fmla="*/ 638710 h 1956671"/>
                <a:gd name="connsiteX13" fmla="*/ 762454 w 1826979"/>
                <a:gd name="connsiteY13" fmla="*/ 700125 h 1956671"/>
                <a:gd name="connsiteX14" fmla="*/ 782926 w 1826979"/>
                <a:gd name="connsiteY14" fmla="*/ 754716 h 1956671"/>
                <a:gd name="connsiteX15" fmla="*/ 796573 w 1826979"/>
                <a:gd name="connsiteY15" fmla="*/ 816131 h 1956671"/>
                <a:gd name="connsiteX16" fmla="*/ 810221 w 1826979"/>
                <a:gd name="connsiteY16" fmla="*/ 836602 h 1956671"/>
                <a:gd name="connsiteX17" fmla="*/ 837517 w 1826979"/>
                <a:gd name="connsiteY17" fmla="*/ 877546 h 1956671"/>
                <a:gd name="connsiteX18" fmla="*/ 851164 w 1826979"/>
                <a:gd name="connsiteY18" fmla="*/ 904841 h 1956671"/>
                <a:gd name="connsiteX19" fmla="*/ 878460 w 1826979"/>
                <a:gd name="connsiteY19" fmla="*/ 938961 h 1956671"/>
                <a:gd name="connsiteX20" fmla="*/ 898932 w 1826979"/>
                <a:gd name="connsiteY20" fmla="*/ 986728 h 1956671"/>
                <a:gd name="connsiteX21" fmla="*/ 912579 w 1826979"/>
                <a:gd name="connsiteY21" fmla="*/ 1007199 h 1956671"/>
                <a:gd name="connsiteX22" fmla="*/ 939875 w 1826979"/>
                <a:gd name="connsiteY22" fmla="*/ 1089086 h 1956671"/>
                <a:gd name="connsiteX23" fmla="*/ 960347 w 1826979"/>
                <a:gd name="connsiteY23" fmla="*/ 1130029 h 1956671"/>
                <a:gd name="connsiteX24" fmla="*/ 967170 w 1826979"/>
                <a:gd name="connsiteY24" fmla="*/ 1150501 h 1956671"/>
                <a:gd name="connsiteX25" fmla="*/ 980818 w 1826979"/>
                <a:gd name="connsiteY25" fmla="*/ 1170972 h 1956671"/>
                <a:gd name="connsiteX26" fmla="*/ 987642 w 1826979"/>
                <a:gd name="connsiteY26" fmla="*/ 1239211 h 1956671"/>
                <a:gd name="connsiteX27" fmla="*/ 1001290 w 1826979"/>
                <a:gd name="connsiteY27" fmla="*/ 1321098 h 1956671"/>
                <a:gd name="connsiteX28" fmla="*/ 1014938 w 1826979"/>
                <a:gd name="connsiteY28" fmla="*/ 1341570 h 1956671"/>
                <a:gd name="connsiteX29" fmla="*/ 1069529 w 1826979"/>
                <a:gd name="connsiteY29" fmla="*/ 1450752 h 1956671"/>
                <a:gd name="connsiteX30" fmla="*/ 1096824 w 1826979"/>
                <a:gd name="connsiteY30" fmla="*/ 1505343 h 1956671"/>
                <a:gd name="connsiteX31" fmla="*/ 1110472 w 1826979"/>
                <a:gd name="connsiteY31" fmla="*/ 1546286 h 1956671"/>
                <a:gd name="connsiteX32" fmla="*/ 1124120 w 1826979"/>
                <a:gd name="connsiteY32" fmla="*/ 1621349 h 1956671"/>
                <a:gd name="connsiteX33" fmla="*/ 1144591 w 1826979"/>
                <a:gd name="connsiteY33" fmla="*/ 1662292 h 1956671"/>
                <a:gd name="connsiteX34" fmla="*/ 1171887 w 1826979"/>
                <a:gd name="connsiteY34" fmla="*/ 1703235 h 1956671"/>
                <a:gd name="connsiteX35" fmla="*/ 1185535 w 1826979"/>
                <a:gd name="connsiteY35" fmla="*/ 1723707 h 1956671"/>
                <a:gd name="connsiteX36" fmla="*/ 1199182 w 1826979"/>
                <a:gd name="connsiteY36" fmla="*/ 1744178 h 1956671"/>
                <a:gd name="connsiteX37" fmla="*/ 1219654 w 1826979"/>
                <a:gd name="connsiteY37" fmla="*/ 1812417 h 1956671"/>
                <a:gd name="connsiteX38" fmla="*/ 1246950 w 1826979"/>
                <a:gd name="connsiteY38" fmla="*/ 1846537 h 1956671"/>
                <a:gd name="connsiteX39" fmla="*/ 1287893 w 1826979"/>
                <a:gd name="connsiteY39" fmla="*/ 1853361 h 1956671"/>
                <a:gd name="connsiteX40" fmla="*/ 1328836 w 1826979"/>
                <a:gd name="connsiteY40" fmla="*/ 1880656 h 1956671"/>
                <a:gd name="connsiteX41" fmla="*/ 1349308 w 1826979"/>
                <a:gd name="connsiteY41" fmla="*/ 1894304 h 1956671"/>
                <a:gd name="connsiteX42" fmla="*/ 1376603 w 1826979"/>
                <a:gd name="connsiteY42" fmla="*/ 1907952 h 1956671"/>
                <a:gd name="connsiteX43" fmla="*/ 1410723 w 1826979"/>
                <a:gd name="connsiteY43" fmla="*/ 1928423 h 1956671"/>
                <a:gd name="connsiteX44" fmla="*/ 1451666 w 1826979"/>
                <a:gd name="connsiteY44" fmla="*/ 1948895 h 1956671"/>
                <a:gd name="connsiteX45" fmla="*/ 1635911 w 1826979"/>
                <a:gd name="connsiteY45" fmla="*/ 1942071 h 1956671"/>
                <a:gd name="connsiteX46" fmla="*/ 1656382 w 1826979"/>
                <a:gd name="connsiteY46" fmla="*/ 1935247 h 1956671"/>
                <a:gd name="connsiteX47" fmla="*/ 1724621 w 1826979"/>
                <a:gd name="connsiteY47" fmla="*/ 1928423 h 1956671"/>
                <a:gd name="connsiteX48" fmla="*/ 1751917 w 1826979"/>
                <a:gd name="connsiteY48" fmla="*/ 1921599 h 1956671"/>
                <a:gd name="connsiteX49" fmla="*/ 1772388 w 1826979"/>
                <a:gd name="connsiteY49" fmla="*/ 1914775 h 1956671"/>
                <a:gd name="connsiteX50" fmla="*/ 1792860 w 1826979"/>
                <a:gd name="connsiteY50" fmla="*/ 1853361 h 1956671"/>
                <a:gd name="connsiteX51" fmla="*/ 1799684 w 1826979"/>
                <a:gd name="connsiteY51" fmla="*/ 1634996 h 1956671"/>
                <a:gd name="connsiteX52" fmla="*/ 1820156 w 1826979"/>
                <a:gd name="connsiteY52" fmla="*/ 1559934 h 1956671"/>
                <a:gd name="connsiteX53" fmla="*/ 1826979 w 1826979"/>
                <a:gd name="connsiteY53" fmla="*/ 1532638 h 1956671"/>
                <a:gd name="connsiteX54" fmla="*/ 1820156 w 1826979"/>
                <a:gd name="connsiteY54" fmla="*/ 1348393 h 1956671"/>
                <a:gd name="connsiteX55" fmla="*/ 1806508 w 1826979"/>
                <a:gd name="connsiteY55" fmla="*/ 1307450 h 1956671"/>
                <a:gd name="connsiteX56" fmla="*/ 1786036 w 1826979"/>
                <a:gd name="connsiteY56" fmla="*/ 1259683 h 1956671"/>
                <a:gd name="connsiteX57" fmla="*/ 1772388 w 1826979"/>
                <a:gd name="connsiteY57" fmla="*/ 1239211 h 1956671"/>
                <a:gd name="connsiteX58" fmla="*/ 1751917 w 1826979"/>
                <a:gd name="connsiteY58" fmla="*/ 1205092 h 1956671"/>
                <a:gd name="connsiteX59" fmla="*/ 1745093 w 1826979"/>
                <a:gd name="connsiteY59" fmla="*/ 1184620 h 1956671"/>
                <a:gd name="connsiteX60" fmla="*/ 1724621 w 1826979"/>
                <a:gd name="connsiteY60" fmla="*/ 1157325 h 1956671"/>
                <a:gd name="connsiteX61" fmla="*/ 1710973 w 1826979"/>
                <a:gd name="connsiteY61" fmla="*/ 1136853 h 1956671"/>
                <a:gd name="connsiteX62" fmla="*/ 1690502 w 1826979"/>
                <a:gd name="connsiteY62" fmla="*/ 1075438 h 1956671"/>
                <a:gd name="connsiteX63" fmla="*/ 1683678 w 1826979"/>
                <a:gd name="connsiteY63" fmla="*/ 1054967 h 1956671"/>
                <a:gd name="connsiteX64" fmla="*/ 1663206 w 1826979"/>
                <a:gd name="connsiteY64" fmla="*/ 1041319 h 1956671"/>
                <a:gd name="connsiteX65" fmla="*/ 1649559 w 1826979"/>
                <a:gd name="connsiteY65" fmla="*/ 1020847 h 1956671"/>
                <a:gd name="connsiteX66" fmla="*/ 1629087 w 1826979"/>
                <a:gd name="connsiteY66" fmla="*/ 986728 h 1956671"/>
                <a:gd name="connsiteX67" fmla="*/ 1588144 w 1826979"/>
                <a:gd name="connsiteY67" fmla="*/ 959432 h 1956671"/>
                <a:gd name="connsiteX68" fmla="*/ 1547200 w 1826979"/>
                <a:gd name="connsiteY68" fmla="*/ 918489 h 1956671"/>
                <a:gd name="connsiteX69" fmla="*/ 1513081 w 1826979"/>
                <a:gd name="connsiteY69" fmla="*/ 863898 h 1956671"/>
                <a:gd name="connsiteX70" fmla="*/ 1499433 w 1826979"/>
                <a:gd name="connsiteY70" fmla="*/ 843426 h 1956671"/>
                <a:gd name="connsiteX71" fmla="*/ 1478961 w 1826979"/>
                <a:gd name="connsiteY71" fmla="*/ 836602 h 1956671"/>
                <a:gd name="connsiteX72" fmla="*/ 1438018 w 1826979"/>
                <a:gd name="connsiteY72" fmla="*/ 816131 h 1956671"/>
                <a:gd name="connsiteX73" fmla="*/ 1424370 w 1826979"/>
                <a:gd name="connsiteY73" fmla="*/ 761540 h 1956671"/>
                <a:gd name="connsiteX74" fmla="*/ 1410723 w 1826979"/>
                <a:gd name="connsiteY74" fmla="*/ 720596 h 1956671"/>
                <a:gd name="connsiteX75" fmla="*/ 1390251 w 1826979"/>
                <a:gd name="connsiteY75" fmla="*/ 706949 h 1956671"/>
                <a:gd name="connsiteX76" fmla="*/ 1362956 w 1826979"/>
                <a:gd name="connsiteY76" fmla="*/ 659181 h 1956671"/>
                <a:gd name="connsiteX77" fmla="*/ 1335660 w 1826979"/>
                <a:gd name="connsiteY77" fmla="*/ 618238 h 1956671"/>
                <a:gd name="connsiteX78" fmla="*/ 1315188 w 1826979"/>
                <a:gd name="connsiteY78" fmla="*/ 577295 h 1956671"/>
                <a:gd name="connsiteX79" fmla="*/ 1308364 w 1826979"/>
                <a:gd name="connsiteY79" fmla="*/ 556823 h 1956671"/>
                <a:gd name="connsiteX80" fmla="*/ 1287893 w 1826979"/>
                <a:gd name="connsiteY80" fmla="*/ 536352 h 1956671"/>
                <a:gd name="connsiteX81" fmla="*/ 1274245 w 1826979"/>
                <a:gd name="connsiteY81" fmla="*/ 509056 h 1956671"/>
                <a:gd name="connsiteX82" fmla="*/ 1226478 w 1826979"/>
                <a:gd name="connsiteY82" fmla="*/ 447641 h 1956671"/>
                <a:gd name="connsiteX83" fmla="*/ 1206006 w 1826979"/>
                <a:gd name="connsiteY83" fmla="*/ 433993 h 1956671"/>
                <a:gd name="connsiteX84" fmla="*/ 1192359 w 1826979"/>
                <a:gd name="connsiteY84" fmla="*/ 413522 h 1956671"/>
                <a:gd name="connsiteX85" fmla="*/ 1151415 w 1826979"/>
                <a:gd name="connsiteY85" fmla="*/ 399874 h 1956671"/>
                <a:gd name="connsiteX86" fmla="*/ 1090000 w 1826979"/>
                <a:gd name="connsiteY86" fmla="*/ 331635 h 1956671"/>
                <a:gd name="connsiteX87" fmla="*/ 1069529 w 1826979"/>
                <a:gd name="connsiteY87" fmla="*/ 317987 h 1956671"/>
                <a:gd name="connsiteX88" fmla="*/ 1021761 w 1826979"/>
                <a:gd name="connsiteY88" fmla="*/ 283868 h 1956671"/>
                <a:gd name="connsiteX89" fmla="*/ 973994 w 1826979"/>
                <a:gd name="connsiteY89" fmla="*/ 256572 h 1956671"/>
                <a:gd name="connsiteX90" fmla="*/ 960347 w 1826979"/>
                <a:gd name="connsiteY90" fmla="*/ 236101 h 1956671"/>
                <a:gd name="connsiteX91" fmla="*/ 939875 w 1826979"/>
                <a:gd name="connsiteY91" fmla="*/ 229277 h 1956671"/>
                <a:gd name="connsiteX92" fmla="*/ 919403 w 1826979"/>
                <a:gd name="connsiteY92" fmla="*/ 215629 h 1956671"/>
                <a:gd name="connsiteX93" fmla="*/ 871636 w 1826979"/>
                <a:gd name="connsiteY93" fmla="*/ 201981 h 1956671"/>
                <a:gd name="connsiteX94" fmla="*/ 851164 w 1826979"/>
                <a:gd name="connsiteY94" fmla="*/ 195158 h 1956671"/>
                <a:gd name="connsiteX95" fmla="*/ 789750 w 1826979"/>
                <a:gd name="connsiteY95" fmla="*/ 167862 h 1956671"/>
                <a:gd name="connsiteX96" fmla="*/ 769278 w 1826979"/>
                <a:gd name="connsiteY96" fmla="*/ 161038 h 1956671"/>
                <a:gd name="connsiteX97" fmla="*/ 748806 w 1826979"/>
                <a:gd name="connsiteY97" fmla="*/ 147390 h 1956671"/>
                <a:gd name="connsiteX98" fmla="*/ 714687 w 1826979"/>
                <a:gd name="connsiteY98" fmla="*/ 140567 h 1956671"/>
                <a:gd name="connsiteX99" fmla="*/ 619153 w 1826979"/>
                <a:gd name="connsiteY99" fmla="*/ 120095 h 1956671"/>
                <a:gd name="connsiteX0" fmla="*/ 619153 w 1826979"/>
                <a:gd name="connsiteY0" fmla="*/ 120095 h 2400876"/>
                <a:gd name="connsiteX1" fmla="*/ 529716 w 1826979"/>
                <a:gd name="connsiteY1" fmla="*/ 21502 h 2400876"/>
                <a:gd name="connsiteX2" fmla="*/ 10811 w 1826979"/>
                <a:gd name="connsiteY2" fmla="*/ 86007 h 2400876"/>
                <a:gd name="connsiteX3" fmla="*/ 594579 w 1826979"/>
                <a:gd name="connsiteY3" fmla="*/ 537546 h 2400876"/>
                <a:gd name="connsiteX4" fmla="*/ 724306 w 1826979"/>
                <a:gd name="connsiteY4" fmla="*/ 666558 h 2400876"/>
                <a:gd name="connsiteX5" fmla="*/ 724306 w 1826979"/>
                <a:gd name="connsiteY5" fmla="*/ 666558 h 2400876"/>
                <a:gd name="connsiteX6" fmla="*/ 724306 w 1826979"/>
                <a:gd name="connsiteY6" fmla="*/ 666558 h 2400876"/>
                <a:gd name="connsiteX7" fmla="*/ 724306 w 1826979"/>
                <a:gd name="connsiteY7" fmla="*/ 666558 h 2400876"/>
                <a:gd name="connsiteX8" fmla="*/ 724306 w 1826979"/>
                <a:gd name="connsiteY8" fmla="*/ 666558 h 2400876"/>
                <a:gd name="connsiteX9" fmla="*/ 724306 w 1826979"/>
                <a:gd name="connsiteY9" fmla="*/ 666558 h 2400876"/>
                <a:gd name="connsiteX10" fmla="*/ 789169 w 1826979"/>
                <a:gd name="connsiteY10" fmla="*/ 731063 h 2400876"/>
                <a:gd name="connsiteX11" fmla="*/ 724306 w 1826979"/>
                <a:gd name="connsiteY11" fmla="*/ 666558 h 2400876"/>
                <a:gd name="connsiteX12" fmla="*/ 741982 w 1826979"/>
                <a:gd name="connsiteY12" fmla="*/ 638710 h 2400876"/>
                <a:gd name="connsiteX13" fmla="*/ 762454 w 1826979"/>
                <a:gd name="connsiteY13" fmla="*/ 700125 h 2400876"/>
                <a:gd name="connsiteX14" fmla="*/ 782926 w 1826979"/>
                <a:gd name="connsiteY14" fmla="*/ 754716 h 2400876"/>
                <a:gd name="connsiteX15" fmla="*/ 796573 w 1826979"/>
                <a:gd name="connsiteY15" fmla="*/ 816131 h 2400876"/>
                <a:gd name="connsiteX16" fmla="*/ 810221 w 1826979"/>
                <a:gd name="connsiteY16" fmla="*/ 836602 h 2400876"/>
                <a:gd name="connsiteX17" fmla="*/ 837517 w 1826979"/>
                <a:gd name="connsiteY17" fmla="*/ 877546 h 2400876"/>
                <a:gd name="connsiteX18" fmla="*/ 851164 w 1826979"/>
                <a:gd name="connsiteY18" fmla="*/ 904841 h 2400876"/>
                <a:gd name="connsiteX19" fmla="*/ 878460 w 1826979"/>
                <a:gd name="connsiteY19" fmla="*/ 938961 h 2400876"/>
                <a:gd name="connsiteX20" fmla="*/ 898932 w 1826979"/>
                <a:gd name="connsiteY20" fmla="*/ 986728 h 2400876"/>
                <a:gd name="connsiteX21" fmla="*/ 912579 w 1826979"/>
                <a:gd name="connsiteY21" fmla="*/ 1007199 h 2400876"/>
                <a:gd name="connsiteX22" fmla="*/ 939875 w 1826979"/>
                <a:gd name="connsiteY22" fmla="*/ 1089086 h 2400876"/>
                <a:gd name="connsiteX23" fmla="*/ 960347 w 1826979"/>
                <a:gd name="connsiteY23" fmla="*/ 1130029 h 2400876"/>
                <a:gd name="connsiteX24" fmla="*/ 967170 w 1826979"/>
                <a:gd name="connsiteY24" fmla="*/ 1150501 h 2400876"/>
                <a:gd name="connsiteX25" fmla="*/ 980818 w 1826979"/>
                <a:gd name="connsiteY25" fmla="*/ 1170972 h 2400876"/>
                <a:gd name="connsiteX26" fmla="*/ 987642 w 1826979"/>
                <a:gd name="connsiteY26" fmla="*/ 1239211 h 2400876"/>
                <a:gd name="connsiteX27" fmla="*/ 1001290 w 1826979"/>
                <a:gd name="connsiteY27" fmla="*/ 1321098 h 2400876"/>
                <a:gd name="connsiteX28" fmla="*/ 1014938 w 1826979"/>
                <a:gd name="connsiteY28" fmla="*/ 1341570 h 2400876"/>
                <a:gd name="connsiteX29" fmla="*/ 1069529 w 1826979"/>
                <a:gd name="connsiteY29" fmla="*/ 1450752 h 2400876"/>
                <a:gd name="connsiteX30" fmla="*/ 1096824 w 1826979"/>
                <a:gd name="connsiteY30" fmla="*/ 1505343 h 2400876"/>
                <a:gd name="connsiteX31" fmla="*/ 1110472 w 1826979"/>
                <a:gd name="connsiteY31" fmla="*/ 1546286 h 2400876"/>
                <a:gd name="connsiteX32" fmla="*/ 129726 w 1826979"/>
                <a:gd name="connsiteY32" fmla="*/ 2386709 h 2400876"/>
                <a:gd name="connsiteX33" fmla="*/ 1144591 w 1826979"/>
                <a:gd name="connsiteY33" fmla="*/ 1662292 h 2400876"/>
                <a:gd name="connsiteX34" fmla="*/ 1171887 w 1826979"/>
                <a:gd name="connsiteY34" fmla="*/ 1703235 h 2400876"/>
                <a:gd name="connsiteX35" fmla="*/ 1185535 w 1826979"/>
                <a:gd name="connsiteY35" fmla="*/ 1723707 h 2400876"/>
                <a:gd name="connsiteX36" fmla="*/ 1199182 w 1826979"/>
                <a:gd name="connsiteY36" fmla="*/ 1744178 h 2400876"/>
                <a:gd name="connsiteX37" fmla="*/ 1219654 w 1826979"/>
                <a:gd name="connsiteY37" fmla="*/ 1812417 h 2400876"/>
                <a:gd name="connsiteX38" fmla="*/ 1246950 w 1826979"/>
                <a:gd name="connsiteY38" fmla="*/ 1846537 h 2400876"/>
                <a:gd name="connsiteX39" fmla="*/ 1287893 w 1826979"/>
                <a:gd name="connsiteY39" fmla="*/ 1853361 h 2400876"/>
                <a:gd name="connsiteX40" fmla="*/ 1328836 w 1826979"/>
                <a:gd name="connsiteY40" fmla="*/ 1880656 h 2400876"/>
                <a:gd name="connsiteX41" fmla="*/ 1349308 w 1826979"/>
                <a:gd name="connsiteY41" fmla="*/ 1894304 h 2400876"/>
                <a:gd name="connsiteX42" fmla="*/ 1376603 w 1826979"/>
                <a:gd name="connsiteY42" fmla="*/ 1907952 h 2400876"/>
                <a:gd name="connsiteX43" fmla="*/ 1410723 w 1826979"/>
                <a:gd name="connsiteY43" fmla="*/ 1928423 h 2400876"/>
                <a:gd name="connsiteX44" fmla="*/ 1451666 w 1826979"/>
                <a:gd name="connsiteY44" fmla="*/ 1948895 h 2400876"/>
                <a:gd name="connsiteX45" fmla="*/ 1635911 w 1826979"/>
                <a:gd name="connsiteY45" fmla="*/ 1942071 h 2400876"/>
                <a:gd name="connsiteX46" fmla="*/ 1656382 w 1826979"/>
                <a:gd name="connsiteY46" fmla="*/ 1935247 h 2400876"/>
                <a:gd name="connsiteX47" fmla="*/ 1724621 w 1826979"/>
                <a:gd name="connsiteY47" fmla="*/ 1928423 h 2400876"/>
                <a:gd name="connsiteX48" fmla="*/ 1751917 w 1826979"/>
                <a:gd name="connsiteY48" fmla="*/ 1921599 h 2400876"/>
                <a:gd name="connsiteX49" fmla="*/ 1772388 w 1826979"/>
                <a:gd name="connsiteY49" fmla="*/ 1914775 h 2400876"/>
                <a:gd name="connsiteX50" fmla="*/ 1792860 w 1826979"/>
                <a:gd name="connsiteY50" fmla="*/ 1853361 h 2400876"/>
                <a:gd name="connsiteX51" fmla="*/ 1799684 w 1826979"/>
                <a:gd name="connsiteY51" fmla="*/ 1634996 h 2400876"/>
                <a:gd name="connsiteX52" fmla="*/ 1820156 w 1826979"/>
                <a:gd name="connsiteY52" fmla="*/ 1559934 h 2400876"/>
                <a:gd name="connsiteX53" fmla="*/ 1826979 w 1826979"/>
                <a:gd name="connsiteY53" fmla="*/ 1532638 h 2400876"/>
                <a:gd name="connsiteX54" fmla="*/ 1820156 w 1826979"/>
                <a:gd name="connsiteY54" fmla="*/ 1348393 h 2400876"/>
                <a:gd name="connsiteX55" fmla="*/ 1806508 w 1826979"/>
                <a:gd name="connsiteY55" fmla="*/ 1307450 h 2400876"/>
                <a:gd name="connsiteX56" fmla="*/ 1786036 w 1826979"/>
                <a:gd name="connsiteY56" fmla="*/ 1259683 h 2400876"/>
                <a:gd name="connsiteX57" fmla="*/ 1772388 w 1826979"/>
                <a:gd name="connsiteY57" fmla="*/ 1239211 h 2400876"/>
                <a:gd name="connsiteX58" fmla="*/ 1751917 w 1826979"/>
                <a:gd name="connsiteY58" fmla="*/ 1205092 h 2400876"/>
                <a:gd name="connsiteX59" fmla="*/ 1745093 w 1826979"/>
                <a:gd name="connsiteY59" fmla="*/ 1184620 h 2400876"/>
                <a:gd name="connsiteX60" fmla="*/ 1724621 w 1826979"/>
                <a:gd name="connsiteY60" fmla="*/ 1157325 h 2400876"/>
                <a:gd name="connsiteX61" fmla="*/ 1710973 w 1826979"/>
                <a:gd name="connsiteY61" fmla="*/ 1136853 h 2400876"/>
                <a:gd name="connsiteX62" fmla="*/ 1690502 w 1826979"/>
                <a:gd name="connsiteY62" fmla="*/ 1075438 h 2400876"/>
                <a:gd name="connsiteX63" fmla="*/ 1683678 w 1826979"/>
                <a:gd name="connsiteY63" fmla="*/ 1054967 h 2400876"/>
                <a:gd name="connsiteX64" fmla="*/ 1663206 w 1826979"/>
                <a:gd name="connsiteY64" fmla="*/ 1041319 h 2400876"/>
                <a:gd name="connsiteX65" fmla="*/ 1649559 w 1826979"/>
                <a:gd name="connsiteY65" fmla="*/ 1020847 h 2400876"/>
                <a:gd name="connsiteX66" fmla="*/ 1629087 w 1826979"/>
                <a:gd name="connsiteY66" fmla="*/ 986728 h 2400876"/>
                <a:gd name="connsiteX67" fmla="*/ 1588144 w 1826979"/>
                <a:gd name="connsiteY67" fmla="*/ 959432 h 2400876"/>
                <a:gd name="connsiteX68" fmla="*/ 1547200 w 1826979"/>
                <a:gd name="connsiteY68" fmla="*/ 918489 h 2400876"/>
                <a:gd name="connsiteX69" fmla="*/ 1513081 w 1826979"/>
                <a:gd name="connsiteY69" fmla="*/ 863898 h 2400876"/>
                <a:gd name="connsiteX70" fmla="*/ 1499433 w 1826979"/>
                <a:gd name="connsiteY70" fmla="*/ 843426 h 2400876"/>
                <a:gd name="connsiteX71" fmla="*/ 1478961 w 1826979"/>
                <a:gd name="connsiteY71" fmla="*/ 836602 h 2400876"/>
                <a:gd name="connsiteX72" fmla="*/ 1438018 w 1826979"/>
                <a:gd name="connsiteY72" fmla="*/ 816131 h 2400876"/>
                <a:gd name="connsiteX73" fmla="*/ 1424370 w 1826979"/>
                <a:gd name="connsiteY73" fmla="*/ 761540 h 2400876"/>
                <a:gd name="connsiteX74" fmla="*/ 1410723 w 1826979"/>
                <a:gd name="connsiteY74" fmla="*/ 720596 h 2400876"/>
                <a:gd name="connsiteX75" fmla="*/ 1390251 w 1826979"/>
                <a:gd name="connsiteY75" fmla="*/ 706949 h 2400876"/>
                <a:gd name="connsiteX76" fmla="*/ 1362956 w 1826979"/>
                <a:gd name="connsiteY76" fmla="*/ 659181 h 2400876"/>
                <a:gd name="connsiteX77" fmla="*/ 1335660 w 1826979"/>
                <a:gd name="connsiteY77" fmla="*/ 618238 h 2400876"/>
                <a:gd name="connsiteX78" fmla="*/ 1315188 w 1826979"/>
                <a:gd name="connsiteY78" fmla="*/ 577295 h 2400876"/>
                <a:gd name="connsiteX79" fmla="*/ 1308364 w 1826979"/>
                <a:gd name="connsiteY79" fmla="*/ 556823 h 2400876"/>
                <a:gd name="connsiteX80" fmla="*/ 1287893 w 1826979"/>
                <a:gd name="connsiteY80" fmla="*/ 536352 h 2400876"/>
                <a:gd name="connsiteX81" fmla="*/ 1274245 w 1826979"/>
                <a:gd name="connsiteY81" fmla="*/ 509056 h 2400876"/>
                <a:gd name="connsiteX82" fmla="*/ 1226478 w 1826979"/>
                <a:gd name="connsiteY82" fmla="*/ 447641 h 2400876"/>
                <a:gd name="connsiteX83" fmla="*/ 1206006 w 1826979"/>
                <a:gd name="connsiteY83" fmla="*/ 433993 h 2400876"/>
                <a:gd name="connsiteX84" fmla="*/ 1192359 w 1826979"/>
                <a:gd name="connsiteY84" fmla="*/ 413522 h 2400876"/>
                <a:gd name="connsiteX85" fmla="*/ 1151415 w 1826979"/>
                <a:gd name="connsiteY85" fmla="*/ 399874 h 2400876"/>
                <a:gd name="connsiteX86" fmla="*/ 1090000 w 1826979"/>
                <a:gd name="connsiteY86" fmla="*/ 331635 h 2400876"/>
                <a:gd name="connsiteX87" fmla="*/ 1069529 w 1826979"/>
                <a:gd name="connsiteY87" fmla="*/ 317987 h 2400876"/>
                <a:gd name="connsiteX88" fmla="*/ 1021761 w 1826979"/>
                <a:gd name="connsiteY88" fmla="*/ 283868 h 2400876"/>
                <a:gd name="connsiteX89" fmla="*/ 973994 w 1826979"/>
                <a:gd name="connsiteY89" fmla="*/ 256572 h 2400876"/>
                <a:gd name="connsiteX90" fmla="*/ 960347 w 1826979"/>
                <a:gd name="connsiteY90" fmla="*/ 236101 h 2400876"/>
                <a:gd name="connsiteX91" fmla="*/ 939875 w 1826979"/>
                <a:gd name="connsiteY91" fmla="*/ 229277 h 2400876"/>
                <a:gd name="connsiteX92" fmla="*/ 919403 w 1826979"/>
                <a:gd name="connsiteY92" fmla="*/ 215629 h 2400876"/>
                <a:gd name="connsiteX93" fmla="*/ 871636 w 1826979"/>
                <a:gd name="connsiteY93" fmla="*/ 201981 h 2400876"/>
                <a:gd name="connsiteX94" fmla="*/ 851164 w 1826979"/>
                <a:gd name="connsiteY94" fmla="*/ 195158 h 2400876"/>
                <a:gd name="connsiteX95" fmla="*/ 789750 w 1826979"/>
                <a:gd name="connsiteY95" fmla="*/ 167862 h 2400876"/>
                <a:gd name="connsiteX96" fmla="*/ 769278 w 1826979"/>
                <a:gd name="connsiteY96" fmla="*/ 161038 h 2400876"/>
                <a:gd name="connsiteX97" fmla="*/ 748806 w 1826979"/>
                <a:gd name="connsiteY97" fmla="*/ 147390 h 2400876"/>
                <a:gd name="connsiteX98" fmla="*/ 714687 w 1826979"/>
                <a:gd name="connsiteY98" fmla="*/ 140567 h 2400876"/>
                <a:gd name="connsiteX99" fmla="*/ 619153 w 1826979"/>
                <a:gd name="connsiteY99" fmla="*/ 120095 h 2400876"/>
                <a:gd name="connsiteX0" fmla="*/ 619153 w 1826979"/>
                <a:gd name="connsiteY0" fmla="*/ 120095 h 2594395"/>
                <a:gd name="connsiteX1" fmla="*/ 529716 w 1826979"/>
                <a:gd name="connsiteY1" fmla="*/ 21502 h 2594395"/>
                <a:gd name="connsiteX2" fmla="*/ 10811 w 1826979"/>
                <a:gd name="connsiteY2" fmla="*/ 86007 h 2594395"/>
                <a:gd name="connsiteX3" fmla="*/ 594579 w 1826979"/>
                <a:gd name="connsiteY3" fmla="*/ 537546 h 2594395"/>
                <a:gd name="connsiteX4" fmla="*/ 724306 w 1826979"/>
                <a:gd name="connsiteY4" fmla="*/ 666558 h 2594395"/>
                <a:gd name="connsiteX5" fmla="*/ 724306 w 1826979"/>
                <a:gd name="connsiteY5" fmla="*/ 666558 h 2594395"/>
                <a:gd name="connsiteX6" fmla="*/ 724306 w 1826979"/>
                <a:gd name="connsiteY6" fmla="*/ 666558 h 2594395"/>
                <a:gd name="connsiteX7" fmla="*/ 724306 w 1826979"/>
                <a:gd name="connsiteY7" fmla="*/ 666558 h 2594395"/>
                <a:gd name="connsiteX8" fmla="*/ 724306 w 1826979"/>
                <a:gd name="connsiteY8" fmla="*/ 666558 h 2594395"/>
                <a:gd name="connsiteX9" fmla="*/ 724306 w 1826979"/>
                <a:gd name="connsiteY9" fmla="*/ 666558 h 2594395"/>
                <a:gd name="connsiteX10" fmla="*/ 789169 w 1826979"/>
                <a:gd name="connsiteY10" fmla="*/ 731063 h 2594395"/>
                <a:gd name="connsiteX11" fmla="*/ 724306 w 1826979"/>
                <a:gd name="connsiteY11" fmla="*/ 666558 h 2594395"/>
                <a:gd name="connsiteX12" fmla="*/ 741982 w 1826979"/>
                <a:gd name="connsiteY12" fmla="*/ 638710 h 2594395"/>
                <a:gd name="connsiteX13" fmla="*/ 762454 w 1826979"/>
                <a:gd name="connsiteY13" fmla="*/ 700125 h 2594395"/>
                <a:gd name="connsiteX14" fmla="*/ 782926 w 1826979"/>
                <a:gd name="connsiteY14" fmla="*/ 754716 h 2594395"/>
                <a:gd name="connsiteX15" fmla="*/ 796573 w 1826979"/>
                <a:gd name="connsiteY15" fmla="*/ 816131 h 2594395"/>
                <a:gd name="connsiteX16" fmla="*/ 810221 w 1826979"/>
                <a:gd name="connsiteY16" fmla="*/ 836602 h 2594395"/>
                <a:gd name="connsiteX17" fmla="*/ 837517 w 1826979"/>
                <a:gd name="connsiteY17" fmla="*/ 877546 h 2594395"/>
                <a:gd name="connsiteX18" fmla="*/ 851164 w 1826979"/>
                <a:gd name="connsiteY18" fmla="*/ 904841 h 2594395"/>
                <a:gd name="connsiteX19" fmla="*/ 878460 w 1826979"/>
                <a:gd name="connsiteY19" fmla="*/ 938961 h 2594395"/>
                <a:gd name="connsiteX20" fmla="*/ 898932 w 1826979"/>
                <a:gd name="connsiteY20" fmla="*/ 986728 h 2594395"/>
                <a:gd name="connsiteX21" fmla="*/ 912579 w 1826979"/>
                <a:gd name="connsiteY21" fmla="*/ 1007199 h 2594395"/>
                <a:gd name="connsiteX22" fmla="*/ 939875 w 1826979"/>
                <a:gd name="connsiteY22" fmla="*/ 1089086 h 2594395"/>
                <a:gd name="connsiteX23" fmla="*/ 960347 w 1826979"/>
                <a:gd name="connsiteY23" fmla="*/ 1130029 h 2594395"/>
                <a:gd name="connsiteX24" fmla="*/ 967170 w 1826979"/>
                <a:gd name="connsiteY24" fmla="*/ 1150501 h 2594395"/>
                <a:gd name="connsiteX25" fmla="*/ 980818 w 1826979"/>
                <a:gd name="connsiteY25" fmla="*/ 1170972 h 2594395"/>
                <a:gd name="connsiteX26" fmla="*/ 987642 w 1826979"/>
                <a:gd name="connsiteY26" fmla="*/ 1239211 h 2594395"/>
                <a:gd name="connsiteX27" fmla="*/ 1001290 w 1826979"/>
                <a:gd name="connsiteY27" fmla="*/ 1321098 h 2594395"/>
                <a:gd name="connsiteX28" fmla="*/ 1014938 w 1826979"/>
                <a:gd name="connsiteY28" fmla="*/ 1341570 h 2594395"/>
                <a:gd name="connsiteX29" fmla="*/ 1069529 w 1826979"/>
                <a:gd name="connsiteY29" fmla="*/ 1450752 h 2594395"/>
                <a:gd name="connsiteX30" fmla="*/ 1096824 w 1826979"/>
                <a:gd name="connsiteY30" fmla="*/ 1505343 h 2594395"/>
                <a:gd name="connsiteX31" fmla="*/ 1110472 w 1826979"/>
                <a:gd name="connsiteY31" fmla="*/ 1546286 h 2594395"/>
                <a:gd name="connsiteX32" fmla="*/ 129726 w 1826979"/>
                <a:gd name="connsiteY32" fmla="*/ 2386709 h 2594395"/>
                <a:gd name="connsiteX33" fmla="*/ 713495 w 1826979"/>
                <a:gd name="connsiteY33" fmla="*/ 2580227 h 2594395"/>
                <a:gd name="connsiteX34" fmla="*/ 1171887 w 1826979"/>
                <a:gd name="connsiteY34" fmla="*/ 1703235 h 2594395"/>
                <a:gd name="connsiteX35" fmla="*/ 1185535 w 1826979"/>
                <a:gd name="connsiteY35" fmla="*/ 1723707 h 2594395"/>
                <a:gd name="connsiteX36" fmla="*/ 1199182 w 1826979"/>
                <a:gd name="connsiteY36" fmla="*/ 1744178 h 2594395"/>
                <a:gd name="connsiteX37" fmla="*/ 1219654 w 1826979"/>
                <a:gd name="connsiteY37" fmla="*/ 1812417 h 2594395"/>
                <a:gd name="connsiteX38" fmla="*/ 1246950 w 1826979"/>
                <a:gd name="connsiteY38" fmla="*/ 1846537 h 2594395"/>
                <a:gd name="connsiteX39" fmla="*/ 1287893 w 1826979"/>
                <a:gd name="connsiteY39" fmla="*/ 1853361 h 2594395"/>
                <a:gd name="connsiteX40" fmla="*/ 1328836 w 1826979"/>
                <a:gd name="connsiteY40" fmla="*/ 1880656 h 2594395"/>
                <a:gd name="connsiteX41" fmla="*/ 1349308 w 1826979"/>
                <a:gd name="connsiteY41" fmla="*/ 1894304 h 2594395"/>
                <a:gd name="connsiteX42" fmla="*/ 1376603 w 1826979"/>
                <a:gd name="connsiteY42" fmla="*/ 1907952 h 2594395"/>
                <a:gd name="connsiteX43" fmla="*/ 1410723 w 1826979"/>
                <a:gd name="connsiteY43" fmla="*/ 1928423 h 2594395"/>
                <a:gd name="connsiteX44" fmla="*/ 1451666 w 1826979"/>
                <a:gd name="connsiteY44" fmla="*/ 1948895 h 2594395"/>
                <a:gd name="connsiteX45" fmla="*/ 1635911 w 1826979"/>
                <a:gd name="connsiteY45" fmla="*/ 1942071 h 2594395"/>
                <a:gd name="connsiteX46" fmla="*/ 1656382 w 1826979"/>
                <a:gd name="connsiteY46" fmla="*/ 1935247 h 2594395"/>
                <a:gd name="connsiteX47" fmla="*/ 1724621 w 1826979"/>
                <a:gd name="connsiteY47" fmla="*/ 1928423 h 2594395"/>
                <a:gd name="connsiteX48" fmla="*/ 1751917 w 1826979"/>
                <a:gd name="connsiteY48" fmla="*/ 1921599 h 2594395"/>
                <a:gd name="connsiteX49" fmla="*/ 1772388 w 1826979"/>
                <a:gd name="connsiteY49" fmla="*/ 1914775 h 2594395"/>
                <a:gd name="connsiteX50" fmla="*/ 1792860 w 1826979"/>
                <a:gd name="connsiteY50" fmla="*/ 1853361 h 2594395"/>
                <a:gd name="connsiteX51" fmla="*/ 1799684 w 1826979"/>
                <a:gd name="connsiteY51" fmla="*/ 1634996 h 2594395"/>
                <a:gd name="connsiteX52" fmla="*/ 1820156 w 1826979"/>
                <a:gd name="connsiteY52" fmla="*/ 1559934 h 2594395"/>
                <a:gd name="connsiteX53" fmla="*/ 1826979 w 1826979"/>
                <a:gd name="connsiteY53" fmla="*/ 1532638 h 2594395"/>
                <a:gd name="connsiteX54" fmla="*/ 1820156 w 1826979"/>
                <a:gd name="connsiteY54" fmla="*/ 1348393 h 2594395"/>
                <a:gd name="connsiteX55" fmla="*/ 1806508 w 1826979"/>
                <a:gd name="connsiteY55" fmla="*/ 1307450 h 2594395"/>
                <a:gd name="connsiteX56" fmla="*/ 1786036 w 1826979"/>
                <a:gd name="connsiteY56" fmla="*/ 1259683 h 2594395"/>
                <a:gd name="connsiteX57" fmla="*/ 1772388 w 1826979"/>
                <a:gd name="connsiteY57" fmla="*/ 1239211 h 2594395"/>
                <a:gd name="connsiteX58" fmla="*/ 1751917 w 1826979"/>
                <a:gd name="connsiteY58" fmla="*/ 1205092 h 2594395"/>
                <a:gd name="connsiteX59" fmla="*/ 1745093 w 1826979"/>
                <a:gd name="connsiteY59" fmla="*/ 1184620 h 2594395"/>
                <a:gd name="connsiteX60" fmla="*/ 1724621 w 1826979"/>
                <a:gd name="connsiteY60" fmla="*/ 1157325 h 2594395"/>
                <a:gd name="connsiteX61" fmla="*/ 1710973 w 1826979"/>
                <a:gd name="connsiteY61" fmla="*/ 1136853 h 2594395"/>
                <a:gd name="connsiteX62" fmla="*/ 1690502 w 1826979"/>
                <a:gd name="connsiteY62" fmla="*/ 1075438 h 2594395"/>
                <a:gd name="connsiteX63" fmla="*/ 1683678 w 1826979"/>
                <a:gd name="connsiteY63" fmla="*/ 1054967 h 2594395"/>
                <a:gd name="connsiteX64" fmla="*/ 1663206 w 1826979"/>
                <a:gd name="connsiteY64" fmla="*/ 1041319 h 2594395"/>
                <a:gd name="connsiteX65" fmla="*/ 1649559 w 1826979"/>
                <a:gd name="connsiteY65" fmla="*/ 1020847 h 2594395"/>
                <a:gd name="connsiteX66" fmla="*/ 1629087 w 1826979"/>
                <a:gd name="connsiteY66" fmla="*/ 986728 h 2594395"/>
                <a:gd name="connsiteX67" fmla="*/ 1588144 w 1826979"/>
                <a:gd name="connsiteY67" fmla="*/ 959432 h 2594395"/>
                <a:gd name="connsiteX68" fmla="*/ 1547200 w 1826979"/>
                <a:gd name="connsiteY68" fmla="*/ 918489 h 2594395"/>
                <a:gd name="connsiteX69" fmla="*/ 1513081 w 1826979"/>
                <a:gd name="connsiteY69" fmla="*/ 863898 h 2594395"/>
                <a:gd name="connsiteX70" fmla="*/ 1499433 w 1826979"/>
                <a:gd name="connsiteY70" fmla="*/ 843426 h 2594395"/>
                <a:gd name="connsiteX71" fmla="*/ 1478961 w 1826979"/>
                <a:gd name="connsiteY71" fmla="*/ 836602 h 2594395"/>
                <a:gd name="connsiteX72" fmla="*/ 1438018 w 1826979"/>
                <a:gd name="connsiteY72" fmla="*/ 816131 h 2594395"/>
                <a:gd name="connsiteX73" fmla="*/ 1424370 w 1826979"/>
                <a:gd name="connsiteY73" fmla="*/ 761540 h 2594395"/>
                <a:gd name="connsiteX74" fmla="*/ 1410723 w 1826979"/>
                <a:gd name="connsiteY74" fmla="*/ 720596 h 2594395"/>
                <a:gd name="connsiteX75" fmla="*/ 1390251 w 1826979"/>
                <a:gd name="connsiteY75" fmla="*/ 706949 h 2594395"/>
                <a:gd name="connsiteX76" fmla="*/ 1362956 w 1826979"/>
                <a:gd name="connsiteY76" fmla="*/ 659181 h 2594395"/>
                <a:gd name="connsiteX77" fmla="*/ 1335660 w 1826979"/>
                <a:gd name="connsiteY77" fmla="*/ 618238 h 2594395"/>
                <a:gd name="connsiteX78" fmla="*/ 1315188 w 1826979"/>
                <a:gd name="connsiteY78" fmla="*/ 577295 h 2594395"/>
                <a:gd name="connsiteX79" fmla="*/ 1308364 w 1826979"/>
                <a:gd name="connsiteY79" fmla="*/ 556823 h 2594395"/>
                <a:gd name="connsiteX80" fmla="*/ 1287893 w 1826979"/>
                <a:gd name="connsiteY80" fmla="*/ 536352 h 2594395"/>
                <a:gd name="connsiteX81" fmla="*/ 1274245 w 1826979"/>
                <a:gd name="connsiteY81" fmla="*/ 509056 h 2594395"/>
                <a:gd name="connsiteX82" fmla="*/ 1226478 w 1826979"/>
                <a:gd name="connsiteY82" fmla="*/ 447641 h 2594395"/>
                <a:gd name="connsiteX83" fmla="*/ 1206006 w 1826979"/>
                <a:gd name="connsiteY83" fmla="*/ 433993 h 2594395"/>
                <a:gd name="connsiteX84" fmla="*/ 1192359 w 1826979"/>
                <a:gd name="connsiteY84" fmla="*/ 413522 h 2594395"/>
                <a:gd name="connsiteX85" fmla="*/ 1151415 w 1826979"/>
                <a:gd name="connsiteY85" fmla="*/ 399874 h 2594395"/>
                <a:gd name="connsiteX86" fmla="*/ 1090000 w 1826979"/>
                <a:gd name="connsiteY86" fmla="*/ 331635 h 2594395"/>
                <a:gd name="connsiteX87" fmla="*/ 1069529 w 1826979"/>
                <a:gd name="connsiteY87" fmla="*/ 317987 h 2594395"/>
                <a:gd name="connsiteX88" fmla="*/ 1021761 w 1826979"/>
                <a:gd name="connsiteY88" fmla="*/ 283868 h 2594395"/>
                <a:gd name="connsiteX89" fmla="*/ 973994 w 1826979"/>
                <a:gd name="connsiteY89" fmla="*/ 256572 h 2594395"/>
                <a:gd name="connsiteX90" fmla="*/ 960347 w 1826979"/>
                <a:gd name="connsiteY90" fmla="*/ 236101 h 2594395"/>
                <a:gd name="connsiteX91" fmla="*/ 939875 w 1826979"/>
                <a:gd name="connsiteY91" fmla="*/ 229277 h 2594395"/>
                <a:gd name="connsiteX92" fmla="*/ 919403 w 1826979"/>
                <a:gd name="connsiteY92" fmla="*/ 215629 h 2594395"/>
                <a:gd name="connsiteX93" fmla="*/ 871636 w 1826979"/>
                <a:gd name="connsiteY93" fmla="*/ 201981 h 2594395"/>
                <a:gd name="connsiteX94" fmla="*/ 851164 w 1826979"/>
                <a:gd name="connsiteY94" fmla="*/ 195158 h 2594395"/>
                <a:gd name="connsiteX95" fmla="*/ 789750 w 1826979"/>
                <a:gd name="connsiteY95" fmla="*/ 167862 h 2594395"/>
                <a:gd name="connsiteX96" fmla="*/ 769278 w 1826979"/>
                <a:gd name="connsiteY96" fmla="*/ 161038 h 2594395"/>
                <a:gd name="connsiteX97" fmla="*/ 748806 w 1826979"/>
                <a:gd name="connsiteY97" fmla="*/ 147390 h 2594395"/>
                <a:gd name="connsiteX98" fmla="*/ 714687 w 1826979"/>
                <a:gd name="connsiteY98" fmla="*/ 140567 h 2594395"/>
                <a:gd name="connsiteX99" fmla="*/ 619153 w 1826979"/>
                <a:gd name="connsiteY99" fmla="*/ 120095 h 2594395"/>
                <a:gd name="connsiteX0" fmla="*/ 619153 w 1826979"/>
                <a:gd name="connsiteY0" fmla="*/ 120095 h 2594395"/>
                <a:gd name="connsiteX1" fmla="*/ 529716 w 1826979"/>
                <a:gd name="connsiteY1" fmla="*/ 21502 h 2594395"/>
                <a:gd name="connsiteX2" fmla="*/ 10811 w 1826979"/>
                <a:gd name="connsiteY2" fmla="*/ 86007 h 2594395"/>
                <a:gd name="connsiteX3" fmla="*/ 594579 w 1826979"/>
                <a:gd name="connsiteY3" fmla="*/ 537546 h 2594395"/>
                <a:gd name="connsiteX4" fmla="*/ 724306 w 1826979"/>
                <a:gd name="connsiteY4" fmla="*/ 666558 h 2594395"/>
                <a:gd name="connsiteX5" fmla="*/ 724306 w 1826979"/>
                <a:gd name="connsiteY5" fmla="*/ 666558 h 2594395"/>
                <a:gd name="connsiteX6" fmla="*/ 724306 w 1826979"/>
                <a:gd name="connsiteY6" fmla="*/ 666558 h 2594395"/>
                <a:gd name="connsiteX7" fmla="*/ 724306 w 1826979"/>
                <a:gd name="connsiteY7" fmla="*/ 666558 h 2594395"/>
                <a:gd name="connsiteX8" fmla="*/ 724306 w 1826979"/>
                <a:gd name="connsiteY8" fmla="*/ 666558 h 2594395"/>
                <a:gd name="connsiteX9" fmla="*/ 724306 w 1826979"/>
                <a:gd name="connsiteY9" fmla="*/ 666558 h 2594395"/>
                <a:gd name="connsiteX10" fmla="*/ 789169 w 1826979"/>
                <a:gd name="connsiteY10" fmla="*/ 731063 h 2594395"/>
                <a:gd name="connsiteX11" fmla="*/ 724306 w 1826979"/>
                <a:gd name="connsiteY11" fmla="*/ 666558 h 2594395"/>
                <a:gd name="connsiteX12" fmla="*/ 741982 w 1826979"/>
                <a:gd name="connsiteY12" fmla="*/ 638710 h 2594395"/>
                <a:gd name="connsiteX13" fmla="*/ 762454 w 1826979"/>
                <a:gd name="connsiteY13" fmla="*/ 700125 h 2594395"/>
                <a:gd name="connsiteX14" fmla="*/ 782926 w 1826979"/>
                <a:gd name="connsiteY14" fmla="*/ 754716 h 2594395"/>
                <a:gd name="connsiteX15" fmla="*/ 796573 w 1826979"/>
                <a:gd name="connsiteY15" fmla="*/ 816131 h 2594395"/>
                <a:gd name="connsiteX16" fmla="*/ 810221 w 1826979"/>
                <a:gd name="connsiteY16" fmla="*/ 836602 h 2594395"/>
                <a:gd name="connsiteX17" fmla="*/ 837517 w 1826979"/>
                <a:gd name="connsiteY17" fmla="*/ 877546 h 2594395"/>
                <a:gd name="connsiteX18" fmla="*/ 851164 w 1826979"/>
                <a:gd name="connsiteY18" fmla="*/ 904841 h 2594395"/>
                <a:gd name="connsiteX19" fmla="*/ 878460 w 1826979"/>
                <a:gd name="connsiteY19" fmla="*/ 938961 h 2594395"/>
                <a:gd name="connsiteX20" fmla="*/ 898932 w 1826979"/>
                <a:gd name="connsiteY20" fmla="*/ 986728 h 2594395"/>
                <a:gd name="connsiteX21" fmla="*/ 912579 w 1826979"/>
                <a:gd name="connsiteY21" fmla="*/ 1007199 h 2594395"/>
                <a:gd name="connsiteX22" fmla="*/ 939875 w 1826979"/>
                <a:gd name="connsiteY22" fmla="*/ 1089086 h 2594395"/>
                <a:gd name="connsiteX23" fmla="*/ 960347 w 1826979"/>
                <a:gd name="connsiteY23" fmla="*/ 1130029 h 2594395"/>
                <a:gd name="connsiteX24" fmla="*/ 967170 w 1826979"/>
                <a:gd name="connsiteY24" fmla="*/ 1150501 h 2594395"/>
                <a:gd name="connsiteX25" fmla="*/ 980818 w 1826979"/>
                <a:gd name="connsiteY25" fmla="*/ 1170972 h 2594395"/>
                <a:gd name="connsiteX26" fmla="*/ 987642 w 1826979"/>
                <a:gd name="connsiteY26" fmla="*/ 1239211 h 2594395"/>
                <a:gd name="connsiteX27" fmla="*/ 1001290 w 1826979"/>
                <a:gd name="connsiteY27" fmla="*/ 1321098 h 2594395"/>
                <a:gd name="connsiteX28" fmla="*/ 1014938 w 1826979"/>
                <a:gd name="connsiteY28" fmla="*/ 1341570 h 2594395"/>
                <a:gd name="connsiteX29" fmla="*/ 1069529 w 1826979"/>
                <a:gd name="connsiteY29" fmla="*/ 1450752 h 2594395"/>
                <a:gd name="connsiteX30" fmla="*/ 1096824 w 1826979"/>
                <a:gd name="connsiteY30" fmla="*/ 1505343 h 2594395"/>
                <a:gd name="connsiteX31" fmla="*/ 1110472 w 1826979"/>
                <a:gd name="connsiteY31" fmla="*/ 1546286 h 2594395"/>
                <a:gd name="connsiteX32" fmla="*/ 129726 w 1826979"/>
                <a:gd name="connsiteY32" fmla="*/ 2386709 h 2594395"/>
                <a:gd name="connsiteX33" fmla="*/ 713495 w 1826979"/>
                <a:gd name="connsiteY33" fmla="*/ 2580227 h 2594395"/>
                <a:gd name="connsiteX34" fmla="*/ 1362127 w 1826979"/>
                <a:gd name="connsiteY34" fmla="*/ 2193193 h 2594395"/>
                <a:gd name="connsiteX35" fmla="*/ 1185535 w 1826979"/>
                <a:gd name="connsiteY35" fmla="*/ 1723707 h 2594395"/>
                <a:gd name="connsiteX36" fmla="*/ 1199182 w 1826979"/>
                <a:gd name="connsiteY36" fmla="*/ 1744178 h 2594395"/>
                <a:gd name="connsiteX37" fmla="*/ 1219654 w 1826979"/>
                <a:gd name="connsiteY37" fmla="*/ 1812417 h 2594395"/>
                <a:gd name="connsiteX38" fmla="*/ 1246950 w 1826979"/>
                <a:gd name="connsiteY38" fmla="*/ 1846537 h 2594395"/>
                <a:gd name="connsiteX39" fmla="*/ 1287893 w 1826979"/>
                <a:gd name="connsiteY39" fmla="*/ 1853361 h 2594395"/>
                <a:gd name="connsiteX40" fmla="*/ 1328836 w 1826979"/>
                <a:gd name="connsiteY40" fmla="*/ 1880656 h 2594395"/>
                <a:gd name="connsiteX41" fmla="*/ 1349308 w 1826979"/>
                <a:gd name="connsiteY41" fmla="*/ 1894304 h 2594395"/>
                <a:gd name="connsiteX42" fmla="*/ 1376603 w 1826979"/>
                <a:gd name="connsiteY42" fmla="*/ 1907952 h 2594395"/>
                <a:gd name="connsiteX43" fmla="*/ 1410723 w 1826979"/>
                <a:gd name="connsiteY43" fmla="*/ 1928423 h 2594395"/>
                <a:gd name="connsiteX44" fmla="*/ 1451666 w 1826979"/>
                <a:gd name="connsiteY44" fmla="*/ 1948895 h 2594395"/>
                <a:gd name="connsiteX45" fmla="*/ 1635911 w 1826979"/>
                <a:gd name="connsiteY45" fmla="*/ 1942071 h 2594395"/>
                <a:gd name="connsiteX46" fmla="*/ 1656382 w 1826979"/>
                <a:gd name="connsiteY46" fmla="*/ 1935247 h 2594395"/>
                <a:gd name="connsiteX47" fmla="*/ 1724621 w 1826979"/>
                <a:gd name="connsiteY47" fmla="*/ 1928423 h 2594395"/>
                <a:gd name="connsiteX48" fmla="*/ 1751917 w 1826979"/>
                <a:gd name="connsiteY48" fmla="*/ 1921599 h 2594395"/>
                <a:gd name="connsiteX49" fmla="*/ 1772388 w 1826979"/>
                <a:gd name="connsiteY49" fmla="*/ 1914775 h 2594395"/>
                <a:gd name="connsiteX50" fmla="*/ 1792860 w 1826979"/>
                <a:gd name="connsiteY50" fmla="*/ 1853361 h 2594395"/>
                <a:gd name="connsiteX51" fmla="*/ 1799684 w 1826979"/>
                <a:gd name="connsiteY51" fmla="*/ 1634996 h 2594395"/>
                <a:gd name="connsiteX52" fmla="*/ 1820156 w 1826979"/>
                <a:gd name="connsiteY52" fmla="*/ 1559934 h 2594395"/>
                <a:gd name="connsiteX53" fmla="*/ 1826979 w 1826979"/>
                <a:gd name="connsiteY53" fmla="*/ 1532638 h 2594395"/>
                <a:gd name="connsiteX54" fmla="*/ 1820156 w 1826979"/>
                <a:gd name="connsiteY54" fmla="*/ 1348393 h 2594395"/>
                <a:gd name="connsiteX55" fmla="*/ 1806508 w 1826979"/>
                <a:gd name="connsiteY55" fmla="*/ 1307450 h 2594395"/>
                <a:gd name="connsiteX56" fmla="*/ 1786036 w 1826979"/>
                <a:gd name="connsiteY56" fmla="*/ 1259683 h 2594395"/>
                <a:gd name="connsiteX57" fmla="*/ 1772388 w 1826979"/>
                <a:gd name="connsiteY57" fmla="*/ 1239211 h 2594395"/>
                <a:gd name="connsiteX58" fmla="*/ 1751917 w 1826979"/>
                <a:gd name="connsiteY58" fmla="*/ 1205092 h 2594395"/>
                <a:gd name="connsiteX59" fmla="*/ 1745093 w 1826979"/>
                <a:gd name="connsiteY59" fmla="*/ 1184620 h 2594395"/>
                <a:gd name="connsiteX60" fmla="*/ 1724621 w 1826979"/>
                <a:gd name="connsiteY60" fmla="*/ 1157325 h 2594395"/>
                <a:gd name="connsiteX61" fmla="*/ 1710973 w 1826979"/>
                <a:gd name="connsiteY61" fmla="*/ 1136853 h 2594395"/>
                <a:gd name="connsiteX62" fmla="*/ 1690502 w 1826979"/>
                <a:gd name="connsiteY62" fmla="*/ 1075438 h 2594395"/>
                <a:gd name="connsiteX63" fmla="*/ 1683678 w 1826979"/>
                <a:gd name="connsiteY63" fmla="*/ 1054967 h 2594395"/>
                <a:gd name="connsiteX64" fmla="*/ 1663206 w 1826979"/>
                <a:gd name="connsiteY64" fmla="*/ 1041319 h 2594395"/>
                <a:gd name="connsiteX65" fmla="*/ 1649559 w 1826979"/>
                <a:gd name="connsiteY65" fmla="*/ 1020847 h 2594395"/>
                <a:gd name="connsiteX66" fmla="*/ 1629087 w 1826979"/>
                <a:gd name="connsiteY66" fmla="*/ 986728 h 2594395"/>
                <a:gd name="connsiteX67" fmla="*/ 1588144 w 1826979"/>
                <a:gd name="connsiteY67" fmla="*/ 959432 h 2594395"/>
                <a:gd name="connsiteX68" fmla="*/ 1547200 w 1826979"/>
                <a:gd name="connsiteY68" fmla="*/ 918489 h 2594395"/>
                <a:gd name="connsiteX69" fmla="*/ 1513081 w 1826979"/>
                <a:gd name="connsiteY69" fmla="*/ 863898 h 2594395"/>
                <a:gd name="connsiteX70" fmla="*/ 1499433 w 1826979"/>
                <a:gd name="connsiteY70" fmla="*/ 843426 h 2594395"/>
                <a:gd name="connsiteX71" fmla="*/ 1478961 w 1826979"/>
                <a:gd name="connsiteY71" fmla="*/ 836602 h 2594395"/>
                <a:gd name="connsiteX72" fmla="*/ 1438018 w 1826979"/>
                <a:gd name="connsiteY72" fmla="*/ 816131 h 2594395"/>
                <a:gd name="connsiteX73" fmla="*/ 1424370 w 1826979"/>
                <a:gd name="connsiteY73" fmla="*/ 761540 h 2594395"/>
                <a:gd name="connsiteX74" fmla="*/ 1410723 w 1826979"/>
                <a:gd name="connsiteY74" fmla="*/ 720596 h 2594395"/>
                <a:gd name="connsiteX75" fmla="*/ 1390251 w 1826979"/>
                <a:gd name="connsiteY75" fmla="*/ 706949 h 2594395"/>
                <a:gd name="connsiteX76" fmla="*/ 1362956 w 1826979"/>
                <a:gd name="connsiteY76" fmla="*/ 659181 h 2594395"/>
                <a:gd name="connsiteX77" fmla="*/ 1335660 w 1826979"/>
                <a:gd name="connsiteY77" fmla="*/ 618238 h 2594395"/>
                <a:gd name="connsiteX78" fmla="*/ 1315188 w 1826979"/>
                <a:gd name="connsiteY78" fmla="*/ 577295 h 2594395"/>
                <a:gd name="connsiteX79" fmla="*/ 1308364 w 1826979"/>
                <a:gd name="connsiteY79" fmla="*/ 556823 h 2594395"/>
                <a:gd name="connsiteX80" fmla="*/ 1287893 w 1826979"/>
                <a:gd name="connsiteY80" fmla="*/ 536352 h 2594395"/>
                <a:gd name="connsiteX81" fmla="*/ 1274245 w 1826979"/>
                <a:gd name="connsiteY81" fmla="*/ 509056 h 2594395"/>
                <a:gd name="connsiteX82" fmla="*/ 1226478 w 1826979"/>
                <a:gd name="connsiteY82" fmla="*/ 447641 h 2594395"/>
                <a:gd name="connsiteX83" fmla="*/ 1206006 w 1826979"/>
                <a:gd name="connsiteY83" fmla="*/ 433993 h 2594395"/>
                <a:gd name="connsiteX84" fmla="*/ 1192359 w 1826979"/>
                <a:gd name="connsiteY84" fmla="*/ 413522 h 2594395"/>
                <a:gd name="connsiteX85" fmla="*/ 1151415 w 1826979"/>
                <a:gd name="connsiteY85" fmla="*/ 399874 h 2594395"/>
                <a:gd name="connsiteX86" fmla="*/ 1090000 w 1826979"/>
                <a:gd name="connsiteY86" fmla="*/ 331635 h 2594395"/>
                <a:gd name="connsiteX87" fmla="*/ 1069529 w 1826979"/>
                <a:gd name="connsiteY87" fmla="*/ 317987 h 2594395"/>
                <a:gd name="connsiteX88" fmla="*/ 1021761 w 1826979"/>
                <a:gd name="connsiteY88" fmla="*/ 283868 h 2594395"/>
                <a:gd name="connsiteX89" fmla="*/ 973994 w 1826979"/>
                <a:gd name="connsiteY89" fmla="*/ 256572 h 2594395"/>
                <a:gd name="connsiteX90" fmla="*/ 960347 w 1826979"/>
                <a:gd name="connsiteY90" fmla="*/ 236101 h 2594395"/>
                <a:gd name="connsiteX91" fmla="*/ 939875 w 1826979"/>
                <a:gd name="connsiteY91" fmla="*/ 229277 h 2594395"/>
                <a:gd name="connsiteX92" fmla="*/ 919403 w 1826979"/>
                <a:gd name="connsiteY92" fmla="*/ 215629 h 2594395"/>
                <a:gd name="connsiteX93" fmla="*/ 871636 w 1826979"/>
                <a:gd name="connsiteY93" fmla="*/ 201981 h 2594395"/>
                <a:gd name="connsiteX94" fmla="*/ 851164 w 1826979"/>
                <a:gd name="connsiteY94" fmla="*/ 195158 h 2594395"/>
                <a:gd name="connsiteX95" fmla="*/ 789750 w 1826979"/>
                <a:gd name="connsiteY95" fmla="*/ 167862 h 2594395"/>
                <a:gd name="connsiteX96" fmla="*/ 769278 w 1826979"/>
                <a:gd name="connsiteY96" fmla="*/ 161038 h 2594395"/>
                <a:gd name="connsiteX97" fmla="*/ 748806 w 1826979"/>
                <a:gd name="connsiteY97" fmla="*/ 147390 h 2594395"/>
                <a:gd name="connsiteX98" fmla="*/ 714687 w 1826979"/>
                <a:gd name="connsiteY98" fmla="*/ 140567 h 2594395"/>
                <a:gd name="connsiteX99" fmla="*/ 619153 w 1826979"/>
                <a:gd name="connsiteY99" fmla="*/ 120095 h 2594395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362127 w 1826979"/>
                <a:gd name="connsiteY35" fmla="*/ 2193193 h 2580227"/>
                <a:gd name="connsiteX36" fmla="*/ 1185535 w 1826979"/>
                <a:gd name="connsiteY36" fmla="*/ 1723707 h 2580227"/>
                <a:gd name="connsiteX37" fmla="*/ 1199182 w 1826979"/>
                <a:gd name="connsiteY37" fmla="*/ 1744178 h 2580227"/>
                <a:gd name="connsiteX38" fmla="*/ 1219654 w 1826979"/>
                <a:gd name="connsiteY38" fmla="*/ 1812417 h 2580227"/>
                <a:gd name="connsiteX39" fmla="*/ 1246950 w 1826979"/>
                <a:gd name="connsiteY39" fmla="*/ 1846537 h 2580227"/>
                <a:gd name="connsiteX40" fmla="*/ 1287893 w 1826979"/>
                <a:gd name="connsiteY40" fmla="*/ 1853361 h 2580227"/>
                <a:gd name="connsiteX41" fmla="*/ 1328836 w 1826979"/>
                <a:gd name="connsiteY41" fmla="*/ 1880656 h 2580227"/>
                <a:gd name="connsiteX42" fmla="*/ 1349308 w 1826979"/>
                <a:gd name="connsiteY42" fmla="*/ 1894304 h 2580227"/>
                <a:gd name="connsiteX43" fmla="*/ 1376603 w 1826979"/>
                <a:gd name="connsiteY43" fmla="*/ 1907952 h 2580227"/>
                <a:gd name="connsiteX44" fmla="*/ 1410723 w 1826979"/>
                <a:gd name="connsiteY44" fmla="*/ 1928423 h 2580227"/>
                <a:gd name="connsiteX45" fmla="*/ 1451666 w 1826979"/>
                <a:gd name="connsiteY45" fmla="*/ 1948895 h 2580227"/>
                <a:gd name="connsiteX46" fmla="*/ 1635911 w 1826979"/>
                <a:gd name="connsiteY46" fmla="*/ 1942071 h 2580227"/>
                <a:gd name="connsiteX47" fmla="*/ 1656382 w 1826979"/>
                <a:gd name="connsiteY47" fmla="*/ 1935247 h 2580227"/>
                <a:gd name="connsiteX48" fmla="*/ 1724621 w 1826979"/>
                <a:gd name="connsiteY48" fmla="*/ 1928423 h 2580227"/>
                <a:gd name="connsiteX49" fmla="*/ 1751917 w 1826979"/>
                <a:gd name="connsiteY49" fmla="*/ 1921599 h 2580227"/>
                <a:gd name="connsiteX50" fmla="*/ 1772388 w 1826979"/>
                <a:gd name="connsiteY50" fmla="*/ 1914775 h 2580227"/>
                <a:gd name="connsiteX51" fmla="*/ 1792860 w 1826979"/>
                <a:gd name="connsiteY51" fmla="*/ 1853361 h 2580227"/>
                <a:gd name="connsiteX52" fmla="*/ 1799684 w 1826979"/>
                <a:gd name="connsiteY52" fmla="*/ 1634996 h 2580227"/>
                <a:gd name="connsiteX53" fmla="*/ 1820156 w 1826979"/>
                <a:gd name="connsiteY53" fmla="*/ 1559934 h 2580227"/>
                <a:gd name="connsiteX54" fmla="*/ 1826979 w 1826979"/>
                <a:gd name="connsiteY54" fmla="*/ 1532638 h 2580227"/>
                <a:gd name="connsiteX55" fmla="*/ 1820156 w 1826979"/>
                <a:gd name="connsiteY55" fmla="*/ 1348393 h 2580227"/>
                <a:gd name="connsiteX56" fmla="*/ 1806508 w 1826979"/>
                <a:gd name="connsiteY56" fmla="*/ 1307450 h 2580227"/>
                <a:gd name="connsiteX57" fmla="*/ 1786036 w 1826979"/>
                <a:gd name="connsiteY57" fmla="*/ 1259683 h 2580227"/>
                <a:gd name="connsiteX58" fmla="*/ 1772388 w 1826979"/>
                <a:gd name="connsiteY58" fmla="*/ 1239211 h 2580227"/>
                <a:gd name="connsiteX59" fmla="*/ 1751917 w 1826979"/>
                <a:gd name="connsiteY59" fmla="*/ 1205092 h 2580227"/>
                <a:gd name="connsiteX60" fmla="*/ 1745093 w 1826979"/>
                <a:gd name="connsiteY60" fmla="*/ 1184620 h 2580227"/>
                <a:gd name="connsiteX61" fmla="*/ 1724621 w 1826979"/>
                <a:gd name="connsiteY61" fmla="*/ 1157325 h 2580227"/>
                <a:gd name="connsiteX62" fmla="*/ 1710973 w 1826979"/>
                <a:gd name="connsiteY62" fmla="*/ 1136853 h 2580227"/>
                <a:gd name="connsiteX63" fmla="*/ 1690502 w 1826979"/>
                <a:gd name="connsiteY63" fmla="*/ 1075438 h 2580227"/>
                <a:gd name="connsiteX64" fmla="*/ 1683678 w 1826979"/>
                <a:gd name="connsiteY64" fmla="*/ 1054967 h 2580227"/>
                <a:gd name="connsiteX65" fmla="*/ 1663206 w 1826979"/>
                <a:gd name="connsiteY65" fmla="*/ 1041319 h 2580227"/>
                <a:gd name="connsiteX66" fmla="*/ 1649559 w 1826979"/>
                <a:gd name="connsiteY66" fmla="*/ 1020847 h 2580227"/>
                <a:gd name="connsiteX67" fmla="*/ 1629087 w 1826979"/>
                <a:gd name="connsiteY67" fmla="*/ 986728 h 2580227"/>
                <a:gd name="connsiteX68" fmla="*/ 1588144 w 1826979"/>
                <a:gd name="connsiteY68" fmla="*/ 959432 h 2580227"/>
                <a:gd name="connsiteX69" fmla="*/ 1547200 w 1826979"/>
                <a:gd name="connsiteY69" fmla="*/ 918489 h 2580227"/>
                <a:gd name="connsiteX70" fmla="*/ 1513081 w 1826979"/>
                <a:gd name="connsiteY70" fmla="*/ 863898 h 2580227"/>
                <a:gd name="connsiteX71" fmla="*/ 1499433 w 1826979"/>
                <a:gd name="connsiteY71" fmla="*/ 843426 h 2580227"/>
                <a:gd name="connsiteX72" fmla="*/ 1478961 w 1826979"/>
                <a:gd name="connsiteY72" fmla="*/ 836602 h 2580227"/>
                <a:gd name="connsiteX73" fmla="*/ 1438018 w 1826979"/>
                <a:gd name="connsiteY73" fmla="*/ 816131 h 2580227"/>
                <a:gd name="connsiteX74" fmla="*/ 1424370 w 1826979"/>
                <a:gd name="connsiteY74" fmla="*/ 761540 h 2580227"/>
                <a:gd name="connsiteX75" fmla="*/ 1410723 w 1826979"/>
                <a:gd name="connsiteY75" fmla="*/ 720596 h 2580227"/>
                <a:gd name="connsiteX76" fmla="*/ 1390251 w 1826979"/>
                <a:gd name="connsiteY76" fmla="*/ 706949 h 2580227"/>
                <a:gd name="connsiteX77" fmla="*/ 1362956 w 1826979"/>
                <a:gd name="connsiteY77" fmla="*/ 659181 h 2580227"/>
                <a:gd name="connsiteX78" fmla="*/ 1335660 w 1826979"/>
                <a:gd name="connsiteY78" fmla="*/ 618238 h 2580227"/>
                <a:gd name="connsiteX79" fmla="*/ 1315188 w 1826979"/>
                <a:gd name="connsiteY79" fmla="*/ 577295 h 2580227"/>
                <a:gd name="connsiteX80" fmla="*/ 1308364 w 1826979"/>
                <a:gd name="connsiteY80" fmla="*/ 556823 h 2580227"/>
                <a:gd name="connsiteX81" fmla="*/ 1287893 w 1826979"/>
                <a:gd name="connsiteY81" fmla="*/ 536352 h 2580227"/>
                <a:gd name="connsiteX82" fmla="*/ 1274245 w 1826979"/>
                <a:gd name="connsiteY82" fmla="*/ 509056 h 2580227"/>
                <a:gd name="connsiteX83" fmla="*/ 1226478 w 1826979"/>
                <a:gd name="connsiteY83" fmla="*/ 447641 h 2580227"/>
                <a:gd name="connsiteX84" fmla="*/ 1206006 w 1826979"/>
                <a:gd name="connsiteY84" fmla="*/ 433993 h 2580227"/>
                <a:gd name="connsiteX85" fmla="*/ 1192359 w 1826979"/>
                <a:gd name="connsiteY85" fmla="*/ 413522 h 2580227"/>
                <a:gd name="connsiteX86" fmla="*/ 1151415 w 1826979"/>
                <a:gd name="connsiteY86" fmla="*/ 399874 h 2580227"/>
                <a:gd name="connsiteX87" fmla="*/ 1090000 w 1826979"/>
                <a:gd name="connsiteY87" fmla="*/ 331635 h 2580227"/>
                <a:gd name="connsiteX88" fmla="*/ 1069529 w 1826979"/>
                <a:gd name="connsiteY88" fmla="*/ 317987 h 2580227"/>
                <a:gd name="connsiteX89" fmla="*/ 1021761 w 1826979"/>
                <a:gd name="connsiteY89" fmla="*/ 283868 h 2580227"/>
                <a:gd name="connsiteX90" fmla="*/ 973994 w 1826979"/>
                <a:gd name="connsiteY90" fmla="*/ 256572 h 2580227"/>
                <a:gd name="connsiteX91" fmla="*/ 960347 w 1826979"/>
                <a:gd name="connsiteY91" fmla="*/ 236101 h 2580227"/>
                <a:gd name="connsiteX92" fmla="*/ 939875 w 1826979"/>
                <a:gd name="connsiteY92" fmla="*/ 229277 h 2580227"/>
                <a:gd name="connsiteX93" fmla="*/ 919403 w 1826979"/>
                <a:gd name="connsiteY93" fmla="*/ 215629 h 2580227"/>
                <a:gd name="connsiteX94" fmla="*/ 871636 w 1826979"/>
                <a:gd name="connsiteY94" fmla="*/ 201981 h 2580227"/>
                <a:gd name="connsiteX95" fmla="*/ 851164 w 1826979"/>
                <a:gd name="connsiteY95" fmla="*/ 195158 h 2580227"/>
                <a:gd name="connsiteX96" fmla="*/ 789750 w 1826979"/>
                <a:gd name="connsiteY96" fmla="*/ 167862 h 2580227"/>
                <a:gd name="connsiteX97" fmla="*/ 769278 w 1826979"/>
                <a:gd name="connsiteY97" fmla="*/ 161038 h 2580227"/>
                <a:gd name="connsiteX98" fmla="*/ 748806 w 1826979"/>
                <a:gd name="connsiteY98" fmla="*/ 147390 h 2580227"/>
                <a:gd name="connsiteX99" fmla="*/ 714687 w 1826979"/>
                <a:gd name="connsiteY99" fmla="*/ 140567 h 2580227"/>
                <a:gd name="connsiteX100" fmla="*/ 619153 w 1826979"/>
                <a:gd name="connsiteY100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185535 w 1826979"/>
                <a:gd name="connsiteY37" fmla="*/ 1723707 h 2580227"/>
                <a:gd name="connsiteX38" fmla="*/ 1199182 w 1826979"/>
                <a:gd name="connsiteY38" fmla="*/ 1744178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199182 w 1826979"/>
                <a:gd name="connsiteY38" fmla="*/ 1744178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219654 w 1826979"/>
                <a:gd name="connsiteY39" fmla="*/ 1812417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246950 w 1826979"/>
                <a:gd name="connsiteY40" fmla="*/ 1846537 h 2580227"/>
                <a:gd name="connsiteX41" fmla="*/ 1287893 w 1826979"/>
                <a:gd name="connsiteY41" fmla="*/ 1853361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9296"/>
                <a:gd name="connsiteY0" fmla="*/ 120095 h 2580227"/>
                <a:gd name="connsiteX1" fmla="*/ 529716 w 1829296"/>
                <a:gd name="connsiteY1" fmla="*/ 21502 h 2580227"/>
                <a:gd name="connsiteX2" fmla="*/ 10811 w 1829296"/>
                <a:gd name="connsiteY2" fmla="*/ 86007 h 2580227"/>
                <a:gd name="connsiteX3" fmla="*/ 594579 w 1829296"/>
                <a:gd name="connsiteY3" fmla="*/ 537546 h 2580227"/>
                <a:gd name="connsiteX4" fmla="*/ 724306 w 1829296"/>
                <a:gd name="connsiteY4" fmla="*/ 666558 h 2580227"/>
                <a:gd name="connsiteX5" fmla="*/ 724306 w 1829296"/>
                <a:gd name="connsiteY5" fmla="*/ 666558 h 2580227"/>
                <a:gd name="connsiteX6" fmla="*/ 724306 w 1829296"/>
                <a:gd name="connsiteY6" fmla="*/ 666558 h 2580227"/>
                <a:gd name="connsiteX7" fmla="*/ 724306 w 1829296"/>
                <a:gd name="connsiteY7" fmla="*/ 666558 h 2580227"/>
                <a:gd name="connsiteX8" fmla="*/ 724306 w 1829296"/>
                <a:gd name="connsiteY8" fmla="*/ 666558 h 2580227"/>
                <a:gd name="connsiteX9" fmla="*/ 724306 w 1829296"/>
                <a:gd name="connsiteY9" fmla="*/ 666558 h 2580227"/>
                <a:gd name="connsiteX10" fmla="*/ 789169 w 1829296"/>
                <a:gd name="connsiteY10" fmla="*/ 731063 h 2580227"/>
                <a:gd name="connsiteX11" fmla="*/ 724306 w 1829296"/>
                <a:gd name="connsiteY11" fmla="*/ 666558 h 2580227"/>
                <a:gd name="connsiteX12" fmla="*/ 741982 w 1829296"/>
                <a:gd name="connsiteY12" fmla="*/ 638710 h 2580227"/>
                <a:gd name="connsiteX13" fmla="*/ 762454 w 1829296"/>
                <a:gd name="connsiteY13" fmla="*/ 700125 h 2580227"/>
                <a:gd name="connsiteX14" fmla="*/ 782926 w 1829296"/>
                <a:gd name="connsiteY14" fmla="*/ 754716 h 2580227"/>
                <a:gd name="connsiteX15" fmla="*/ 796573 w 1829296"/>
                <a:gd name="connsiteY15" fmla="*/ 816131 h 2580227"/>
                <a:gd name="connsiteX16" fmla="*/ 810221 w 1829296"/>
                <a:gd name="connsiteY16" fmla="*/ 836602 h 2580227"/>
                <a:gd name="connsiteX17" fmla="*/ 837517 w 1829296"/>
                <a:gd name="connsiteY17" fmla="*/ 877546 h 2580227"/>
                <a:gd name="connsiteX18" fmla="*/ 851164 w 1829296"/>
                <a:gd name="connsiteY18" fmla="*/ 904841 h 2580227"/>
                <a:gd name="connsiteX19" fmla="*/ 878460 w 1829296"/>
                <a:gd name="connsiteY19" fmla="*/ 938961 h 2580227"/>
                <a:gd name="connsiteX20" fmla="*/ 898932 w 1829296"/>
                <a:gd name="connsiteY20" fmla="*/ 986728 h 2580227"/>
                <a:gd name="connsiteX21" fmla="*/ 912579 w 1829296"/>
                <a:gd name="connsiteY21" fmla="*/ 1007199 h 2580227"/>
                <a:gd name="connsiteX22" fmla="*/ 939875 w 1829296"/>
                <a:gd name="connsiteY22" fmla="*/ 1089086 h 2580227"/>
                <a:gd name="connsiteX23" fmla="*/ 960347 w 1829296"/>
                <a:gd name="connsiteY23" fmla="*/ 1130029 h 2580227"/>
                <a:gd name="connsiteX24" fmla="*/ 967170 w 1829296"/>
                <a:gd name="connsiteY24" fmla="*/ 1150501 h 2580227"/>
                <a:gd name="connsiteX25" fmla="*/ 980818 w 1829296"/>
                <a:gd name="connsiteY25" fmla="*/ 1170972 h 2580227"/>
                <a:gd name="connsiteX26" fmla="*/ 987642 w 1829296"/>
                <a:gd name="connsiteY26" fmla="*/ 1239211 h 2580227"/>
                <a:gd name="connsiteX27" fmla="*/ 1001290 w 1829296"/>
                <a:gd name="connsiteY27" fmla="*/ 1321098 h 2580227"/>
                <a:gd name="connsiteX28" fmla="*/ 1014938 w 1829296"/>
                <a:gd name="connsiteY28" fmla="*/ 1341570 h 2580227"/>
                <a:gd name="connsiteX29" fmla="*/ 1069529 w 1829296"/>
                <a:gd name="connsiteY29" fmla="*/ 1450752 h 2580227"/>
                <a:gd name="connsiteX30" fmla="*/ 1096824 w 1829296"/>
                <a:gd name="connsiteY30" fmla="*/ 1505343 h 2580227"/>
                <a:gd name="connsiteX31" fmla="*/ 1110472 w 1829296"/>
                <a:gd name="connsiteY31" fmla="*/ 1546286 h 2580227"/>
                <a:gd name="connsiteX32" fmla="*/ 129726 w 1829296"/>
                <a:gd name="connsiteY32" fmla="*/ 2386709 h 2580227"/>
                <a:gd name="connsiteX33" fmla="*/ 713495 w 1829296"/>
                <a:gd name="connsiteY33" fmla="*/ 2580227 h 2580227"/>
                <a:gd name="connsiteX34" fmla="*/ 1037811 w 1829296"/>
                <a:gd name="connsiteY34" fmla="*/ 2257698 h 2580227"/>
                <a:gd name="connsiteX35" fmla="*/ 1167538 w 1829296"/>
                <a:gd name="connsiteY35" fmla="*/ 2193193 h 2580227"/>
                <a:gd name="connsiteX36" fmla="*/ 1362127 w 1829296"/>
                <a:gd name="connsiteY36" fmla="*/ 2193193 h 2580227"/>
                <a:gd name="connsiteX37" fmla="*/ 1621580 w 1829296"/>
                <a:gd name="connsiteY37" fmla="*/ 2064182 h 2580227"/>
                <a:gd name="connsiteX38" fmla="*/ 1751306 w 1829296"/>
                <a:gd name="connsiteY38" fmla="*/ 1999676 h 2580227"/>
                <a:gd name="connsiteX39" fmla="*/ 1751306 w 1829296"/>
                <a:gd name="connsiteY39" fmla="*/ 1999676 h 2580227"/>
                <a:gd name="connsiteX40" fmla="*/ 1816170 w 1829296"/>
                <a:gd name="connsiteY40" fmla="*/ 1935170 h 2580227"/>
                <a:gd name="connsiteX41" fmla="*/ 1287893 w 1829296"/>
                <a:gd name="connsiteY41" fmla="*/ 1853361 h 2580227"/>
                <a:gd name="connsiteX42" fmla="*/ 1328836 w 1829296"/>
                <a:gd name="connsiteY42" fmla="*/ 1880656 h 2580227"/>
                <a:gd name="connsiteX43" fmla="*/ 1349308 w 1829296"/>
                <a:gd name="connsiteY43" fmla="*/ 1894304 h 2580227"/>
                <a:gd name="connsiteX44" fmla="*/ 1376603 w 1829296"/>
                <a:gd name="connsiteY44" fmla="*/ 1907952 h 2580227"/>
                <a:gd name="connsiteX45" fmla="*/ 1410723 w 1829296"/>
                <a:gd name="connsiteY45" fmla="*/ 1928423 h 2580227"/>
                <a:gd name="connsiteX46" fmla="*/ 1451666 w 1829296"/>
                <a:gd name="connsiteY46" fmla="*/ 1948895 h 2580227"/>
                <a:gd name="connsiteX47" fmla="*/ 1635911 w 1829296"/>
                <a:gd name="connsiteY47" fmla="*/ 1942071 h 2580227"/>
                <a:gd name="connsiteX48" fmla="*/ 1656382 w 1829296"/>
                <a:gd name="connsiteY48" fmla="*/ 1935247 h 2580227"/>
                <a:gd name="connsiteX49" fmla="*/ 1724621 w 1829296"/>
                <a:gd name="connsiteY49" fmla="*/ 1928423 h 2580227"/>
                <a:gd name="connsiteX50" fmla="*/ 1751917 w 1829296"/>
                <a:gd name="connsiteY50" fmla="*/ 1921599 h 2580227"/>
                <a:gd name="connsiteX51" fmla="*/ 1772388 w 1829296"/>
                <a:gd name="connsiteY51" fmla="*/ 1914775 h 2580227"/>
                <a:gd name="connsiteX52" fmla="*/ 1792860 w 1829296"/>
                <a:gd name="connsiteY52" fmla="*/ 1853361 h 2580227"/>
                <a:gd name="connsiteX53" fmla="*/ 1799684 w 1829296"/>
                <a:gd name="connsiteY53" fmla="*/ 1634996 h 2580227"/>
                <a:gd name="connsiteX54" fmla="*/ 1820156 w 1829296"/>
                <a:gd name="connsiteY54" fmla="*/ 1559934 h 2580227"/>
                <a:gd name="connsiteX55" fmla="*/ 1826979 w 1829296"/>
                <a:gd name="connsiteY55" fmla="*/ 1532638 h 2580227"/>
                <a:gd name="connsiteX56" fmla="*/ 1820156 w 1829296"/>
                <a:gd name="connsiteY56" fmla="*/ 1348393 h 2580227"/>
                <a:gd name="connsiteX57" fmla="*/ 1806508 w 1829296"/>
                <a:gd name="connsiteY57" fmla="*/ 1307450 h 2580227"/>
                <a:gd name="connsiteX58" fmla="*/ 1786036 w 1829296"/>
                <a:gd name="connsiteY58" fmla="*/ 1259683 h 2580227"/>
                <a:gd name="connsiteX59" fmla="*/ 1772388 w 1829296"/>
                <a:gd name="connsiteY59" fmla="*/ 1239211 h 2580227"/>
                <a:gd name="connsiteX60" fmla="*/ 1751917 w 1829296"/>
                <a:gd name="connsiteY60" fmla="*/ 1205092 h 2580227"/>
                <a:gd name="connsiteX61" fmla="*/ 1745093 w 1829296"/>
                <a:gd name="connsiteY61" fmla="*/ 1184620 h 2580227"/>
                <a:gd name="connsiteX62" fmla="*/ 1724621 w 1829296"/>
                <a:gd name="connsiteY62" fmla="*/ 1157325 h 2580227"/>
                <a:gd name="connsiteX63" fmla="*/ 1710973 w 1829296"/>
                <a:gd name="connsiteY63" fmla="*/ 1136853 h 2580227"/>
                <a:gd name="connsiteX64" fmla="*/ 1690502 w 1829296"/>
                <a:gd name="connsiteY64" fmla="*/ 1075438 h 2580227"/>
                <a:gd name="connsiteX65" fmla="*/ 1683678 w 1829296"/>
                <a:gd name="connsiteY65" fmla="*/ 1054967 h 2580227"/>
                <a:gd name="connsiteX66" fmla="*/ 1663206 w 1829296"/>
                <a:gd name="connsiteY66" fmla="*/ 1041319 h 2580227"/>
                <a:gd name="connsiteX67" fmla="*/ 1649559 w 1829296"/>
                <a:gd name="connsiteY67" fmla="*/ 1020847 h 2580227"/>
                <a:gd name="connsiteX68" fmla="*/ 1629087 w 1829296"/>
                <a:gd name="connsiteY68" fmla="*/ 986728 h 2580227"/>
                <a:gd name="connsiteX69" fmla="*/ 1588144 w 1829296"/>
                <a:gd name="connsiteY69" fmla="*/ 959432 h 2580227"/>
                <a:gd name="connsiteX70" fmla="*/ 1547200 w 1829296"/>
                <a:gd name="connsiteY70" fmla="*/ 918489 h 2580227"/>
                <a:gd name="connsiteX71" fmla="*/ 1513081 w 1829296"/>
                <a:gd name="connsiteY71" fmla="*/ 863898 h 2580227"/>
                <a:gd name="connsiteX72" fmla="*/ 1499433 w 1829296"/>
                <a:gd name="connsiteY72" fmla="*/ 843426 h 2580227"/>
                <a:gd name="connsiteX73" fmla="*/ 1478961 w 1829296"/>
                <a:gd name="connsiteY73" fmla="*/ 836602 h 2580227"/>
                <a:gd name="connsiteX74" fmla="*/ 1438018 w 1829296"/>
                <a:gd name="connsiteY74" fmla="*/ 816131 h 2580227"/>
                <a:gd name="connsiteX75" fmla="*/ 1424370 w 1829296"/>
                <a:gd name="connsiteY75" fmla="*/ 761540 h 2580227"/>
                <a:gd name="connsiteX76" fmla="*/ 1410723 w 1829296"/>
                <a:gd name="connsiteY76" fmla="*/ 720596 h 2580227"/>
                <a:gd name="connsiteX77" fmla="*/ 1390251 w 1829296"/>
                <a:gd name="connsiteY77" fmla="*/ 706949 h 2580227"/>
                <a:gd name="connsiteX78" fmla="*/ 1362956 w 1829296"/>
                <a:gd name="connsiteY78" fmla="*/ 659181 h 2580227"/>
                <a:gd name="connsiteX79" fmla="*/ 1335660 w 1829296"/>
                <a:gd name="connsiteY79" fmla="*/ 618238 h 2580227"/>
                <a:gd name="connsiteX80" fmla="*/ 1315188 w 1829296"/>
                <a:gd name="connsiteY80" fmla="*/ 577295 h 2580227"/>
                <a:gd name="connsiteX81" fmla="*/ 1308364 w 1829296"/>
                <a:gd name="connsiteY81" fmla="*/ 556823 h 2580227"/>
                <a:gd name="connsiteX82" fmla="*/ 1287893 w 1829296"/>
                <a:gd name="connsiteY82" fmla="*/ 536352 h 2580227"/>
                <a:gd name="connsiteX83" fmla="*/ 1274245 w 1829296"/>
                <a:gd name="connsiteY83" fmla="*/ 509056 h 2580227"/>
                <a:gd name="connsiteX84" fmla="*/ 1226478 w 1829296"/>
                <a:gd name="connsiteY84" fmla="*/ 447641 h 2580227"/>
                <a:gd name="connsiteX85" fmla="*/ 1206006 w 1829296"/>
                <a:gd name="connsiteY85" fmla="*/ 433993 h 2580227"/>
                <a:gd name="connsiteX86" fmla="*/ 1192359 w 1829296"/>
                <a:gd name="connsiteY86" fmla="*/ 413522 h 2580227"/>
                <a:gd name="connsiteX87" fmla="*/ 1151415 w 1829296"/>
                <a:gd name="connsiteY87" fmla="*/ 399874 h 2580227"/>
                <a:gd name="connsiteX88" fmla="*/ 1090000 w 1829296"/>
                <a:gd name="connsiteY88" fmla="*/ 331635 h 2580227"/>
                <a:gd name="connsiteX89" fmla="*/ 1069529 w 1829296"/>
                <a:gd name="connsiteY89" fmla="*/ 317987 h 2580227"/>
                <a:gd name="connsiteX90" fmla="*/ 1021761 w 1829296"/>
                <a:gd name="connsiteY90" fmla="*/ 283868 h 2580227"/>
                <a:gd name="connsiteX91" fmla="*/ 973994 w 1829296"/>
                <a:gd name="connsiteY91" fmla="*/ 256572 h 2580227"/>
                <a:gd name="connsiteX92" fmla="*/ 960347 w 1829296"/>
                <a:gd name="connsiteY92" fmla="*/ 236101 h 2580227"/>
                <a:gd name="connsiteX93" fmla="*/ 939875 w 1829296"/>
                <a:gd name="connsiteY93" fmla="*/ 229277 h 2580227"/>
                <a:gd name="connsiteX94" fmla="*/ 919403 w 1829296"/>
                <a:gd name="connsiteY94" fmla="*/ 215629 h 2580227"/>
                <a:gd name="connsiteX95" fmla="*/ 871636 w 1829296"/>
                <a:gd name="connsiteY95" fmla="*/ 201981 h 2580227"/>
                <a:gd name="connsiteX96" fmla="*/ 851164 w 1829296"/>
                <a:gd name="connsiteY96" fmla="*/ 195158 h 2580227"/>
                <a:gd name="connsiteX97" fmla="*/ 789750 w 1829296"/>
                <a:gd name="connsiteY97" fmla="*/ 167862 h 2580227"/>
                <a:gd name="connsiteX98" fmla="*/ 769278 w 1829296"/>
                <a:gd name="connsiteY98" fmla="*/ 161038 h 2580227"/>
                <a:gd name="connsiteX99" fmla="*/ 748806 w 1829296"/>
                <a:gd name="connsiteY99" fmla="*/ 147390 h 2580227"/>
                <a:gd name="connsiteX100" fmla="*/ 714687 w 1829296"/>
                <a:gd name="connsiteY100" fmla="*/ 140567 h 2580227"/>
                <a:gd name="connsiteX101" fmla="*/ 619153 w 1829296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328836 w 1826979"/>
                <a:gd name="connsiteY42" fmla="*/ 1880656 h 2580227"/>
                <a:gd name="connsiteX43" fmla="*/ 1349308 w 1826979"/>
                <a:gd name="connsiteY43" fmla="*/ 1894304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328836 w 1826979"/>
                <a:gd name="connsiteY42" fmla="*/ 1880656 h 2580227"/>
                <a:gd name="connsiteX43" fmla="*/ 1751306 w 1826979"/>
                <a:gd name="connsiteY43" fmla="*/ 1999676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376603 w 1826979"/>
                <a:gd name="connsiteY44" fmla="*/ 1907952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410723 w 1826979"/>
                <a:gd name="connsiteY45" fmla="*/ 1928423 h 2580227"/>
                <a:gd name="connsiteX46" fmla="*/ 1451666 w 1826979"/>
                <a:gd name="connsiteY46" fmla="*/ 1948895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410723 w 1826979"/>
                <a:gd name="connsiteY45" fmla="*/ 1928423 h 2580227"/>
                <a:gd name="connsiteX46" fmla="*/ 1751306 w 1826979"/>
                <a:gd name="connsiteY46" fmla="*/ 1999676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26979"/>
                <a:gd name="connsiteY0" fmla="*/ 120095 h 2580227"/>
                <a:gd name="connsiteX1" fmla="*/ 529716 w 1826979"/>
                <a:gd name="connsiteY1" fmla="*/ 21502 h 2580227"/>
                <a:gd name="connsiteX2" fmla="*/ 10811 w 1826979"/>
                <a:gd name="connsiteY2" fmla="*/ 86007 h 2580227"/>
                <a:gd name="connsiteX3" fmla="*/ 594579 w 1826979"/>
                <a:gd name="connsiteY3" fmla="*/ 537546 h 2580227"/>
                <a:gd name="connsiteX4" fmla="*/ 724306 w 1826979"/>
                <a:gd name="connsiteY4" fmla="*/ 666558 h 2580227"/>
                <a:gd name="connsiteX5" fmla="*/ 724306 w 1826979"/>
                <a:gd name="connsiteY5" fmla="*/ 666558 h 2580227"/>
                <a:gd name="connsiteX6" fmla="*/ 724306 w 1826979"/>
                <a:gd name="connsiteY6" fmla="*/ 666558 h 2580227"/>
                <a:gd name="connsiteX7" fmla="*/ 724306 w 1826979"/>
                <a:gd name="connsiteY7" fmla="*/ 666558 h 2580227"/>
                <a:gd name="connsiteX8" fmla="*/ 724306 w 1826979"/>
                <a:gd name="connsiteY8" fmla="*/ 666558 h 2580227"/>
                <a:gd name="connsiteX9" fmla="*/ 724306 w 1826979"/>
                <a:gd name="connsiteY9" fmla="*/ 666558 h 2580227"/>
                <a:gd name="connsiteX10" fmla="*/ 789169 w 1826979"/>
                <a:gd name="connsiteY10" fmla="*/ 731063 h 2580227"/>
                <a:gd name="connsiteX11" fmla="*/ 724306 w 1826979"/>
                <a:gd name="connsiteY11" fmla="*/ 666558 h 2580227"/>
                <a:gd name="connsiteX12" fmla="*/ 741982 w 1826979"/>
                <a:gd name="connsiteY12" fmla="*/ 638710 h 2580227"/>
                <a:gd name="connsiteX13" fmla="*/ 762454 w 1826979"/>
                <a:gd name="connsiteY13" fmla="*/ 700125 h 2580227"/>
                <a:gd name="connsiteX14" fmla="*/ 782926 w 1826979"/>
                <a:gd name="connsiteY14" fmla="*/ 754716 h 2580227"/>
                <a:gd name="connsiteX15" fmla="*/ 796573 w 1826979"/>
                <a:gd name="connsiteY15" fmla="*/ 816131 h 2580227"/>
                <a:gd name="connsiteX16" fmla="*/ 810221 w 1826979"/>
                <a:gd name="connsiteY16" fmla="*/ 836602 h 2580227"/>
                <a:gd name="connsiteX17" fmla="*/ 837517 w 1826979"/>
                <a:gd name="connsiteY17" fmla="*/ 877546 h 2580227"/>
                <a:gd name="connsiteX18" fmla="*/ 851164 w 1826979"/>
                <a:gd name="connsiteY18" fmla="*/ 904841 h 2580227"/>
                <a:gd name="connsiteX19" fmla="*/ 878460 w 1826979"/>
                <a:gd name="connsiteY19" fmla="*/ 938961 h 2580227"/>
                <a:gd name="connsiteX20" fmla="*/ 898932 w 1826979"/>
                <a:gd name="connsiteY20" fmla="*/ 986728 h 2580227"/>
                <a:gd name="connsiteX21" fmla="*/ 912579 w 1826979"/>
                <a:gd name="connsiteY21" fmla="*/ 1007199 h 2580227"/>
                <a:gd name="connsiteX22" fmla="*/ 939875 w 1826979"/>
                <a:gd name="connsiteY22" fmla="*/ 1089086 h 2580227"/>
                <a:gd name="connsiteX23" fmla="*/ 960347 w 1826979"/>
                <a:gd name="connsiteY23" fmla="*/ 1130029 h 2580227"/>
                <a:gd name="connsiteX24" fmla="*/ 967170 w 1826979"/>
                <a:gd name="connsiteY24" fmla="*/ 1150501 h 2580227"/>
                <a:gd name="connsiteX25" fmla="*/ 980818 w 1826979"/>
                <a:gd name="connsiteY25" fmla="*/ 1170972 h 2580227"/>
                <a:gd name="connsiteX26" fmla="*/ 987642 w 1826979"/>
                <a:gd name="connsiteY26" fmla="*/ 1239211 h 2580227"/>
                <a:gd name="connsiteX27" fmla="*/ 1001290 w 1826979"/>
                <a:gd name="connsiteY27" fmla="*/ 1321098 h 2580227"/>
                <a:gd name="connsiteX28" fmla="*/ 1014938 w 1826979"/>
                <a:gd name="connsiteY28" fmla="*/ 1341570 h 2580227"/>
                <a:gd name="connsiteX29" fmla="*/ 1069529 w 1826979"/>
                <a:gd name="connsiteY29" fmla="*/ 1450752 h 2580227"/>
                <a:gd name="connsiteX30" fmla="*/ 1096824 w 1826979"/>
                <a:gd name="connsiteY30" fmla="*/ 1505343 h 2580227"/>
                <a:gd name="connsiteX31" fmla="*/ 1110472 w 1826979"/>
                <a:gd name="connsiteY31" fmla="*/ 1546286 h 2580227"/>
                <a:gd name="connsiteX32" fmla="*/ 129726 w 1826979"/>
                <a:gd name="connsiteY32" fmla="*/ 2386709 h 2580227"/>
                <a:gd name="connsiteX33" fmla="*/ 713495 w 1826979"/>
                <a:gd name="connsiteY33" fmla="*/ 2580227 h 2580227"/>
                <a:gd name="connsiteX34" fmla="*/ 1037811 w 1826979"/>
                <a:gd name="connsiteY34" fmla="*/ 2257698 h 2580227"/>
                <a:gd name="connsiteX35" fmla="*/ 1167538 w 1826979"/>
                <a:gd name="connsiteY35" fmla="*/ 2193193 h 2580227"/>
                <a:gd name="connsiteX36" fmla="*/ 1362127 w 1826979"/>
                <a:gd name="connsiteY36" fmla="*/ 2193193 h 2580227"/>
                <a:gd name="connsiteX37" fmla="*/ 1621580 w 1826979"/>
                <a:gd name="connsiteY37" fmla="*/ 2064182 h 2580227"/>
                <a:gd name="connsiteX38" fmla="*/ 1751306 w 1826979"/>
                <a:gd name="connsiteY38" fmla="*/ 1999676 h 2580227"/>
                <a:gd name="connsiteX39" fmla="*/ 1751306 w 1826979"/>
                <a:gd name="connsiteY39" fmla="*/ 1999676 h 2580227"/>
                <a:gd name="connsiteX40" fmla="*/ 1816170 w 1826979"/>
                <a:gd name="connsiteY40" fmla="*/ 1935170 h 2580227"/>
                <a:gd name="connsiteX41" fmla="*/ 1816170 w 1826979"/>
                <a:gd name="connsiteY41" fmla="*/ 1935170 h 2580227"/>
                <a:gd name="connsiteX42" fmla="*/ 1816170 w 1826979"/>
                <a:gd name="connsiteY42" fmla="*/ 1935170 h 2580227"/>
                <a:gd name="connsiteX43" fmla="*/ 1751306 w 1826979"/>
                <a:gd name="connsiteY43" fmla="*/ 1999676 h 2580227"/>
                <a:gd name="connsiteX44" fmla="*/ 1751306 w 1826979"/>
                <a:gd name="connsiteY44" fmla="*/ 1999676 h 2580227"/>
                <a:gd name="connsiteX45" fmla="*/ 1751306 w 1826979"/>
                <a:gd name="connsiteY45" fmla="*/ 1935170 h 2580227"/>
                <a:gd name="connsiteX46" fmla="*/ 1751306 w 1826979"/>
                <a:gd name="connsiteY46" fmla="*/ 1999676 h 2580227"/>
                <a:gd name="connsiteX47" fmla="*/ 1635911 w 1826979"/>
                <a:gd name="connsiteY47" fmla="*/ 1942071 h 2580227"/>
                <a:gd name="connsiteX48" fmla="*/ 1656382 w 1826979"/>
                <a:gd name="connsiteY48" fmla="*/ 1935247 h 2580227"/>
                <a:gd name="connsiteX49" fmla="*/ 1724621 w 1826979"/>
                <a:gd name="connsiteY49" fmla="*/ 1928423 h 2580227"/>
                <a:gd name="connsiteX50" fmla="*/ 1751917 w 1826979"/>
                <a:gd name="connsiteY50" fmla="*/ 1921599 h 2580227"/>
                <a:gd name="connsiteX51" fmla="*/ 1772388 w 1826979"/>
                <a:gd name="connsiteY51" fmla="*/ 1914775 h 2580227"/>
                <a:gd name="connsiteX52" fmla="*/ 1792860 w 1826979"/>
                <a:gd name="connsiteY52" fmla="*/ 1853361 h 2580227"/>
                <a:gd name="connsiteX53" fmla="*/ 1799684 w 1826979"/>
                <a:gd name="connsiteY53" fmla="*/ 1634996 h 2580227"/>
                <a:gd name="connsiteX54" fmla="*/ 1820156 w 1826979"/>
                <a:gd name="connsiteY54" fmla="*/ 1559934 h 2580227"/>
                <a:gd name="connsiteX55" fmla="*/ 1826979 w 1826979"/>
                <a:gd name="connsiteY55" fmla="*/ 1532638 h 2580227"/>
                <a:gd name="connsiteX56" fmla="*/ 1820156 w 1826979"/>
                <a:gd name="connsiteY56" fmla="*/ 1348393 h 2580227"/>
                <a:gd name="connsiteX57" fmla="*/ 1806508 w 1826979"/>
                <a:gd name="connsiteY57" fmla="*/ 1307450 h 2580227"/>
                <a:gd name="connsiteX58" fmla="*/ 1786036 w 1826979"/>
                <a:gd name="connsiteY58" fmla="*/ 1259683 h 2580227"/>
                <a:gd name="connsiteX59" fmla="*/ 1772388 w 1826979"/>
                <a:gd name="connsiteY59" fmla="*/ 1239211 h 2580227"/>
                <a:gd name="connsiteX60" fmla="*/ 1751917 w 1826979"/>
                <a:gd name="connsiteY60" fmla="*/ 1205092 h 2580227"/>
                <a:gd name="connsiteX61" fmla="*/ 1745093 w 1826979"/>
                <a:gd name="connsiteY61" fmla="*/ 1184620 h 2580227"/>
                <a:gd name="connsiteX62" fmla="*/ 1724621 w 1826979"/>
                <a:gd name="connsiteY62" fmla="*/ 1157325 h 2580227"/>
                <a:gd name="connsiteX63" fmla="*/ 1710973 w 1826979"/>
                <a:gd name="connsiteY63" fmla="*/ 1136853 h 2580227"/>
                <a:gd name="connsiteX64" fmla="*/ 1690502 w 1826979"/>
                <a:gd name="connsiteY64" fmla="*/ 1075438 h 2580227"/>
                <a:gd name="connsiteX65" fmla="*/ 1683678 w 1826979"/>
                <a:gd name="connsiteY65" fmla="*/ 1054967 h 2580227"/>
                <a:gd name="connsiteX66" fmla="*/ 1663206 w 1826979"/>
                <a:gd name="connsiteY66" fmla="*/ 1041319 h 2580227"/>
                <a:gd name="connsiteX67" fmla="*/ 1649559 w 1826979"/>
                <a:gd name="connsiteY67" fmla="*/ 1020847 h 2580227"/>
                <a:gd name="connsiteX68" fmla="*/ 1629087 w 1826979"/>
                <a:gd name="connsiteY68" fmla="*/ 986728 h 2580227"/>
                <a:gd name="connsiteX69" fmla="*/ 1588144 w 1826979"/>
                <a:gd name="connsiteY69" fmla="*/ 959432 h 2580227"/>
                <a:gd name="connsiteX70" fmla="*/ 1547200 w 1826979"/>
                <a:gd name="connsiteY70" fmla="*/ 918489 h 2580227"/>
                <a:gd name="connsiteX71" fmla="*/ 1513081 w 1826979"/>
                <a:gd name="connsiteY71" fmla="*/ 863898 h 2580227"/>
                <a:gd name="connsiteX72" fmla="*/ 1499433 w 1826979"/>
                <a:gd name="connsiteY72" fmla="*/ 843426 h 2580227"/>
                <a:gd name="connsiteX73" fmla="*/ 1478961 w 1826979"/>
                <a:gd name="connsiteY73" fmla="*/ 836602 h 2580227"/>
                <a:gd name="connsiteX74" fmla="*/ 1438018 w 1826979"/>
                <a:gd name="connsiteY74" fmla="*/ 816131 h 2580227"/>
                <a:gd name="connsiteX75" fmla="*/ 1424370 w 1826979"/>
                <a:gd name="connsiteY75" fmla="*/ 761540 h 2580227"/>
                <a:gd name="connsiteX76" fmla="*/ 1410723 w 1826979"/>
                <a:gd name="connsiteY76" fmla="*/ 720596 h 2580227"/>
                <a:gd name="connsiteX77" fmla="*/ 1390251 w 1826979"/>
                <a:gd name="connsiteY77" fmla="*/ 706949 h 2580227"/>
                <a:gd name="connsiteX78" fmla="*/ 1362956 w 1826979"/>
                <a:gd name="connsiteY78" fmla="*/ 659181 h 2580227"/>
                <a:gd name="connsiteX79" fmla="*/ 1335660 w 1826979"/>
                <a:gd name="connsiteY79" fmla="*/ 618238 h 2580227"/>
                <a:gd name="connsiteX80" fmla="*/ 1315188 w 1826979"/>
                <a:gd name="connsiteY80" fmla="*/ 577295 h 2580227"/>
                <a:gd name="connsiteX81" fmla="*/ 1308364 w 1826979"/>
                <a:gd name="connsiteY81" fmla="*/ 556823 h 2580227"/>
                <a:gd name="connsiteX82" fmla="*/ 1287893 w 1826979"/>
                <a:gd name="connsiteY82" fmla="*/ 536352 h 2580227"/>
                <a:gd name="connsiteX83" fmla="*/ 1274245 w 1826979"/>
                <a:gd name="connsiteY83" fmla="*/ 509056 h 2580227"/>
                <a:gd name="connsiteX84" fmla="*/ 1226478 w 1826979"/>
                <a:gd name="connsiteY84" fmla="*/ 447641 h 2580227"/>
                <a:gd name="connsiteX85" fmla="*/ 1206006 w 1826979"/>
                <a:gd name="connsiteY85" fmla="*/ 433993 h 2580227"/>
                <a:gd name="connsiteX86" fmla="*/ 1192359 w 1826979"/>
                <a:gd name="connsiteY86" fmla="*/ 413522 h 2580227"/>
                <a:gd name="connsiteX87" fmla="*/ 1151415 w 1826979"/>
                <a:gd name="connsiteY87" fmla="*/ 399874 h 2580227"/>
                <a:gd name="connsiteX88" fmla="*/ 1090000 w 1826979"/>
                <a:gd name="connsiteY88" fmla="*/ 331635 h 2580227"/>
                <a:gd name="connsiteX89" fmla="*/ 1069529 w 1826979"/>
                <a:gd name="connsiteY89" fmla="*/ 317987 h 2580227"/>
                <a:gd name="connsiteX90" fmla="*/ 1021761 w 1826979"/>
                <a:gd name="connsiteY90" fmla="*/ 283868 h 2580227"/>
                <a:gd name="connsiteX91" fmla="*/ 973994 w 1826979"/>
                <a:gd name="connsiteY91" fmla="*/ 256572 h 2580227"/>
                <a:gd name="connsiteX92" fmla="*/ 960347 w 1826979"/>
                <a:gd name="connsiteY92" fmla="*/ 236101 h 2580227"/>
                <a:gd name="connsiteX93" fmla="*/ 939875 w 1826979"/>
                <a:gd name="connsiteY93" fmla="*/ 229277 h 2580227"/>
                <a:gd name="connsiteX94" fmla="*/ 919403 w 1826979"/>
                <a:gd name="connsiteY94" fmla="*/ 215629 h 2580227"/>
                <a:gd name="connsiteX95" fmla="*/ 871636 w 1826979"/>
                <a:gd name="connsiteY95" fmla="*/ 201981 h 2580227"/>
                <a:gd name="connsiteX96" fmla="*/ 851164 w 1826979"/>
                <a:gd name="connsiteY96" fmla="*/ 195158 h 2580227"/>
                <a:gd name="connsiteX97" fmla="*/ 789750 w 1826979"/>
                <a:gd name="connsiteY97" fmla="*/ 167862 h 2580227"/>
                <a:gd name="connsiteX98" fmla="*/ 769278 w 1826979"/>
                <a:gd name="connsiteY98" fmla="*/ 161038 h 2580227"/>
                <a:gd name="connsiteX99" fmla="*/ 748806 w 1826979"/>
                <a:gd name="connsiteY99" fmla="*/ 147390 h 2580227"/>
                <a:gd name="connsiteX100" fmla="*/ 714687 w 1826979"/>
                <a:gd name="connsiteY100" fmla="*/ 140567 h 2580227"/>
                <a:gd name="connsiteX101" fmla="*/ 619153 w 1826979"/>
                <a:gd name="connsiteY101" fmla="*/ 120095 h 2580227"/>
                <a:gd name="connsiteX0" fmla="*/ 619153 w 1838764"/>
                <a:gd name="connsiteY0" fmla="*/ 120095 h 2580227"/>
                <a:gd name="connsiteX1" fmla="*/ 529716 w 1838764"/>
                <a:gd name="connsiteY1" fmla="*/ 21502 h 2580227"/>
                <a:gd name="connsiteX2" fmla="*/ 10811 w 1838764"/>
                <a:gd name="connsiteY2" fmla="*/ 86007 h 2580227"/>
                <a:gd name="connsiteX3" fmla="*/ 594579 w 1838764"/>
                <a:gd name="connsiteY3" fmla="*/ 537546 h 2580227"/>
                <a:gd name="connsiteX4" fmla="*/ 724306 w 1838764"/>
                <a:gd name="connsiteY4" fmla="*/ 666558 h 2580227"/>
                <a:gd name="connsiteX5" fmla="*/ 724306 w 1838764"/>
                <a:gd name="connsiteY5" fmla="*/ 666558 h 2580227"/>
                <a:gd name="connsiteX6" fmla="*/ 724306 w 1838764"/>
                <a:gd name="connsiteY6" fmla="*/ 666558 h 2580227"/>
                <a:gd name="connsiteX7" fmla="*/ 724306 w 1838764"/>
                <a:gd name="connsiteY7" fmla="*/ 666558 h 2580227"/>
                <a:gd name="connsiteX8" fmla="*/ 724306 w 1838764"/>
                <a:gd name="connsiteY8" fmla="*/ 666558 h 2580227"/>
                <a:gd name="connsiteX9" fmla="*/ 724306 w 1838764"/>
                <a:gd name="connsiteY9" fmla="*/ 666558 h 2580227"/>
                <a:gd name="connsiteX10" fmla="*/ 789169 w 1838764"/>
                <a:gd name="connsiteY10" fmla="*/ 731063 h 2580227"/>
                <a:gd name="connsiteX11" fmla="*/ 724306 w 1838764"/>
                <a:gd name="connsiteY11" fmla="*/ 666558 h 2580227"/>
                <a:gd name="connsiteX12" fmla="*/ 741982 w 1838764"/>
                <a:gd name="connsiteY12" fmla="*/ 638710 h 2580227"/>
                <a:gd name="connsiteX13" fmla="*/ 762454 w 1838764"/>
                <a:gd name="connsiteY13" fmla="*/ 700125 h 2580227"/>
                <a:gd name="connsiteX14" fmla="*/ 782926 w 1838764"/>
                <a:gd name="connsiteY14" fmla="*/ 754716 h 2580227"/>
                <a:gd name="connsiteX15" fmla="*/ 796573 w 1838764"/>
                <a:gd name="connsiteY15" fmla="*/ 816131 h 2580227"/>
                <a:gd name="connsiteX16" fmla="*/ 810221 w 1838764"/>
                <a:gd name="connsiteY16" fmla="*/ 836602 h 2580227"/>
                <a:gd name="connsiteX17" fmla="*/ 837517 w 1838764"/>
                <a:gd name="connsiteY17" fmla="*/ 877546 h 2580227"/>
                <a:gd name="connsiteX18" fmla="*/ 851164 w 1838764"/>
                <a:gd name="connsiteY18" fmla="*/ 904841 h 2580227"/>
                <a:gd name="connsiteX19" fmla="*/ 878460 w 1838764"/>
                <a:gd name="connsiteY19" fmla="*/ 938961 h 2580227"/>
                <a:gd name="connsiteX20" fmla="*/ 898932 w 1838764"/>
                <a:gd name="connsiteY20" fmla="*/ 986728 h 2580227"/>
                <a:gd name="connsiteX21" fmla="*/ 912579 w 1838764"/>
                <a:gd name="connsiteY21" fmla="*/ 1007199 h 2580227"/>
                <a:gd name="connsiteX22" fmla="*/ 939875 w 1838764"/>
                <a:gd name="connsiteY22" fmla="*/ 1089086 h 2580227"/>
                <a:gd name="connsiteX23" fmla="*/ 960347 w 1838764"/>
                <a:gd name="connsiteY23" fmla="*/ 1130029 h 2580227"/>
                <a:gd name="connsiteX24" fmla="*/ 967170 w 1838764"/>
                <a:gd name="connsiteY24" fmla="*/ 1150501 h 2580227"/>
                <a:gd name="connsiteX25" fmla="*/ 980818 w 1838764"/>
                <a:gd name="connsiteY25" fmla="*/ 1170972 h 2580227"/>
                <a:gd name="connsiteX26" fmla="*/ 987642 w 1838764"/>
                <a:gd name="connsiteY26" fmla="*/ 1239211 h 2580227"/>
                <a:gd name="connsiteX27" fmla="*/ 1001290 w 1838764"/>
                <a:gd name="connsiteY27" fmla="*/ 1321098 h 2580227"/>
                <a:gd name="connsiteX28" fmla="*/ 1014938 w 1838764"/>
                <a:gd name="connsiteY28" fmla="*/ 1341570 h 2580227"/>
                <a:gd name="connsiteX29" fmla="*/ 1069529 w 1838764"/>
                <a:gd name="connsiteY29" fmla="*/ 1450752 h 2580227"/>
                <a:gd name="connsiteX30" fmla="*/ 1096824 w 1838764"/>
                <a:gd name="connsiteY30" fmla="*/ 1505343 h 2580227"/>
                <a:gd name="connsiteX31" fmla="*/ 1110472 w 1838764"/>
                <a:gd name="connsiteY31" fmla="*/ 1546286 h 2580227"/>
                <a:gd name="connsiteX32" fmla="*/ 129726 w 1838764"/>
                <a:gd name="connsiteY32" fmla="*/ 2386709 h 2580227"/>
                <a:gd name="connsiteX33" fmla="*/ 713495 w 1838764"/>
                <a:gd name="connsiteY33" fmla="*/ 2580227 h 2580227"/>
                <a:gd name="connsiteX34" fmla="*/ 1037811 w 1838764"/>
                <a:gd name="connsiteY34" fmla="*/ 2257698 h 2580227"/>
                <a:gd name="connsiteX35" fmla="*/ 1167538 w 1838764"/>
                <a:gd name="connsiteY35" fmla="*/ 2193193 h 2580227"/>
                <a:gd name="connsiteX36" fmla="*/ 1362127 w 1838764"/>
                <a:gd name="connsiteY36" fmla="*/ 2193193 h 2580227"/>
                <a:gd name="connsiteX37" fmla="*/ 1621580 w 1838764"/>
                <a:gd name="connsiteY37" fmla="*/ 2064182 h 2580227"/>
                <a:gd name="connsiteX38" fmla="*/ 1751306 w 1838764"/>
                <a:gd name="connsiteY38" fmla="*/ 1999676 h 2580227"/>
                <a:gd name="connsiteX39" fmla="*/ 1751306 w 1838764"/>
                <a:gd name="connsiteY39" fmla="*/ 1999676 h 2580227"/>
                <a:gd name="connsiteX40" fmla="*/ 1816170 w 1838764"/>
                <a:gd name="connsiteY40" fmla="*/ 1935170 h 2580227"/>
                <a:gd name="connsiteX41" fmla="*/ 1816170 w 1838764"/>
                <a:gd name="connsiteY41" fmla="*/ 1935170 h 2580227"/>
                <a:gd name="connsiteX42" fmla="*/ 1816170 w 1838764"/>
                <a:gd name="connsiteY42" fmla="*/ 1935170 h 2580227"/>
                <a:gd name="connsiteX43" fmla="*/ 1751306 w 1838764"/>
                <a:gd name="connsiteY43" fmla="*/ 1999676 h 2580227"/>
                <a:gd name="connsiteX44" fmla="*/ 1751306 w 1838764"/>
                <a:gd name="connsiteY44" fmla="*/ 1999676 h 2580227"/>
                <a:gd name="connsiteX45" fmla="*/ 1751306 w 1838764"/>
                <a:gd name="connsiteY45" fmla="*/ 1935170 h 2580227"/>
                <a:gd name="connsiteX46" fmla="*/ 1751306 w 1838764"/>
                <a:gd name="connsiteY46" fmla="*/ 1999676 h 2580227"/>
                <a:gd name="connsiteX47" fmla="*/ 1635911 w 1838764"/>
                <a:gd name="connsiteY47" fmla="*/ 1942071 h 2580227"/>
                <a:gd name="connsiteX48" fmla="*/ 1816170 w 1838764"/>
                <a:gd name="connsiteY48" fmla="*/ 1935170 h 2580227"/>
                <a:gd name="connsiteX49" fmla="*/ 1724621 w 1838764"/>
                <a:gd name="connsiteY49" fmla="*/ 1928423 h 2580227"/>
                <a:gd name="connsiteX50" fmla="*/ 1751917 w 1838764"/>
                <a:gd name="connsiteY50" fmla="*/ 1921599 h 2580227"/>
                <a:gd name="connsiteX51" fmla="*/ 1772388 w 1838764"/>
                <a:gd name="connsiteY51" fmla="*/ 1914775 h 2580227"/>
                <a:gd name="connsiteX52" fmla="*/ 1792860 w 1838764"/>
                <a:gd name="connsiteY52" fmla="*/ 1853361 h 2580227"/>
                <a:gd name="connsiteX53" fmla="*/ 1799684 w 1838764"/>
                <a:gd name="connsiteY53" fmla="*/ 1634996 h 2580227"/>
                <a:gd name="connsiteX54" fmla="*/ 1820156 w 1838764"/>
                <a:gd name="connsiteY54" fmla="*/ 1559934 h 2580227"/>
                <a:gd name="connsiteX55" fmla="*/ 1826979 w 1838764"/>
                <a:gd name="connsiteY55" fmla="*/ 1532638 h 2580227"/>
                <a:gd name="connsiteX56" fmla="*/ 1820156 w 1838764"/>
                <a:gd name="connsiteY56" fmla="*/ 1348393 h 2580227"/>
                <a:gd name="connsiteX57" fmla="*/ 1806508 w 1838764"/>
                <a:gd name="connsiteY57" fmla="*/ 1307450 h 2580227"/>
                <a:gd name="connsiteX58" fmla="*/ 1786036 w 1838764"/>
                <a:gd name="connsiteY58" fmla="*/ 1259683 h 2580227"/>
                <a:gd name="connsiteX59" fmla="*/ 1772388 w 1838764"/>
                <a:gd name="connsiteY59" fmla="*/ 1239211 h 2580227"/>
                <a:gd name="connsiteX60" fmla="*/ 1751917 w 1838764"/>
                <a:gd name="connsiteY60" fmla="*/ 1205092 h 2580227"/>
                <a:gd name="connsiteX61" fmla="*/ 1745093 w 1838764"/>
                <a:gd name="connsiteY61" fmla="*/ 1184620 h 2580227"/>
                <a:gd name="connsiteX62" fmla="*/ 1724621 w 1838764"/>
                <a:gd name="connsiteY62" fmla="*/ 1157325 h 2580227"/>
                <a:gd name="connsiteX63" fmla="*/ 1710973 w 1838764"/>
                <a:gd name="connsiteY63" fmla="*/ 1136853 h 2580227"/>
                <a:gd name="connsiteX64" fmla="*/ 1690502 w 1838764"/>
                <a:gd name="connsiteY64" fmla="*/ 1075438 h 2580227"/>
                <a:gd name="connsiteX65" fmla="*/ 1683678 w 1838764"/>
                <a:gd name="connsiteY65" fmla="*/ 1054967 h 2580227"/>
                <a:gd name="connsiteX66" fmla="*/ 1663206 w 1838764"/>
                <a:gd name="connsiteY66" fmla="*/ 1041319 h 2580227"/>
                <a:gd name="connsiteX67" fmla="*/ 1649559 w 1838764"/>
                <a:gd name="connsiteY67" fmla="*/ 1020847 h 2580227"/>
                <a:gd name="connsiteX68" fmla="*/ 1629087 w 1838764"/>
                <a:gd name="connsiteY68" fmla="*/ 986728 h 2580227"/>
                <a:gd name="connsiteX69" fmla="*/ 1588144 w 1838764"/>
                <a:gd name="connsiteY69" fmla="*/ 959432 h 2580227"/>
                <a:gd name="connsiteX70" fmla="*/ 1547200 w 1838764"/>
                <a:gd name="connsiteY70" fmla="*/ 918489 h 2580227"/>
                <a:gd name="connsiteX71" fmla="*/ 1513081 w 1838764"/>
                <a:gd name="connsiteY71" fmla="*/ 863898 h 2580227"/>
                <a:gd name="connsiteX72" fmla="*/ 1499433 w 1838764"/>
                <a:gd name="connsiteY72" fmla="*/ 843426 h 2580227"/>
                <a:gd name="connsiteX73" fmla="*/ 1478961 w 1838764"/>
                <a:gd name="connsiteY73" fmla="*/ 836602 h 2580227"/>
                <a:gd name="connsiteX74" fmla="*/ 1438018 w 1838764"/>
                <a:gd name="connsiteY74" fmla="*/ 816131 h 2580227"/>
                <a:gd name="connsiteX75" fmla="*/ 1424370 w 1838764"/>
                <a:gd name="connsiteY75" fmla="*/ 761540 h 2580227"/>
                <a:gd name="connsiteX76" fmla="*/ 1410723 w 1838764"/>
                <a:gd name="connsiteY76" fmla="*/ 720596 h 2580227"/>
                <a:gd name="connsiteX77" fmla="*/ 1390251 w 1838764"/>
                <a:gd name="connsiteY77" fmla="*/ 706949 h 2580227"/>
                <a:gd name="connsiteX78" fmla="*/ 1362956 w 1838764"/>
                <a:gd name="connsiteY78" fmla="*/ 659181 h 2580227"/>
                <a:gd name="connsiteX79" fmla="*/ 1335660 w 1838764"/>
                <a:gd name="connsiteY79" fmla="*/ 618238 h 2580227"/>
                <a:gd name="connsiteX80" fmla="*/ 1315188 w 1838764"/>
                <a:gd name="connsiteY80" fmla="*/ 577295 h 2580227"/>
                <a:gd name="connsiteX81" fmla="*/ 1308364 w 1838764"/>
                <a:gd name="connsiteY81" fmla="*/ 556823 h 2580227"/>
                <a:gd name="connsiteX82" fmla="*/ 1287893 w 1838764"/>
                <a:gd name="connsiteY82" fmla="*/ 536352 h 2580227"/>
                <a:gd name="connsiteX83" fmla="*/ 1274245 w 1838764"/>
                <a:gd name="connsiteY83" fmla="*/ 509056 h 2580227"/>
                <a:gd name="connsiteX84" fmla="*/ 1226478 w 1838764"/>
                <a:gd name="connsiteY84" fmla="*/ 447641 h 2580227"/>
                <a:gd name="connsiteX85" fmla="*/ 1206006 w 1838764"/>
                <a:gd name="connsiteY85" fmla="*/ 433993 h 2580227"/>
                <a:gd name="connsiteX86" fmla="*/ 1192359 w 1838764"/>
                <a:gd name="connsiteY86" fmla="*/ 413522 h 2580227"/>
                <a:gd name="connsiteX87" fmla="*/ 1151415 w 1838764"/>
                <a:gd name="connsiteY87" fmla="*/ 399874 h 2580227"/>
                <a:gd name="connsiteX88" fmla="*/ 1090000 w 1838764"/>
                <a:gd name="connsiteY88" fmla="*/ 331635 h 2580227"/>
                <a:gd name="connsiteX89" fmla="*/ 1069529 w 1838764"/>
                <a:gd name="connsiteY89" fmla="*/ 317987 h 2580227"/>
                <a:gd name="connsiteX90" fmla="*/ 1021761 w 1838764"/>
                <a:gd name="connsiteY90" fmla="*/ 283868 h 2580227"/>
                <a:gd name="connsiteX91" fmla="*/ 973994 w 1838764"/>
                <a:gd name="connsiteY91" fmla="*/ 256572 h 2580227"/>
                <a:gd name="connsiteX92" fmla="*/ 960347 w 1838764"/>
                <a:gd name="connsiteY92" fmla="*/ 236101 h 2580227"/>
                <a:gd name="connsiteX93" fmla="*/ 939875 w 1838764"/>
                <a:gd name="connsiteY93" fmla="*/ 229277 h 2580227"/>
                <a:gd name="connsiteX94" fmla="*/ 919403 w 1838764"/>
                <a:gd name="connsiteY94" fmla="*/ 215629 h 2580227"/>
                <a:gd name="connsiteX95" fmla="*/ 871636 w 1838764"/>
                <a:gd name="connsiteY95" fmla="*/ 201981 h 2580227"/>
                <a:gd name="connsiteX96" fmla="*/ 851164 w 1838764"/>
                <a:gd name="connsiteY96" fmla="*/ 195158 h 2580227"/>
                <a:gd name="connsiteX97" fmla="*/ 789750 w 1838764"/>
                <a:gd name="connsiteY97" fmla="*/ 167862 h 2580227"/>
                <a:gd name="connsiteX98" fmla="*/ 769278 w 1838764"/>
                <a:gd name="connsiteY98" fmla="*/ 161038 h 2580227"/>
                <a:gd name="connsiteX99" fmla="*/ 748806 w 1838764"/>
                <a:gd name="connsiteY99" fmla="*/ 147390 h 2580227"/>
                <a:gd name="connsiteX100" fmla="*/ 714687 w 1838764"/>
                <a:gd name="connsiteY100" fmla="*/ 140567 h 2580227"/>
                <a:gd name="connsiteX101" fmla="*/ 619153 w 1838764"/>
                <a:gd name="connsiteY101" fmla="*/ 120095 h 2580227"/>
                <a:gd name="connsiteX0" fmla="*/ 619153 w 1838764"/>
                <a:gd name="connsiteY0" fmla="*/ 120095 h 2580227"/>
                <a:gd name="connsiteX1" fmla="*/ 529716 w 1838764"/>
                <a:gd name="connsiteY1" fmla="*/ 21502 h 2580227"/>
                <a:gd name="connsiteX2" fmla="*/ 10811 w 1838764"/>
                <a:gd name="connsiteY2" fmla="*/ 86007 h 2580227"/>
                <a:gd name="connsiteX3" fmla="*/ 594579 w 1838764"/>
                <a:gd name="connsiteY3" fmla="*/ 537546 h 2580227"/>
                <a:gd name="connsiteX4" fmla="*/ 724306 w 1838764"/>
                <a:gd name="connsiteY4" fmla="*/ 666558 h 2580227"/>
                <a:gd name="connsiteX5" fmla="*/ 724306 w 1838764"/>
                <a:gd name="connsiteY5" fmla="*/ 666558 h 2580227"/>
                <a:gd name="connsiteX6" fmla="*/ 724306 w 1838764"/>
                <a:gd name="connsiteY6" fmla="*/ 666558 h 2580227"/>
                <a:gd name="connsiteX7" fmla="*/ 724306 w 1838764"/>
                <a:gd name="connsiteY7" fmla="*/ 666558 h 2580227"/>
                <a:gd name="connsiteX8" fmla="*/ 724306 w 1838764"/>
                <a:gd name="connsiteY8" fmla="*/ 666558 h 2580227"/>
                <a:gd name="connsiteX9" fmla="*/ 724306 w 1838764"/>
                <a:gd name="connsiteY9" fmla="*/ 666558 h 2580227"/>
                <a:gd name="connsiteX10" fmla="*/ 789169 w 1838764"/>
                <a:gd name="connsiteY10" fmla="*/ 731063 h 2580227"/>
                <a:gd name="connsiteX11" fmla="*/ 724306 w 1838764"/>
                <a:gd name="connsiteY11" fmla="*/ 666558 h 2580227"/>
                <a:gd name="connsiteX12" fmla="*/ 741982 w 1838764"/>
                <a:gd name="connsiteY12" fmla="*/ 638710 h 2580227"/>
                <a:gd name="connsiteX13" fmla="*/ 762454 w 1838764"/>
                <a:gd name="connsiteY13" fmla="*/ 700125 h 2580227"/>
                <a:gd name="connsiteX14" fmla="*/ 782926 w 1838764"/>
                <a:gd name="connsiteY14" fmla="*/ 754716 h 2580227"/>
                <a:gd name="connsiteX15" fmla="*/ 796573 w 1838764"/>
                <a:gd name="connsiteY15" fmla="*/ 816131 h 2580227"/>
                <a:gd name="connsiteX16" fmla="*/ 810221 w 1838764"/>
                <a:gd name="connsiteY16" fmla="*/ 836602 h 2580227"/>
                <a:gd name="connsiteX17" fmla="*/ 837517 w 1838764"/>
                <a:gd name="connsiteY17" fmla="*/ 877546 h 2580227"/>
                <a:gd name="connsiteX18" fmla="*/ 851164 w 1838764"/>
                <a:gd name="connsiteY18" fmla="*/ 904841 h 2580227"/>
                <a:gd name="connsiteX19" fmla="*/ 878460 w 1838764"/>
                <a:gd name="connsiteY19" fmla="*/ 938961 h 2580227"/>
                <a:gd name="connsiteX20" fmla="*/ 898932 w 1838764"/>
                <a:gd name="connsiteY20" fmla="*/ 986728 h 2580227"/>
                <a:gd name="connsiteX21" fmla="*/ 912579 w 1838764"/>
                <a:gd name="connsiteY21" fmla="*/ 1007199 h 2580227"/>
                <a:gd name="connsiteX22" fmla="*/ 939875 w 1838764"/>
                <a:gd name="connsiteY22" fmla="*/ 1089086 h 2580227"/>
                <a:gd name="connsiteX23" fmla="*/ 960347 w 1838764"/>
                <a:gd name="connsiteY23" fmla="*/ 1130029 h 2580227"/>
                <a:gd name="connsiteX24" fmla="*/ 967170 w 1838764"/>
                <a:gd name="connsiteY24" fmla="*/ 1150501 h 2580227"/>
                <a:gd name="connsiteX25" fmla="*/ 980818 w 1838764"/>
                <a:gd name="connsiteY25" fmla="*/ 1170972 h 2580227"/>
                <a:gd name="connsiteX26" fmla="*/ 987642 w 1838764"/>
                <a:gd name="connsiteY26" fmla="*/ 1239211 h 2580227"/>
                <a:gd name="connsiteX27" fmla="*/ 1001290 w 1838764"/>
                <a:gd name="connsiteY27" fmla="*/ 1321098 h 2580227"/>
                <a:gd name="connsiteX28" fmla="*/ 1014938 w 1838764"/>
                <a:gd name="connsiteY28" fmla="*/ 1341570 h 2580227"/>
                <a:gd name="connsiteX29" fmla="*/ 1069529 w 1838764"/>
                <a:gd name="connsiteY29" fmla="*/ 1450752 h 2580227"/>
                <a:gd name="connsiteX30" fmla="*/ 1096824 w 1838764"/>
                <a:gd name="connsiteY30" fmla="*/ 1505343 h 2580227"/>
                <a:gd name="connsiteX31" fmla="*/ 1110472 w 1838764"/>
                <a:gd name="connsiteY31" fmla="*/ 1546286 h 2580227"/>
                <a:gd name="connsiteX32" fmla="*/ 129726 w 1838764"/>
                <a:gd name="connsiteY32" fmla="*/ 2386709 h 2580227"/>
                <a:gd name="connsiteX33" fmla="*/ 713495 w 1838764"/>
                <a:gd name="connsiteY33" fmla="*/ 2580227 h 2580227"/>
                <a:gd name="connsiteX34" fmla="*/ 1037811 w 1838764"/>
                <a:gd name="connsiteY34" fmla="*/ 2257698 h 2580227"/>
                <a:gd name="connsiteX35" fmla="*/ 1167538 w 1838764"/>
                <a:gd name="connsiteY35" fmla="*/ 2193193 h 2580227"/>
                <a:gd name="connsiteX36" fmla="*/ 1362127 w 1838764"/>
                <a:gd name="connsiteY36" fmla="*/ 2193193 h 2580227"/>
                <a:gd name="connsiteX37" fmla="*/ 1621580 w 1838764"/>
                <a:gd name="connsiteY37" fmla="*/ 2064182 h 2580227"/>
                <a:gd name="connsiteX38" fmla="*/ 1751306 w 1838764"/>
                <a:gd name="connsiteY38" fmla="*/ 1999676 h 2580227"/>
                <a:gd name="connsiteX39" fmla="*/ 1751306 w 1838764"/>
                <a:gd name="connsiteY39" fmla="*/ 1999676 h 2580227"/>
                <a:gd name="connsiteX40" fmla="*/ 1816170 w 1838764"/>
                <a:gd name="connsiteY40" fmla="*/ 1935170 h 2580227"/>
                <a:gd name="connsiteX41" fmla="*/ 1816170 w 1838764"/>
                <a:gd name="connsiteY41" fmla="*/ 1935170 h 2580227"/>
                <a:gd name="connsiteX42" fmla="*/ 1816170 w 1838764"/>
                <a:gd name="connsiteY42" fmla="*/ 1935170 h 2580227"/>
                <a:gd name="connsiteX43" fmla="*/ 1751306 w 1838764"/>
                <a:gd name="connsiteY43" fmla="*/ 1999676 h 2580227"/>
                <a:gd name="connsiteX44" fmla="*/ 1751306 w 1838764"/>
                <a:gd name="connsiteY44" fmla="*/ 1999676 h 2580227"/>
                <a:gd name="connsiteX45" fmla="*/ 1751306 w 1838764"/>
                <a:gd name="connsiteY45" fmla="*/ 1935170 h 2580227"/>
                <a:gd name="connsiteX46" fmla="*/ 1751306 w 1838764"/>
                <a:gd name="connsiteY46" fmla="*/ 1999676 h 2580227"/>
                <a:gd name="connsiteX47" fmla="*/ 1816170 w 1838764"/>
                <a:gd name="connsiteY47" fmla="*/ 1935170 h 2580227"/>
                <a:gd name="connsiteX48" fmla="*/ 1816170 w 1838764"/>
                <a:gd name="connsiteY48" fmla="*/ 1935170 h 2580227"/>
                <a:gd name="connsiteX49" fmla="*/ 1724621 w 1838764"/>
                <a:gd name="connsiteY49" fmla="*/ 1928423 h 2580227"/>
                <a:gd name="connsiteX50" fmla="*/ 1751917 w 1838764"/>
                <a:gd name="connsiteY50" fmla="*/ 1921599 h 2580227"/>
                <a:gd name="connsiteX51" fmla="*/ 1772388 w 1838764"/>
                <a:gd name="connsiteY51" fmla="*/ 1914775 h 2580227"/>
                <a:gd name="connsiteX52" fmla="*/ 1792860 w 1838764"/>
                <a:gd name="connsiteY52" fmla="*/ 1853361 h 2580227"/>
                <a:gd name="connsiteX53" fmla="*/ 1799684 w 1838764"/>
                <a:gd name="connsiteY53" fmla="*/ 1634996 h 2580227"/>
                <a:gd name="connsiteX54" fmla="*/ 1820156 w 1838764"/>
                <a:gd name="connsiteY54" fmla="*/ 1559934 h 2580227"/>
                <a:gd name="connsiteX55" fmla="*/ 1826979 w 1838764"/>
                <a:gd name="connsiteY55" fmla="*/ 1532638 h 2580227"/>
                <a:gd name="connsiteX56" fmla="*/ 1820156 w 1838764"/>
                <a:gd name="connsiteY56" fmla="*/ 1348393 h 2580227"/>
                <a:gd name="connsiteX57" fmla="*/ 1806508 w 1838764"/>
                <a:gd name="connsiteY57" fmla="*/ 1307450 h 2580227"/>
                <a:gd name="connsiteX58" fmla="*/ 1786036 w 1838764"/>
                <a:gd name="connsiteY58" fmla="*/ 1259683 h 2580227"/>
                <a:gd name="connsiteX59" fmla="*/ 1772388 w 1838764"/>
                <a:gd name="connsiteY59" fmla="*/ 1239211 h 2580227"/>
                <a:gd name="connsiteX60" fmla="*/ 1751917 w 1838764"/>
                <a:gd name="connsiteY60" fmla="*/ 1205092 h 2580227"/>
                <a:gd name="connsiteX61" fmla="*/ 1745093 w 1838764"/>
                <a:gd name="connsiteY61" fmla="*/ 1184620 h 2580227"/>
                <a:gd name="connsiteX62" fmla="*/ 1724621 w 1838764"/>
                <a:gd name="connsiteY62" fmla="*/ 1157325 h 2580227"/>
                <a:gd name="connsiteX63" fmla="*/ 1710973 w 1838764"/>
                <a:gd name="connsiteY63" fmla="*/ 1136853 h 2580227"/>
                <a:gd name="connsiteX64" fmla="*/ 1690502 w 1838764"/>
                <a:gd name="connsiteY64" fmla="*/ 1075438 h 2580227"/>
                <a:gd name="connsiteX65" fmla="*/ 1683678 w 1838764"/>
                <a:gd name="connsiteY65" fmla="*/ 1054967 h 2580227"/>
                <a:gd name="connsiteX66" fmla="*/ 1663206 w 1838764"/>
                <a:gd name="connsiteY66" fmla="*/ 1041319 h 2580227"/>
                <a:gd name="connsiteX67" fmla="*/ 1649559 w 1838764"/>
                <a:gd name="connsiteY67" fmla="*/ 1020847 h 2580227"/>
                <a:gd name="connsiteX68" fmla="*/ 1629087 w 1838764"/>
                <a:gd name="connsiteY68" fmla="*/ 986728 h 2580227"/>
                <a:gd name="connsiteX69" fmla="*/ 1588144 w 1838764"/>
                <a:gd name="connsiteY69" fmla="*/ 959432 h 2580227"/>
                <a:gd name="connsiteX70" fmla="*/ 1547200 w 1838764"/>
                <a:gd name="connsiteY70" fmla="*/ 918489 h 2580227"/>
                <a:gd name="connsiteX71" fmla="*/ 1513081 w 1838764"/>
                <a:gd name="connsiteY71" fmla="*/ 863898 h 2580227"/>
                <a:gd name="connsiteX72" fmla="*/ 1499433 w 1838764"/>
                <a:gd name="connsiteY72" fmla="*/ 843426 h 2580227"/>
                <a:gd name="connsiteX73" fmla="*/ 1478961 w 1838764"/>
                <a:gd name="connsiteY73" fmla="*/ 836602 h 2580227"/>
                <a:gd name="connsiteX74" fmla="*/ 1438018 w 1838764"/>
                <a:gd name="connsiteY74" fmla="*/ 816131 h 2580227"/>
                <a:gd name="connsiteX75" fmla="*/ 1424370 w 1838764"/>
                <a:gd name="connsiteY75" fmla="*/ 761540 h 2580227"/>
                <a:gd name="connsiteX76" fmla="*/ 1410723 w 1838764"/>
                <a:gd name="connsiteY76" fmla="*/ 720596 h 2580227"/>
                <a:gd name="connsiteX77" fmla="*/ 1390251 w 1838764"/>
                <a:gd name="connsiteY77" fmla="*/ 706949 h 2580227"/>
                <a:gd name="connsiteX78" fmla="*/ 1362956 w 1838764"/>
                <a:gd name="connsiteY78" fmla="*/ 659181 h 2580227"/>
                <a:gd name="connsiteX79" fmla="*/ 1335660 w 1838764"/>
                <a:gd name="connsiteY79" fmla="*/ 618238 h 2580227"/>
                <a:gd name="connsiteX80" fmla="*/ 1315188 w 1838764"/>
                <a:gd name="connsiteY80" fmla="*/ 577295 h 2580227"/>
                <a:gd name="connsiteX81" fmla="*/ 1308364 w 1838764"/>
                <a:gd name="connsiteY81" fmla="*/ 556823 h 2580227"/>
                <a:gd name="connsiteX82" fmla="*/ 1287893 w 1838764"/>
                <a:gd name="connsiteY82" fmla="*/ 536352 h 2580227"/>
                <a:gd name="connsiteX83" fmla="*/ 1274245 w 1838764"/>
                <a:gd name="connsiteY83" fmla="*/ 509056 h 2580227"/>
                <a:gd name="connsiteX84" fmla="*/ 1226478 w 1838764"/>
                <a:gd name="connsiteY84" fmla="*/ 447641 h 2580227"/>
                <a:gd name="connsiteX85" fmla="*/ 1206006 w 1838764"/>
                <a:gd name="connsiteY85" fmla="*/ 433993 h 2580227"/>
                <a:gd name="connsiteX86" fmla="*/ 1192359 w 1838764"/>
                <a:gd name="connsiteY86" fmla="*/ 413522 h 2580227"/>
                <a:gd name="connsiteX87" fmla="*/ 1151415 w 1838764"/>
                <a:gd name="connsiteY87" fmla="*/ 399874 h 2580227"/>
                <a:gd name="connsiteX88" fmla="*/ 1090000 w 1838764"/>
                <a:gd name="connsiteY88" fmla="*/ 331635 h 2580227"/>
                <a:gd name="connsiteX89" fmla="*/ 1069529 w 1838764"/>
                <a:gd name="connsiteY89" fmla="*/ 317987 h 2580227"/>
                <a:gd name="connsiteX90" fmla="*/ 1021761 w 1838764"/>
                <a:gd name="connsiteY90" fmla="*/ 283868 h 2580227"/>
                <a:gd name="connsiteX91" fmla="*/ 973994 w 1838764"/>
                <a:gd name="connsiteY91" fmla="*/ 256572 h 2580227"/>
                <a:gd name="connsiteX92" fmla="*/ 960347 w 1838764"/>
                <a:gd name="connsiteY92" fmla="*/ 236101 h 2580227"/>
                <a:gd name="connsiteX93" fmla="*/ 939875 w 1838764"/>
                <a:gd name="connsiteY93" fmla="*/ 229277 h 2580227"/>
                <a:gd name="connsiteX94" fmla="*/ 919403 w 1838764"/>
                <a:gd name="connsiteY94" fmla="*/ 215629 h 2580227"/>
                <a:gd name="connsiteX95" fmla="*/ 871636 w 1838764"/>
                <a:gd name="connsiteY95" fmla="*/ 201981 h 2580227"/>
                <a:gd name="connsiteX96" fmla="*/ 851164 w 1838764"/>
                <a:gd name="connsiteY96" fmla="*/ 195158 h 2580227"/>
                <a:gd name="connsiteX97" fmla="*/ 789750 w 1838764"/>
                <a:gd name="connsiteY97" fmla="*/ 167862 h 2580227"/>
                <a:gd name="connsiteX98" fmla="*/ 769278 w 1838764"/>
                <a:gd name="connsiteY98" fmla="*/ 161038 h 2580227"/>
                <a:gd name="connsiteX99" fmla="*/ 748806 w 1838764"/>
                <a:gd name="connsiteY99" fmla="*/ 147390 h 2580227"/>
                <a:gd name="connsiteX100" fmla="*/ 714687 w 1838764"/>
                <a:gd name="connsiteY100" fmla="*/ 140567 h 2580227"/>
                <a:gd name="connsiteX101" fmla="*/ 619153 w 1838764"/>
                <a:gd name="connsiteY101" fmla="*/ 120095 h 2580227"/>
                <a:gd name="connsiteX0" fmla="*/ 619153 w 1872667"/>
                <a:gd name="connsiteY0" fmla="*/ 120095 h 2580227"/>
                <a:gd name="connsiteX1" fmla="*/ 529716 w 1872667"/>
                <a:gd name="connsiteY1" fmla="*/ 21502 h 2580227"/>
                <a:gd name="connsiteX2" fmla="*/ 10811 w 1872667"/>
                <a:gd name="connsiteY2" fmla="*/ 86007 h 2580227"/>
                <a:gd name="connsiteX3" fmla="*/ 594579 w 1872667"/>
                <a:gd name="connsiteY3" fmla="*/ 537546 h 2580227"/>
                <a:gd name="connsiteX4" fmla="*/ 724306 w 1872667"/>
                <a:gd name="connsiteY4" fmla="*/ 666558 h 2580227"/>
                <a:gd name="connsiteX5" fmla="*/ 724306 w 1872667"/>
                <a:gd name="connsiteY5" fmla="*/ 666558 h 2580227"/>
                <a:gd name="connsiteX6" fmla="*/ 724306 w 1872667"/>
                <a:gd name="connsiteY6" fmla="*/ 666558 h 2580227"/>
                <a:gd name="connsiteX7" fmla="*/ 724306 w 1872667"/>
                <a:gd name="connsiteY7" fmla="*/ 666558 h 2580227"/>
                <a:gd name="connsiteX8" fmla="*/ 724306 w 1872667"/>
                <a:gd name="connsiteY8" fmla="*/ 666558 h 2580227"/>
                <a:gd name="connsiteX9" fmla="*/ 724306 w 1872667"/>
                <a:gd name="connsiteY9" fmla="*/ 666558 h 2580227"/>
                <a:gd name="connsiteX10" fmla="*/ 789169 w 1872667"/>
                <a:gd name="connsiteY10" fmla="*/ 731063 h 2580227"/>
                <a:gd name="connsiteX11" fmla="*/ 724306 w 1872667"/>
                <a:gd name="connsiteY11" fmla="*/ 666558 h 2580227"/>
                <a:gd name="connsiteX12" fmla="*/ 741982 w 1872667"/>
                <a:gd name="connsiteY12" fmla="*/ 638710 h 2580227"/>
                <a:gd name="connsiteX13" fmla="*/ 762454 w 1872667"/>
                <a:gd name="connsiteY13" fmla="*/ 700125 h 2580227"/>
                <a:gd name="connsiteX14" fmla="*/ 782926 w 1872667"/>
                <a:gd name="connsiteY14" fmla="*/ 754716 h 2580227"/>
                <a:gd name="connsiteX15" fmla="*/ 796573 w 1872667"/>
                <a:gd name="connsiteY15" fmla="*/ 816131 h 2580227"/>
                <a:gd name="connsiteX16" fmla="*/ 810221 w 1872667"/>
                <a:gd name="connsiteY16" fmla="*/ 836602 h 2580227"/>
                <a:gd name="connsiteX17" fmla="*/ 837517 w 1872667"/>
                <a:gd name="connsiteY17" fmla="*/ 877546 h 2580227"/>
                <a:gd name="connsiteX18" fmla="*/ 851164 w 1872667"/>
                <a:gd name="connsiteY18" fmla="*/ 904841 h 2580227"/>
                <a:gd name="connsiteX19" fmla="*/ 878460 w 1872667"/>
                <a:gd name="connsiteY19" fmla="*/ 938961 h 2580227"/>
                <a:gd name="connsiteX20" fmla="*/ 898932 w 1872667"/>
                <a:gd name="connsiteY20" fmla="*/ 986728 h 2580227"/>
                <a:gd name="connsiteX21" fmla="*/ 912579 w 1872667"/>
                <a:gd name="connsiteY21" fmla="*/ 1007199 h 2580227"/>
                <a:gd name="connsiteX22" fmla="*/ 939875 w 1872667"/>
                <a:gd name="connsiteY22" fmla="*/ 1089086 h 2580227"/>
                <a:gd name="connsiteX23" fmla="*/ 960347 w 1872667"/>
                <a:gd name="connsiteY23" fmla="*/ 1130029 h 2580227"/>
                <a:gd name="connsiteX24" fmla="*/ 967170 w 1872667"/>
                <a:gd name="connsiteY24" fmla="*/ 1150501 h 2580227"/>
                <a:gd name="connsiteX25" fmla="*/ 980818 w 1872667"/>
                <a:gd name="connsiteY25" fmla="*/ 1170972 h 2580227"/>
                <a:gd name="connsiteX26" fmla="*/ 987642 w 1872667"/>
                <a:gd name="connsiteY26" fmla="*/ 1239211 h 2580227"/>
                <a:gd name="connsiteX27" fmla="*/ 1001290 w 1872667"/>
                <a:gd name="connsiteY27" fmla="*/ 1321098 h 2580227"/>
                <a:gd name="connsiteX28" fmla="*/ 1014938 w 1872667"/>
                <a:gd name="connsiteY28" fmla="*/ 1341570 h 2580227"/>
                <a:gd name="connsiteX29" fmla="*/ 1069529 w 1872667"/>
                <a:gd name="connsiteY29" fmla="*/ 1450752 h 2580227"/>
                <a:gd name="connsiteX30" fmla="*/ 1096824 w 1872667"/>
                <a:gd name="connsiteY30" fmla="*/ 1505343 h 2580227"/>
                <a:gd name="connsiteX31" fmla="*/ 1110472 w 1872667"/>
                <a:gd name="connsiteY31" fmla="*/ 1546286 h 2580227"/>
                <a:gd name="connsiteX32" fmla="*/ 129726 w 1872667"/>
                <a:gd name="connsiteY32" fmla="*/ 2386709 h 2580227"/>
                <a:gd name="connsiteX33" fmla="*/ 713495 w 1872667"/>
                <a:gd name="connsiteY33" fmla="*/ 2580227 h 2580227"/>
                <a:gd name="connsiteX34" fmla="*/ 1037811 w 1872667"/>
                <a:gd name="connsiteY34" fmla="*/ 2257698 h 2580227"/>
                <a:gd name="connsiteX35" fmla="*/ 1167538 w 1872667"/>
                <a:gd name="connsiteY35" fmla="*/ 2193193 h 2580227"/>
                <a:gd name="connsiteX36" fmla="*/ 1362127 w 1872667"/>
                <a:gd name="connsiteY36" fmla="*/ 2193193 h 2580227"/>
                <a:gd name="connsiteX37" fmla="*/ 1621580 w 1872667"/>
                <a:gd name="connsiteY37" fmla="*/ 2064182 h 2580227"/>
                <a:gd name="connsiteX38" fmla="*/ 1751306 w 1872667"/>
                <a:gd name="connsiteY38" fmla="*/ 1999676 h 2580227"/>
                <a:gd name="connsiteX39" fmla="*/ 1751306 w 1872667"/>
                <a:gd name="connsiteY39" fmla="*/ 1999676 h 2580227"/>
                <a:gd name="connsiteX40" fmla="*/ 1816170 w 1872667"/>
                <a:gd name="connsiteY40" fmla="*/ 1935170 h 2580227"/>
                <a:gd name="connsiteX41" fmla="*/ 1816170 w 1872667"/>
                <a:gd name="connsiteY41" fmla="*/ 1935170 h 2580227"/>
                <a:gd name="connsiteX42" fmla="*/ 1816170 w 1872667"/>
                <a:gd name="connsiteY42" fmla="*/ 1935170 h 2580227"/>
                <a:gd name="connsiteX43" fmla="*/ 1751306 w 1872667"/>
                <a:gd name="connsiteY43" fmla="*/ 1999676 h 2580227"/>
                <a:gd name="connsiteX44" fmla="*/ 1751306 w 1872667"/>
                <a:gd name="connsiteY44" fmla="*/ 1999676 h 2580227"/>
                <a:gd name="connsiteX45" fmla="*/ 1816170 w 1872667"/>
                <a:gd name="connsiteY45" fmla="*/ 1935170 h 2580227"/>
                <a:gd name="connsiteX46" fmla="*/ 1751306 w 1872667"/>
                <a:gd name="connsiteY46" fmla="*/ 1999676 h 2580227"/>
                <a:gd name="connsiteX47" fmla="*/ 1816170 w 1872667"/>
                <a:gd name="connsiteY47" fmla="*/ 1935170 h 2580227"/>
                <a:gd name="connsiteX48" fmla="*/ 1816170 w 1872667"/>
                <a:gd name="connsiteY48" fmla="*/ 1935170 h 2580227"/>
                <a:gd name="connsiteX49" fmla="*/ 1724621 w 1872667"/>
                <a:gd name="connsiteY49" fmla="*/ 1928423 h 2580227"/>
                <a:gd name="connsiteX50" fmla="*/ 1751917 w 1872667"/>
                <a:gd name="connsiteY50" fmla="*/ 1921599 h 2580227"/>
                <a:gd name="connsiteX51" fmla="*/ 1772388 w 1872667"/>
                <a:gd name="connsiteY51" fmla="*/ 1914775 h 2580227"/>
                <a:gd name="connsiteX52" fmla="*/ 1792860 w 1872667"/>
                <a:gd name="connsiteY52" fmla="*/ 1853361 h 2580227"/>
                <a:gd name="connsiteX53" fmla="*/ 1799684 w 1872667"/>
                <a:gd name="connsiteY53" fmla="*/ 1634996 h 2580227"/>
                <a:gd name="connsiteX54" fmla="*/ 1820156 w 1872667"/>
                <a:gd name="connsiteY54" fmla="*/ 1559934 h 2580227"/>
                <a:gd name="connsiteX55" fmla="*/ 1826979 w 1872667"/>
                <a:gd name="connsiteY55" fmla="*/ 1532638 h 2580227"/>
                <a:gd name="connsiteX56" fmla="*/ 1820156 w 1872667"/>
                <a:gd name="connsiteY56" fmla="*/ 1348393 h 2580227"/>
                <a:gd name="connsiteX57" fmla="*/ 1806508 w 1872667"/>
                <a:gd name="connsiteY57" fmla="*/ 1307450 h 2580227"/>
                <a:gd name="connsiteX58" fmla="*/ 1786036 w 1872667"/>
                <a:gd name="connsiteY58" fmla="*/ 1259683 h 2580227"/>
                <a:gd name="connsiteX59" fmla="*/ 1772388 w 1872667"/>
                <a:gd name="connsiteY59" fmla="*/ 1239211 h 2580227"/>
                <a:gd name="connsiteX60" fmla="*/ 1751917 w 1872667"/>
                <a:gd name="connsiteY60" fmla="*/ 1205092 h 2580227"/>
                <a:gd name="connsiteX61" fmla="*/ 1745093 w 1872667"/>
                <a:gd name="connsiteY61" fmla="*/ 1184620 h 2580227"/>
                <a:gd name="connsiteX62" fmla="*/ 1724621 w 1872667"/>
                <a:gd name="connsiteY62" fmla="*/ 1157325 h 2580227"/>
                <a:gd name="connsiteX63" fmla="*/ 1710973 w 1872667"/>
                <a:gd name="connsiteY63" fmla="*/ 1136853 h 2580227"/>
                <a:gd name="connsiteX64" fmla="*/ 1690502 w 1872667"/>
                <a:gd name="connsiteY64" fmla="*/ 1075438 h 2580227"/>
                <a:gd name="connsiteX65" fmla="*/ 1683678 w 1872667"/>
                <a:gd name="connsiteY65" fmla="*/ 1054967 h 2580227"/>
                <a:gd name="connsiteX66" fmla="*/ 1663206 w 1872667"/>
                <a:gd name="connsiteY66" fmla="*/ 1041319 h 2580227"/>
                <a:gd name="connsiteX67" fmla="*/ 1649559 w 1872667"/>
                <a:gd name="connsiteY67" fmla="*/ 1020847 h 2580227"/>
                <a:gd name="connsiteX68" fmla="*/ 1629087 w 1872667"/>
                <a:gd name="connsiteY68" fmla="*/ 986728 h 2580227"/>
                <a:gd name="connsiteX69" fmla="*/ 1588144 w 1872667"/>
                <a:gd name="connsiteY69" fmla="*/ 959432 h 2580227"/>
                <a:gd name="connsiteX70" fmla="*/ 1547200 w 1872667"/>
                <a:gd name="connsiteY70" fmla="*/ 918489 h 2580227"/>
                <a:gd name="connsiteX71" fmla="*/ 1513081 w 1872667"/>
                <a:gd name="connsiteY71" fmla="*/ 863898 h 2580227"/>
                <a:gd name="connsiteX72" fmla="*/ 1499433 w 1872667"/>
                <a:gd name="connsiteY72" fmla="*/ 843426 h 2580227"/>
                <a:gd name="connsiteX73" fmla="*/ 1478961 w 1872667"/>
                <a:gd name="connsiteY73" fmla="*/ 836602 h 2580227"/>
                <a:gd name="connsiteX74" fmla="*/ 1438018 w 1872667"/>
                <a:gd name="connsiteY74" fmla="*/ 816131 h 2580227"/>
                <a:gd name="connsiteX75" fmla="*/ 1424370 w 1872667"/>
                <a:gd name="connsiteY75" fmla="*/ 761540 h 2580227"/>
                <a:gd name="connsiteX76" fmla="*/ 1410723 w 1872667"/>
                <a:gd name="connsiteY76" fmla="*/ 720596 h 2580227"/>
                <a:gd name="connsiteX77" fmla="*/ 1390251 w 1872667"/>
                <a:gd name="connsiteY77" fmla="*/ 706949 h 2580227"/>
                <a:gd name="connsiteX78" fmla="*/ 1362956 w 1872667"/>
                <a:gd name="connsiteY78" fmla="*/ 659181 h 2580227"/>
                <a:gd name="connsiteX79" fmla="*/ 1335660 w 1872667"/>
                <a:gd name="connsiteY79" fmla="*/ 618238 h 2580227"/>
                <a:gd name="connsiteX80" fmla="*/ 1315188 w 1872667"/>
                <a:gd name="connsiteY80" fmla="*/ 577295 h 2580227"/>
                <a:gd name="connsiteX81" fmla="*/ 1308364 w 1872667"/>
                <a:gd name="connsiteY81" fmla="*/ 556823 h 2580227"/>
                <a:gd name="connsiteX82" fmla="*/ 1287893 w 1872667"/>
                <a:gd name="connsiteY82" fmla="*/ 536352 h 2580227"/>
                <a:gd name="connsiteX83" fmla="*/ 1274245 w 1872667"/>
                <a:gd name="connsiteY83" fmla="*/ 509056 h 2580227"/>
                <a:gd name="connsiteX84" fmla="*/ 1226478 w 1872667"/>
                <a:gd name="connsiteY84" fmla="*/ 447641 h 2580227"/>
                <a:gd name="connsiteX85" fmla="*/ 1206006 w 1872667"/>
                <a:gd name="connsiteY85" fmla="*/ 433993 h 2580227"/>
                <a:gd name="connsiteX86" fmla="*/ 1192359 w 1872667"/>
                <a:gd name="connsiteY86" fmla="*/ 413522 h 2580227"/>
                <a:gd name="connsiteX87" fmla="*/ 1151415 w 1872667"/>
                <a:gd name="connsiteY87" fmla="*/ 399874 h 2580227"/>
                <a:gd name="connsiteX88" fmla="*/ 1090000 w 1872667"/>
                <a:gd name="connsiteY88" fmla="*/ 331635 h 2580227"/>
                <a:gd name="connsiteX89" fmla="*/ 1069529 w 1872667"/>
                <a:gd name="connsiteY89" fmla="*/ 317987 h 2580227"/>
                <a:gd name="connsiteX90" fmla="*/ 1021761 w 1872667"/>
                <a:gd name="connsiteY90" fmla="*/ 283868 h 2580227"/>
                <a:gd name="connsiteX91" fmla="*/ 973994 w 1872667"/>
                <a:gd name="connsiteY91" fmla="*/ 256572 h 2580227"/>
                <a:gd name="connsiteX92" fmla="*/ 960347 w 1872667"/>
                <a:gd name="connsiteY92" fmla="*/ 236101 h 2580227"/>
                <a:gd name="connsiteX93" fmla="*/ 939875 w 1872667"/>
                <a:gd name="connsiteY93" fmla="*/ 229277 h 2580227"/>
                <a:gd name="connsiteX94" fmla="*/ 919403 w 1872667"/>
                <a:gd name="connsiteY94" fmla="*/ 215629 h 2580227"/>
                <a:gd name="connsiteX95" fmla="*/ 871636 w 1872667"/>
                <a:gd name="connsiteY95" fmla="*/ 201981 h 2580227"/>
                <a:gd name="connsiteX96" fmla="*/ 851164 w 1872667"/>
                <a:gd name="connsiteY96" fmla="*/ 195158 h 2580227"/>
                <a:gd name="connsiteX97" fmla="*/ 789750 w 1872667"/>
                <a:gd name="connsiteY97" fmla="*/ 167862 h 2580227"/>
                <a:gd name="connsiteX98" fmla="*/ 769278 w 1872667"/>
                <a:gd name="connsiteY98" fmla="*/ 161038 h 2580227"/>
                <a:gd name="connsiteX99" fmla="*/ 748806 w 1872667"/>
                <a:gd name="connsiteY99" fmla="*/ 147390 h 2580227"/>
                <a:gd name="connsiteX100" fmla="*/ 714687 w 1872667"/>
                <a:gd name="connsiteY100" fmla="*/ 140567 h 2580227"/>
                <a:gd name="connsiteX101" fmla="*/ 619153 w 1872667"/>
                <a:gd name="connsiteY101" fmla="*/ 120095 h 258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872667" h="2580227">
                  <a:moveTo>
                    <a:pt x="619153" y="120095"/>
                  </a:moveTo>
                  <a:cubicBezTo>
                    <a:pt x="588325" y="100251"/>
                    <a:pt x="528998" y="7134"/>
                    <a:pt x="529716" y="21502"/>
                  </a:cubicBezTo>
                  <a:cubicBezTo>
                    <a:pt x="527037" y="43589"/>
                    <a:pt x="0" y="0"/>
                    <a:pt x="10811" y="86007"/>
                  </a:cubicBezTo>
                  <a:cubicBezTo>
                    <a:pt x="21622" y="172014"/>
                    <a:pt x="590763" y="524377"/>
                    <a:pt x="594579" y="537546"/>
                  </a:cubicBezTo>
                  <a:cubicBezTo>
                    <a:pt x="596038" y="549708"/>
                    <a:pt x="720120" y="655046"/>
                    <a:pt x="724306" y="666558"/>
                  </a:cubicBez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lnTo>
                    <a:pt x="724306" y="666558"/>
                  </a:lnTo>
                  <a:cubicBezTo>
                    <a:pt x="732272" y="680896"/>
                    <a:pt x="781834" y="716392"/>
                    <a:pt x="789169" y="731063"/>
                  </a:cubicBezTo>
                  <a:lnTo>
                    <a:pt x="724306" y="666558"/>
                  </a:lnTo>
                  <a:cubicBezTo>
                    <a:pt x="728776" y="697845"/>
                    <a:pt x="733405" y="610834"/>
                    <a:pt x="741982" y="638710"/>
                  </a:cubicBezTo>
                  <a:cubicBezTo>
                    <a:pt x="748328" y="659335"/>
                    <a:pt x="758222" y="678965"/>
                    <a:pt x="762454" y="700125"/>
                  </a:cubicBezTo>
                  <a:cubicBezTo>
                    <a:pt x="770886" y="742286"/>
                    <a:pt x="762844" y="724594"/>
                    <a:pt x="782926" y="754716"/>
                  </a:cubicBezTo>
                  <a:cubicBezTo>
                    <a:pt x="784139" y="760780"/>
                    <a:pt x="792962" y="807705"/>
                    <a:pt x="796573" y="816131"/>
                  </a:cubicBezTo>
                  <a:cubicBezTo>
                    <a:pt x="799804" y="823669"/>
                    <a:pt x="805672" y="829778"/>
                    <a:pt x="810221" y="836602"/>
                  </a:cubicBezTo>
                  <a:cubicBezTo>
                    <a:pt x="824859" y="880517"/>
                    <a:pt x="805569" y="832818"/>
                    <a:pt x="837517" y="877546"/>
                  </a:cubicBezTo>
                  <a:cubicBezTo>
                    <a:pt x="843429" y="885823"/>
                    <a:pt x="845522" y="896377"/>
                    <a:pt x="851164" y="904841"/>
                  </a:cubicBezTo>
                  <a:cubicBezTo>
                    <a:pt x="859243" y="916960"/>
                    <a:pt x="870381" y="926842"/>
                    <a:pt x="878460" y="938961"/>
                  </a:cubicBezTo>
                  <a:cubicBezTo>
                    <a:pt x="906857" y="981556"/>
                    <a:pt x="880736" y="950336"/>
                    <a:pt x="898932" y="986728"/>
                  </a:cubicBezTo>
                  <a:cubicBezTo>
                    <a:pt x="902600" y="994063"/>
                    <a:pt x="908030" y="1000375"/>
                    <a:pt x="912579" y="1007199"/>
                  </a:cubicBezTo>
                  <a:cubicBezTo>
                    <a:pt x="923918" y="1063895"/>
                    <a:pt x="913165" y="1022311"/>
                    <a:pt x="939875" y="1089086"/>
                  </a:cubicBezTo>
                  <a:cubicBezTo>
                    <a:pt x="954001" y="1124401"/>
                    <a:pt x="937340" y="1095520"/>
                    <a:pt x="960347" y="1130029"/>
                  </a:cubicBezTo>
                  <a:cubicBezTo>
                    <a:pt x="962621" y="1136853"/>
                    <a:pt x="963953" y="1144067"/>
                    <a:pt x="967170" y="1150501"/>
                  </a:cubicBezTo>
                  <a:cubicBezTo>
                    <a:pt x="970838" y="1157836"/>
                    <a:pt x="978974" y="1162981"/>
                    <a:pt x="980818" y="1170972"/>
                  </a:cubicBezTo>
                  <a:cubicBezTo>
                    <a:pt x="985958" y="1193246"/>
                    <a:pt x="984553" y="1216561"/>
                    <a:pt x="987642" y="1239211"/>
                  </a:cubicBezTo>
                  <a:cubicBezTo>
                    <a:pt x="991381" y="1266629"/>
                    <a:pt x="994160" y="1294360"/>
                    <a:pt x="1001290" y="1321098"/>
                  </a:cubicBezTo>
                  <a:cubicBezTo>
                    <a:pt x="1003403" y="1329023"/>
                    <a:pt x="1010389" y="1334746"/>
                    <a:pt x="1014938" y="1341570"/>
                  </a:cubicBezTo>
                  <a:cubicBezTo>
                    <a:pt x="1039886" y="1416419"/>
                    <a:pt x="1015812" y="1354061"/>
                    <a:pt x="1069529" y="1450752"/>
                  </a:cubicBezTo>
                  <a:cubicBezTo>
                    <a:pt x="1079409" y="1468537"/>
                    <a:pt x="1090390" y="1486042"/>
                    <a:pt x="1096824" y="1505343"/>
                  </a:cubicBezTo>
                  <a:lnTo>
                    <a:pt x="1110472" y="1546286"/>
                  </a:lnTo>
                  <a:cubicBezTo>
                    <a:pt x="1112491" y="1560422"/>
                    <a:pt x="122576" y="2368834"/>
                    <a:pt x="129726" y="2386709"/>
                  </a:cubicBezTo>
                  <a:cubicBezTo>
                    <a:pt x="135393" y="2400876"/>
                    <a:pt x="705807" y="2567047"/>
                    <a:pt x="713495" y="2580227"/>
                  </a:cubicBezTo>
                  <a:cubicBezTo>
                    <a:pt x="875464" y="2574715"/>
                    <a:pt x="929706" y="2322204"/>
                    <a:pt x="1037811" y="2257698"/>
                  </a:cubicBezTo>
                  <a:cubicBezTo>
                    <a:pt x="1119198" y="2200939"/>
                    <a:pt x="1113486" y="2203944"/>
                    <a:pt x="1167538" y="2193193"/>
                  </a:cubicBezTo>
                  <a:cubicBezTo>
                    <a:pt x="1221590" y="2182442"/>
                    <a:pt x="1364840" y="2279187"/>
                    <a:pt x="1362127" y="2193193"/>
                  </a:cubicBezTo>
                  <a:cubicBezTo>
                    <a:pt x="1303263" y="2036698"/>
                    <a:pt x="1556717" y="2096435"/>
                    <a:pt x="1621580" y="2064182"/>
                  </a:cubicBezTo>
                  <a:cubicBezTo>
                    <a:pt x="1686443" y="2031929"/>
                    <a:pt x="1746757" y="1992852"/>
                    <a:pt x="1751306" y="1999676"/>
                  </a:cubicBezTo>
                  <a:lnTo>
                    <a:pt x="1751306" y="1999676"/>
                  </a:lnTo>
                  <a:cubicBezTo>
                    <a:pt x="1757823" y="2019227"/>
                    <a:pt x="1793020" y="1927453"/>
                    <a:pt x="1816170" y="1935170"/>
                  </a:cubicBezTo>
                  <a:lnTo>
                    <a:pt x="1816170" y="1935170"/>
                  </a:lnTo>
                  <a:lnTo>
                    <a:pt x="1816170" y="1935170"/>
                  </a:lnTo>
                  <a:cubicBezTo>
                    <a:pt x="1822994" y="1939719"/>
                    <a:pt x="1743970" y="1996008"/>
                    <a:pt x="1751306" y="1999676"/>
                  </a:cubicBezTo>
                  <a:lnTo>
                    <a:pt x="1751306" y="1999676"/>
                  </a:lnTo>
                  <a:cubicBezTo>
                    <a:pt x="1762900" y="2006117"/>
                    <a:pt x="1804307" y="1929239"/>
                    <a:pt x="1816170" y="1935170"/>
                  </a:cubicBezTo>
                  <a:cubicBezTo>
                    <a:pt x="1872667" y="1963418"/>
                    <a:pt x="1692643" y="1960567"/>
                    <a:pt x="1751306" y="1999676"/>
                  </a:cubicBezTo>
                  <a:cubicBezTo>
                    <a:pt x="1812721" y="1997401"/>
                    <a:pt x="1754849" y="1939258"/>
                    <a:pt x="1816170" y="1935170"/>
                  </a:cubicBezTo>
                  <a:lnTo>
                    <a:pt x="1816170" y="1935170"/>
                  </a:lnTo>
                  <a:cubicBezTo>
                    <a:pt x="1838764" y="1931694"/>
                    <a:pt x="1701875" y="1930698"/>
                    <a:pt x="1724621" y="1928423"/>
                  </a:cubicBezTo>
                  <a:cubicBezTo>
                    <a:pt x="1733720" y="1926148"/>
                    <a:pt x="1742899" y="1924176"/>
                    <a:pt x="1751917" y="1921599"/>
                  </a:cubicBezTo>
                  <a:cubicBezTo>
                    <a:pt x="1758833" y="1919623"/>
                    <a:pt x="1767783" y="1920301"/>
                    <a:pt x="1772388" y="1914775"/>
                  </a:cubicBezTo>
                  <a:cubicBezTo>
                    <a:pt x="1781565" y="1903762"/>
                    <a:pt x="1789155" y="1868182"/>
                    <a:pt x="1792860" y="1853361"/>
                  </a:cubicBezTo>
                  <a:cubicBezTo>
                    <a:pt x="1795135" y="1780573"/>
                    <a:pt x="1795753" y="1707714"/>
                    <a:pt x="1799684" y="1634996"/>
                  </a:cubicBezTo>
                  <a:cubicBezTo>
                    <a:pt x="1801312" y="1604874"/>
                    <a:pt x="1812784" y="1589425"/>
                    <a:pt x="1820156" y="1559934"/>
                  </a:cubicBezTo>
                  <a:lnTo>
                    <a:pt x="1826979" y="1532638"/>
                  </a:lnTo>
                  <a:cubicBezTo>
                    <a:pt x="1824705" y="1471223"/>
                    <a:pt x="1825720" y="1409598"/>
                    <a:pt x="1820156" y="1348393"/>
                  </a:cubicBezTo>
                  <a:cubicBezTo>
                    <a:pt x="1818854" y="1334066"/>
                    <a:pt x="1811057" y="1321098"/>
                    <a:pt x="1806508" y="1307450"/>
                  </a:cubicBezTo>
                  <a:cubicBezTo>
                    <a:pt x="1798852" y="1284481"/>
                    <a:pt x="1799529" y="1283295"/>
                    <a:pt x="1786036" y="1259683"/>
                  </a:cubicBezTo>
                  <a:cubicBezTo>
                    <a:pt x="1781967" y="1252562"/>
                    <a:pt x="1776735" y="1246166"/>
                    <a:pt x="1772388" y="1239211"/>
                  </a:cubicBezTo>
                  <a:cubicBezTo>
                    <a:pt x="1765359" y="1227964"/>
                    <a:pt x="1757848" y="1216955"/>
                    <a:pt x="1751917" y="1205092"/>
                  </a:cubicBezTo>
                  <a:cubicBezTo>
                    <a:pt x="1748700" y="1198658"/>
                    <a:pt x="1748662" y="1190865"/>
                    <a:pt x="1745093" y="1184620"/>
                  </a:cubicBezTo>
                  <a:cubicBezTo>
                    <a:pt x="1739450" y="1174745"/>
                    <a:pt x="1731232" y="1166580"/>
                    <a:pt x="1724621" y="1157325"/>
                  </a:cubicBezTo>
                  <a:cubicBezTo>
                    <a:pt x="1719854" y="1150651"/>
                    <a:pt x="1715522" y="1143677"/>
                    <a:pt x="1710973" y="1136853"/>
                  </a:cubicBezTo>
                  <a:lnTo>
                    <a:pt x="1690502" y="1075438"/>
                  </a:lnTo>
                  <a:cubicBezTo>
                    <a:pt x="1688227" y="1068614"/>
                    <a:pt x="1689663" y="1058957"/>
                    <a:pt x="1683678" y="1054967"/>
                  </a:cubicBezTo>
                  <a:lnTo>
                    <a:pt x="1663206" y="1041319"/>
                  </a:lnTo>
                  <a:cubicBezTo>
                    <a:pt x="1658657" y="1034495"/>
                    <a:pt x="1653906" y="1027802"/>
                    <a:pt x="1649559" y="1020847"/>
                  </a:cubicBezTo>
                  <a:cubicBezTo>
                    <a:pt x="1642530" y="1009600"/>
                    <a:pt x="1638465" y="996106"/>
                    <a:pt x="1629087" y="986728"/>
                  </a:cubicBezTo>
                  <a:cubicBezTo>
                    <a:pt x="1617489" y="975130"/>
                    <a:pt x="1588144" y="959432"/>
                    <a:pt x="1588144" y="959432"/>
                  </a:cubicBezTo>
                  <a:cubicBezTo>
                    <a:pt x="1555977" y="911184"/>
                    <a:pt x="1597990" y="969280"/>
                    <a:pt x="1547200" y="918489"/>
                  </a:cubicBezTo>
                  <a:cubicBezTo>
                    <a:pt x="1525458" y="896746"/>
                    <a:pt x="1527494" y="889120"/>
                    <a:pt x="1513081" y="863898"/>
                  </a:cubicBezTo>
                  <a:cubicBezTo>
                    <a:pt x="1509012" y="856777"/>
                    <a:pt x="1505837" y="848549"/>
                    <a:pt x="1499433" y="843426"/>
                  </a:cubicBezTo>
                  <a:cubicBezTo>
                    <a:pt x="1493816" y="838932"/>
                    <a:pt x="1485395" y="839819"/>
                    <a:pt x="1478961" y="836602"/>
                  </a:cubicBezTo>
                  <a:cubicBezTo>
                    <a:pt x="1426048" y="810146"/>
                    <a:pt x="1489476" y="833284"/>
                    <a:pt x="1438018" y="816131"/>
                  </a:cubicBezTo>
                  <a:cubicBezTo>
                    <a:pt x="1433469" y="797934"/>
                    <a:pt x="1429523" y="779575"/>
                    <a:pt x="1424370" y="761540"/>
                  </a:cubicBezTo>
                  <a:cubicBezTo>
                    <a:pt x="1420418" y="747707"/>
                    <a:pt x="1422693" y="728576"/>
                    <a:pt x="1410723" y="720596"/>
                  </a:cubicBezTo>
                  <a:lnTo>
                    <a:pt x="1390251" y="706949"/>
                  </a:lnTo>
                  <a:cubicBezTo>
                    <a:pt x="1343033" y="636122"/>
                    <a:pt x="1414910" y="745772"/>
                    <a:pt x="1362956" y="659181"/>
                  </a:cubicBezTo>
                  <a:cubicBezTo>
                    <a:pt x="1354517" y="645116"/>
                    <a:pt x="1340847" y="633799"/>
                    <a:pt x="1335660" y="618238"/>
                  </a:cubicBezTo>
                  <a:cubicBezTo>
                    <a:pt x="1318507" y="566781"/>
                    <a:pt x="1341646" y="630211"/>
                    <a:pt x="1315188" y="577295"/>
                  </a:cubicBezTo>
                  <a:cubicBezTo>
                    <a:pt x="1311971" y="570861"/>
                    <a:pt x="1312354" y="562808"/>
                    <a:pt x="1308364" y="556823"/>
                  </a:cubicBezTo>
                  <a:cubicBezTo>
                    <a:pt x="1303011" y="548794"/>
                    <a:pt x="1293502" y="544205"/>
                    <a:pt x="1287893" y="536352"/>
                  </a:cubicBezTo>
                  <a:cubicBezTo>
                    <a:pt x="1281980" y="528074"/>
                    <a:pt x="1279479" y="517779"/>
                    <a:pt x="1274245" y="509056"/>
                  </a:cubicBezTo>
                  <a:cubicBezTo>
                    <a:pt x="1259028" y="483693"/>
                    <a:pt x="1248293" y="465820"/>
                    <a:pt x="1226478" y="447641"/>
                  </a:cubicBezTo>
                  <a:cubicBezTo>
                    <a:pt x="1220177" y="442391"/>
                    <a:pt x="1212830" y="438542"/>
                    <a:pt x="1206006" y="433993"/>
                  </a:cubicBezTo>
                  <a:cubicBezTo>
                    <a:pt x="1201457" y="427169"/>
                    <a:pt x="1199313" y="417868"/>
                    <a:pt x="1192359" y="413522"/>
                  </a:cubicBezTo>
                  <a:cubicBezTo>
                    <a:pt x="1180159" y="405897"/>
                    <a:pt x="1151415" y="399874"/>
                    <a:pt x="1151415" y="399874"/>
                  </a:cubicBezTo>
                  <a:cubicBezTo>
                    <a:pt x="1133080" y="372372"/>
                    <a:pt x="1122141" y="353063"/>
                    <a:pt x="1090000" y="331635"/>
                  </a:cubicBezTo>
                  <a:cubicBezTo>
                    <a:pt x="1083176" y="327086"/>
                    <a:pt x="1076203" y="322754"/>
                    <a:pt x="1069529" y="317987"/>
                  </a:cubicBezTo>
                  <a:cubicBezTo>
                    <a:pt x="1054888" y="307529"/>
                    <a:pt x="1037839" y="293055"/>
                    <a:pt x="1021761" y="283868"/>
                  </a:cubicBezTo>
                  <a:cubicBezTo>
                    <a:pt x="961157" y="249236"/>
                    <a:pt x="1023871" y="289824"/>
                    <a:pt x="973994" y="256572"/>
                  </a:cubicBezTo>
                  <a:cubicBezTo>
                    <a:pt x="969445" y="249748"/>
                    <a:pt x="966751" y="241224"/>
                    <a:pt x="960347" y="236101"/>
                  </a:cubicBezTo>
                  <a:cubicBezTo>
                    <a:pt x="954730" y="231608"/>
                    <a:pt x="946309" y="232494"/>
                    <a:pt x="939875" y="229277"/>
                  </a:cubicBezTo>
                  <a:cubicBezTo>
                    <a:pt x="932539" y="225609"/>
                    <a:pt x="926739" y="219297"/>
                    <a:pt x="919403" y="215629"/>
                  </a:cubicBezTo>
                  <a:cubicBezTo>
                    <a:pt x="908495" y="210175"/>
                    <a:pt x="881840" y="204896"/>
                    <a:pt x="871636" y="201981"/>
                  </a:cubicBezTo>
                  <a:cubicBezTo>
                    <a:pt x="864720" y="200005"/>
                    <a:pt x="857988" y="197432"/>
                    <a:pt x="851164" y="195158"/>
                  </a:cubicBezTo>
                  <a:cubicBezTo>
                    <a:pt x="818724" y="173530"/>
                    <a:pt x="838473" y="184103"/>
                    <a:pt x="789750" y="167862"/>
                  </a:cubicBezTo>
                  <a:cubicBezTo>
                    <a:pt x="782926" y="165587"/>
                    <a:pt x="775263" y="165028"/>
                    <a:pt x="769278" y="161038"/>
                  </a:cubicBezTo>
                  <a:cubicBezTo>
                    <a:pt x="762454" y="156489"/>
                    <a:pt x="756485" y="150270"/>
                    <a:pt x="748806" y="147390"/>
                  </a:cubicBezTo>
                  <a:cubicBezTo>
                    <a:pt x="737946" y="143318"/>
                    <a:pt x="726009" y="143083"/>
                    <a:pt x="714687" y="140567"/>
                  </a:cubicBezTo>
                  <a:cubicBezTo>
                    <a:pt x="664116" y="129330"/>
                    <a:pt x="649981" y="139939"/>
                    <a:pt x="619153" y="120095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843809" y="4973106"/>
              <a:ext cx="2376264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CENTRO</a:t>
              </a:r>
              <a:endParaRPr lang="es-ES_tradnl" sz="12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47091"/>
              </p:ext>
            </p:extLst>
          </p:nvPr>
        </p:nvGraphicFramePr>
        <p:xfrm>
          <a:off x="107504" y="102344"/>
          <a:ext cx="4392489" cy="434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BARINAS CENTRO I </a:t>
                      </a:r>
                      <a:r>
                        <a:rPr lang="es-ES_tradnl" dirty="0" err="1" smtClean="0">
                          <a:hlinkClick r:id="rId3" action="ppaction://hlinksldjump"/>
                        </a:rPr>
                        <a:t>I</a:t>
                      </a:r>
                      <a:r>
                        <a:rPr lang="es-ES_tradnl" dirty="0" smtClean="0">
                          <a:hlinkClick r:id="rId3" action="ppaction://hlinksldjump"/>
                        </a:rPr>
                        <a:t> </a:t>
                      </a:r>
                      <a:r>
                        <a:rPr lang="es-ES_tradnl" dirty="0" err="1" smtClean="0">
                          <a:hlinkClick r:id="rId3" action="ppaction://hlinksldjump"/>
                        </a:rPr>
                        <a:t>I</a:t>
                      </a:r>
                      <a:r>
                        <a:rPr lang="es-ES_tradnl" dirty="0" smtClean="0">
                          <a:hlinkClick r:id="rId3" action="ppaction://hlinksldjump"/>
                        </a:rPr>
                        <a:t>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(BARINAS I V)</a:t>
                      </a:r>
                      <a:endParaRPr lang="es-ES_tradnl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Pr. José Viscaya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ALTO BARINAS 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249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CIUDAD VARYNAS</a:t>
                      </a:r>
                      <a:endParaRPr lang="es-ES_tradnl" sz="18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*El Martillo Barinas</a:t>
                      </a:r>
                      <a:endParaRPr lang="es-ES_tradnl" sz="18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*Brisas Alto A.</a:t>
                      </a:r>
                      <a:endParaRPr lang="es-ES_tradnl" sz="18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232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*Hato Viejo</a:t>
                      </a:r>
                      <a:endParaRPr lang="es-ES_tradnl" sz="18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/>
                        <a:t>*Juan Pablo II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Esperanza Barinas</a:t>
                      </a:r>
                      <a:endParaRPr lang="es-ES_tradnl" sz="180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/>
                        <a:t>** Rosa Inés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_tradnl" sz="1800" dirty="0" smtClean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Palmas</a:t>
                      </a:r>
                      <a:endParaRPr lang="es-ES_tradnl" sz="180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646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75740"/>
              </p:ext>
            </p:extLst>
          </p:nvPr>
        </p:nvGraphicFramePr>
        <p:xfrm>
          <a:off x="4644007" y="44624"/>
          <a:ext cx="4392489" cy="688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hlinkClick r:id="rId3" action="ppaction://hlinksldjump"/>
                        </a:rPr>
                        <a:t>BARINAS </a:t>
                      </a:r>
                      <a:r>
                        <a:rPr lang="es-ES_tradnl" sz="1600" dirty="0" smtClean="0">
                          <a:hlinkClick r:id="rId3" action="ppaction://hlinksldjump"/>
                        </a:rPr>
                        <a:t>SUROESTE </a:t>
                      </a:r>
                      <a:r>
                        <a:rPr lang="es-ES_tradnl" sz="1600" dirty="0" smtClean="0">
                          <a:hlinkClick r:id="rId3" action="ppaction://hlinksldjump"/>
                        </a:rPr>
                        <a:t>I </a:t>
                      </a:r>
                      <a:r>
                        <a:rPr lang="es-ES_tradnl" sz="1100" dirty="0" smtClean="0">
                          <a:hlinkClick r:id="rId3" action="ppaction://hlinksldjump"/>
                        </a:rPr>
                        <a:t>(BARINAS  V I )</a:t>
                      </a:r>
                    </a:p>
                    <a:p>
                      <a:pPr algn="ctr"/>
                      <a:r>
                        <a:rPr lang="es-ES_tradnl" sz="1600" dirty="0" smtClean="0">
                          <a:hlinkClick r:id="rId3" action="ppaction://hlinksldjump"/>
                        </a:rPr>
                        <a:t>Min. Neptalí Chiquillo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CIUDAD</a:t>
                      </a:r>
                      <a:r>
                        <a:rPr lang="es-ES_tradnl" sz="16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BOLIVIA SOCOPO</a:t>
                      </a:r>
                      <a:endParaRPr lang="es-ES_tradnl" sz="16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397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2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EL JARDÍN SOCOPO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7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3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PARAISO SOCOPO</a:t>
                      </a:r>
                      <a:endParaRPr lang="es-ES_tradnl" sz="1600" b="0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8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4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SOCOPÓ CENTRAL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741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5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SOCOPÓ</a:t>
                      </a:r>
                      <a:r>
                        <a:rPr lang="es-ES_tradnl" sz="16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ESTE</a:t>
                      </a:r>
                      <a:endParaRPr lang="es-ES_tradnl" sz="16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378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6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Batatuy</a:t>
                      </a: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Barinas</a:t>
                      </a:r>
                      <a:endParaRPr lang="es-ES_tradnl" sz="1600" b="0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44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7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*Colinas de Sucre</a:t>
                      </a:r>
                      <a:endParaRPr lang="es-ES_tradnl" sz="1600" b="0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8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Curbatti</a:t>
                      </a: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Socopo</a:t>
                      </a:r>
                      <a:endParaRPr lang="es-ES_tradnl" sz="16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89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9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</a:t>
                      </a:r>
                      <a:r>
                        <a:rPr lang="es-ES_tradnl" sz="16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Acequia</a:t>
                      </a:r>
                      <a:endParaRPr lang="es-ES_tradnl" sz="1600" b="0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10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Victoria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11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Maranatha</a:t>
                      </a: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Socopo</a:t>
                      </a:r>
                      <a:endParaRPr lang="es-ES_tradnl" sz="16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12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*Miraflores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13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Miri</a:t>
                      </a: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Socopo</a:t>
                      </a:r>
                      <a:endParaRPr lang="es-ES_tradnl" sz="16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76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14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*Parcelas</a:t>
                      </a:r>
                      <a:r>
                        <a:rPr lang="es-ES_tradnl" sz="16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de </a:t>
                      </a:r>
                      <a:r>
                        <a:rPr lang="es-ES_tradnl" sz="16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Miri</a:t>
                      </a:r>
                      <a:endParaRPr lang="es-ES_tradnl" sz="16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0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15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0" dirty="0" smtClean="0"/>
                        <a:t>San Antonio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16</a:t>
                      </a:r>
                      <a:endParaRPr lang="es-ES_tradnl" sz="16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*Terrazas de S.D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0" dirty="0" smtClean="0"/>
                        <a:t>11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1765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40685"/>
              </p:ext>
            </p:extLst>
          </p:nvPr>
        </p:nvGraphicFramePr>
        <p:xfrm>
          <a:off x="107504" y="116632"/>
          <a:ext cx="4392489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2" action="ppaction://hlinksldjump"/>
                        </a:rPr>
                        <a:t>BARINAS </a:t>
                      </a:r>
                      <a:r>
                        <a:rPr lang="es-ES_tradnl" dirty="0" smtClean="0">
                          <a:hlinkClick r:id="rId2" action="ppaction://hlinksldjump"/>
                        </a:rPr>
                        <a:t>SUROESTE </a:t>
                      </a:r>
                      <a:r>
                        <a:rPr lang="es-ES_tradnl" dirty="0" smtClean="0">
                          <a:hlinkClick r:id="rId2" action="ppaction://hlinksldjump"/>
                        </a:rPr>
                        <a:t>I </a:t>
                      </a:r>
                      <a:r>
                        <a:rPr lang="es-ES_tradnl" dirty="0" err="1" smtClean="0">
                          <a:hlinkClick r:id="rId2" action="ppaction://hlinksldjump"/>
                        </a:rPr>
                        <a:t>I</a:t>
                      </a:r>
                      <a:r>
                        <a:rPr lang="es-ES_tradnl" dirty="0" smtClean="0">
                          <a:hlinkClick r:id="rId2" action="ppaction://hlinksldjump"/>
                        </a:rPr>
                        <a:t> </a:t>
                      </a:r>
                      <a:r>
                        <a:rPr lang="es-ES_tradnl" sz="1200" dirty="0" smtClean="0">
                          <a:hlinkClick r:id="rId2" action="ppaction://hlinksldjump"/>
                        </a:rPr>
                        <a:t>(BARINAS V I </a:t>
                      </a:r>
                      <a:r>
                        <a:rPr lang="es-ES_tradnl" sz="1200" dirty="0" err="1" smtClean="0">
                          <a:hlinkClick r:id="rId2" action="ppaction://hlinksldjump"/>
                        </a:rPr>
                        <a:t>I</a:t>
                      </a:r>
                      <a:r>
                        <a:rPr lang="es-ES_tradnl" sz="1200" dirty="0" smtClean="0">
                          <a:hlinkClick r:id="rId2" action="ppaction://hlinksldjump"/>
                        </a:rPr>
                        <a:t> )</a:t>
                      </a:r>
                      <a:endParaRPr lang="es-ES_tradnl" dirty="0" smtClean="0"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es-ES_tradnl" dirty="0" smtClean="0">
                          <a:hlinkClick r:id="rId2" action="ppaction://hlinksldjump"/>
                        </a:rPr>
                        <a:t>Min. Euclides Colmenares</a:t>
                      </a:r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 BALCERA</a:t>
                      </a:r>
                      <a:endParaRPr lang="es-ES_tradnl" sz="1800" b="1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STA.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BÁRBARA</a:t>
                      </a:r>
                      <a:endParaRPr lang="es-ES_tradnl" sz="1800" b="1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Paz</a:t>
                      </a:r>
                      <a:endParaRPr lang="es-ES_tradnl" sz="18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14</a:t>
                      </a:r>
                      <a:endParaRPr lang="es-ES_trad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*Renacer</a:t>
                      </a:r>
                      <a:endParaRPr lang="es-ES_tradnl" sz="18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*San Antonio P.</a:t>
                      </a:r>
                      <a:endParaRPr lang="es-ES_tradnl" sz="18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_tradnl" sz="1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964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1973"/>
              </p:ext>
            </p:extLst>
          </p:nvPr>
        </p:nvGraphicFramePr>
        <p:xfrm>
          <a:off x="179512" y="3773760"/>
          <a:ext cx="87129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3200" b="1" dirty="0" smtClean="0">
                          <a:solidFill>
                            <a:schemeClr val="tx1"/>
                          </a:solidFill>
                        </a:rPr>
                        <a:t>IGLESIAS</a:t>
                      </a:r>
                      <a:endParaRPr lang="es-ES_tradnl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3200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s-ES_tradn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b="1" dirty="0" smtClean="0"/>
                        <a:t>GRUPOS</a:t>
                      </a:r>
                      <a:endParaRPr lang="es-ES_tradnl" sz="32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3200" dirty="0" smtClean="0"/>
                        <a:t>82</a:t>
                      </a:r>
                      <a:endParaRPr lang="es-ES_tradnl" sz="32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b="1" dirty="0" smtClean="0"/>
                        <a:t>CONGREGACIONES</a:t>
                      </a:r>
                      <a:endParaRPr lang="es-ES_tradnl" sz="32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3200" dirty="0" smtClean="0"/>
                        <a:t>146</a:t>
                      </a:r>
                      <a:endParaRPr lang="es-ES_tradnl" sz="32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3200" b="1" dirty="0" smtClean="0"/>
                        <a:t>MIEMBROS</a:t>
                      </a:r>
                      <a:endParaRPr lang="es-ES_tradnl" sz="32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3200" dirty="0" smtClean="0"/>
                        <a:t>16.901</a:t>
                      </a:r>
                      <a:endParaRPr lang="es-ES_tradnl" sz="32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3200" b="1" dirty="0" smtClean="0"/>
                        <a:t>SISFIR</a:t>
                      </a:r>
                      <a:endParaRPr lang="es-ES_tradnl" sz="32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3200" dirty="0" smtClean="0"/>
                        <a:t>Julio 24, 2011</a:t>
                      </a:r>
                      <a:endParaRPr lang="es-ES_tradnl" sz="32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556708" y="116632"/>
            <a:ext cx="4551796" cy="3312368"/>
            <a:chOff x="20204" y="884074"/>
            <a:chExt cx="9123796" cy="5157192"/>
          </a:xfrm>
        </p:grpSpPr>
        <p:pic>
          <p:nvPicPr>
            <p:cNvPr id="10" name="Picture 2" descr="Mapa vial del Estado Barinas"/>
            <p:cNvPicPr>
              <a:picLocks noChangeAspect="1" noChangeArrowheads="1"/>
            </p:cNvPicPr>
            <p:nvPr/>
          </p:nvPicPr>
          <p:blipFill>
            <a:blip r:embed="rId3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11" name="10 Forma libre"/>
            <p:cNvSpPr/>
            <p:nvPr/>
          </p:nvSpPr>
          <p:spPr>
            <a:xfrm>
              <a:off x="112143" y="2022761"/>
              <a:ext cx="3368600" cy="3761117"/>
            </a:xfrm>
            <a:custGeom>
              <a:avLst/>
              <a:gdLst>
                <a:gd name="connsiteX0" fmla="*/ 2734574 w 3368600"/>
                <a:gd name="connsiteY0" fmla="*/ 2993366 h 3761117"/>
                <a:gd name="connsiteX1" fmla="*/ 2725948 w 3368600"/>
                <a:gd name="connsiteY1" fmla="*/ 3053751 h 3761117"/>
                <a:gd name="connsiteX2" fmla="*/ 2717321 w 3368600"/>
                <a:gd name="connsiteY2" fmla="*/ 3079630 h 3761117"/>
                <a:gd name="connsiteX3" fmla="*/ 2691442 w 3368600"/>
                <a:gd name="connsiteY3" fmla="*/ 3096883 h 3761117"/>
                <a:gd name="connsiteX4" fmla="*/ 2631057 w 3368600"/>
                <a:gd name="connsiteY4" fmla="*/ 3183147 h 3761117"/>
                <a:gd name="connsiteX5" fmla="*/ 2605178 w 3368600"/>
                <a:gd name="connsiteY5" fmla="*/ 3209026 h 3761117"/>
                <a:gd name="connsiteX6" fmla="*/ 2570672 w 3368600"/>
                <a:gd name="connsiteY6" fmla="*/ 3260785 h 3761117"/>
                <a:gd name="connsiteX7" fmla="*/ 2553419 w 3368600"/>
                <a:gd name="connsiteY7" fmla="*/ 3286664 h 3761117"/>
                <a:gd name="connsiteX8" fmla="*/ 2536166 w 3368600"/>
                <a:gd name="connsiteY8" fmla="*/ 3312543 h 3761117"/>
                <a:gd name="connsiteX9" fmla="*/ 2510287 w 3368600"/>
                <a:gd name="connsiteY9" fmla="*/ 3329796 h 3761117"/>
                <a:gd name="connsiteX10" fmla="*/ 2484408 w 3368600"/>
                <a:gd name="connsiteY10" fmla="*/ 3355675 h 3761117"/>
                <a:gd name="connsiteX11" fmla="*/ 2458529 w 3368600"/>
                <a:gd name="connsiteY11" fmla="*/ 3364302 h 3761117"/>
                <a:gd name="connsiteX12" fmla="*/ 2406770 w 3368600"/>
                <a:gd name="connsiteY12" fmla="*/ 3390181 h 3761117"/>
                <a:gd name="connsiteX13" fmla="*/ 2389517 w 3368600"/>
                <a:gd name="connsiteY13" fmla="*/ 3416060 h 3761117"/>
                <a:gd name="connsiteX14" fmla="*/ 2363638 w 3368600"/>
                <a:gd name="connsiteY14" fmla="*/ 3433313 h 3761117"/>
                <a:gd name="connsiteX15" fmla="*/ 2355012 w 3368600"/>
                <a:gd name="connsiteY15" fmla="*/ 3459192 h 3761117"/>
                <a:gd name="connsiteX16" fmla="*/ 2329132 w 3368600"/>
                <a:gd name="connsiteY16" fmla="*/ 3485071 h 3761117"/>
                <a:gd name="connsiteX17" fmla="*/ 2286000 w 3368600"/>
                <a:gd name="connsiteY17" fmla="*/ 3528204 h 3761117"/>
                <a:gd name="connsiteX18" fmla="*/ 2260121 w 3368600"/>
                <a:gd name="connsiteY18" fmla="*/ 3554083 h 3761117"/>
                <a:gd name="connsiteX19" fmla="*/ 2208363 w 3368600"/>
                <a:gd name="connsiteY19" fmla="*/ 3588588 h 3761117"/>
                <a:gd name="connsiteX20" fmla="*/ 2191110 w 3368600"/>
                <a:gd name="connsiteY20" fmla="*/ 3614468 h 3761117"/>
                <a:gd name="connsiteX21" fmla="*/ 2139351 w 3368600"/>
                <a:gd name="connsiteY21" fmla="*/ 3640347 h 3761117"/>
                <a:gd name="connsiteX22" fmla="*/ 2113472 w 3368600"/>
                <a:gd name="connsiteY22" fmla="*/ 3657600 h 3761117"/>
                <a:gd name="connsiteX23" fmla="*/ 1966823 w 3368600"/>
                <a:gd name="connsiteY23" fmla="*/ 3683479 h 3761117"/>
                <a:gd name="connsiteX24" fmla="*/ 1906438 w 3368600"/>
                <a:gd name="connsiteY24" fmla="*/ 3700732 h 3761117"/>
                <a:gd name="connsiteX25" fmla="*/ 1854680 w 3368600"/>
                <a:gd name="connsiteY25" fmla="*/ 3735238 h 3761117"/>
                <a:gd name="connsiteX26" fmla="*/ 1828800 w 3368600"/>
                <a:gd name="connsiteY26" fmla="*/ 3752490 h 3761117"/>
                <a:gd name="connsiteX27" fmla="*/ 1802921 w 3368600"/>
                <a:gd name="connsiteY27" fmla="*/ 3761117 h 3761117"/>
                <a:gd name="connsiteX28" fmla="*/ 1708031 w 3368600"/>
                <a:gd name="connsiteY28" fmla="*/ 3752490 h 3761117"/>
                <a:gd name="connsiteX29" fmla="*/ 1656272 w 3368600"/>
                <a:gd name="connsiteY29" fmla="*/ 3735238 h 3761117"/>
                <a:gd name="connsiteX30" fmla="*/ 1449238 w 3368600"/>
                <a:gd name="connsiteY30" fmla="*/ 3726611 h 3761117"/>
                <a:gd name="connsiteX31" fmla="*/ 1388853 w 3368600"/>
                <a:gd name="connsiteY31" fmla="*/ 3692105 h 3761117"/>
                <a:gd name="connsiteX32" fmla="*/ 1362974 w 3368600"/>
                <a:gd name="connsiteY32" fmla="*/ 3674853 h 3761117"/>
                <a:gd name="connsiteX33" fmla="*/ 1337095 w 3368600"/>
                <a:gd name="connsiteY33" fmla="*/ 3666226 h 3761117"/>
                <a:gd name="connsiteX34" fmla="*/ 1302589 w 3368600"/>
                <a:gd name="connsiteY34" fmla="*/ 3648973 h 3761117"/>
                <a:gd name="connsiteX35" fmla="*/ 1276710 w 3368600"/>
                <a:gd name="connsiteY35" fmla="*/ 3631721 h 3761117"/>
                <a:gd name="connsiteX36" fmla="*/ 1224951 w 3368600"/>
                <a:gd name="connsiteY36" fmla="*/ 3614468 h 3761117"/>
                <a:gd name="connsiteX37" fmla="*/ 1199072 w 3368600"/>
                <a:gd name="connsiteY37" fmla="*/ 3605841 h 3761117"/>
                <a:gd name="connsiteX38" fmla="*/ 1173193 w 3368600"/>
                <a:gd name="connsiteY38" fmla="*/ 3597215 h 3761117"/>
                <a:gd name="connsiteX39" fmla="*/ 1095555 w 3368600"/>
                <a:gd name="connsiteY39" fmla="*/ 3562709 h 3761117"/>
                <a:gd name="connsiteX40" fmla="*/ 1069676 w 3368600"/>
                <a:gd name="connsiteY40" fmla="*/ 3554083 h 3761117"/>
                <a:gd name="connsiteX41" fmla="*/ 1043797 w 3368600"/>
                <a:gd name="connsiteY41" fmla="*/ 3545456 h 3761117"/>
                <a:gd name="connsiteX42" fmla="*/ 1000665 w 3368600"/>
                <a:gd name="connsiteY42" fmla="*/ 3510951 h 3761117"/>
                <a:gd name="connsiteX43" fmla="*/ 948906 w 3368600"/>
                <a:gd name="connsiteY43" fmla="*/ 3476445 h 3761117"/>
                <a:gd name="connsiteX44" fmla="*/ 897148 w 3368600"/>
                <a:gd name="connsiteY44" fmla="*/ 3459192 h 3761117"/>
                <a:gd name="connsiteX45" fmla="*/ 785004 w 3368600"/>
                <a:gd name="connsiteY45" fmla="*/ 3441939 h 3761117"/>
                <a:gd name="connsiteX46" fmla="*/ 681487 w 3368600"/>
                <a:gd name="connsiteY46" fmla="*/ 3390181 h 3761117"/>
                <a:gd name="connsiteX47" fmla="*/ 655608 w 3368600"/>
                <a:gd name="connsiteY47" fmla="*/ 3381555 h 3761117"/>
                <a:gd name="connsiteX48" fmla="*/ 629729 w 3368600"/>
                <a:gd name="connsiteY48" fmla="*/ 3364302 h 3761117"/>
                <a:gd name="connsiteX49" fmla="*/ 543465 w 3368600"/>
                <a:gd name="connsiteY49" fmla="*/ 3347049 h 3761117"/>
                <a:gd name="connsiteX50" fmla="*/ 491706 w 3368600"/>
                <a:gd name="connsiteY50" fmla="*/ 3312543 h 3761117"/>
                <a:gd name="connsiteX51" fmla="*/ 465827 w 3368600"/>
                <a:gd name="connsiteY51" fmla="*/ 3295290 h 3761117"/>
                <a:gd name="connsiteX52" fmla="*/ 405442 w 3368600"/>
                <a:gd name="connsiteY52" fmla="*/ 3269411 h 3761117"/>
                <a:gd name="connsiteX53" fmla="*/ 353683 w 3368600"/>
                <a:gd name="connsiteY53" fmla="*/ 3234905 h 3761117"/>
                <a:gd name="connsiteX54" fmla="*/ 336431 w 3368600"/>
                <a:gd name="connsiteY54" fmla="*/ 3209026 h 3761117"/>
                <a:gd name="connsiteX55" fmla="*/ 284672 w 3368600"/>
                <a:gd name="connsiteY55" fmla="*/ 3174521 h 3761117"/>
                <a:gd name="connsiteX56" fmla="*/ 241540 w 3368600"/>
                <a:gd name="connsiteY56" fmla="*/ 3131388 h 3761117"/>
                <a:gd name="connsiteX57" fmla="*/ 198408 w 3368600"/>
                <a:gd name="connsiteY57" fmla="*/ 3088256 h 3761117"/>
                <a:gd name="connsiteX58" fmla="*/ 155276 w 3368600"/>
                <a:gd name="connsiteY58" fmla="*/ 2958860 h 3761117"/>
                <a:gd name="connsiteX59" fmla="*/ 138023 w 3368600"/>
                <a:gd name="connsiteY59" fmla="*/ 2907102 h 3761117"/>
                <a:gd name="connsiteX60" fmla="*/ 120770 w 3368600"/>
                <a:gd name="connsiteY60" fmla="*/ 2846717 h 3761117"/>
                <a:gd name="connsiteX61" fmla="*/ 94891 w 3368600"/>
                <a:gd name="connsiteY61" fmla="*/ 2829464 h 3761117"/>
                <a:gd name="connsiteX62" fmla="*/ 86265 w 3368600"/>
                <a:gd name="connsiteY62" fmla="*/ 2803585 h 3761117"/>
                <a:gd name="connsiteX63" fmla="*/ 60385 w 3368600"/>
                <a:gd name="connsiteY63" fmla="*/ 2777705 h 3761117"/>
                <a:gd name="connsiteX64" fmla="*/ 43132 w 3368600"/>
                <a:gd name="connsiteY64" fmla="*/ 2751826 h 3761117"/>
                <a:gd name="connsiteX65" fmla="*/ 25880 w 3368600"/>
                <a:gd name="connsiteY65" fmla="*/ 2700068 h 3761117"/>
                <a:gd name="connsiteX66" fmla="*/ 17253 w 3368600"/>
                <a:gd name="connsiteY66" fmla="*/ 2674188 h 3761117"/>
                <a:gd name="connsiteX67" fmla="*/ 0 w 3368600"/>
                <a:gd name="connsiteY67" fmla="*/ 2605177 h 3761117"/>
                <a:gd name="connsiteX68" fmla="*/ 8627 w 3368600"/>
                <a:gd name="connsiteY68" fmla="*/ 2544792 h 3761117"/>
                <a:gd name="connsiteX69" fmla="*/ 17253 w 3368600"/>
                <a:gd name="connsiteY69" fmla="*/ 2518913 h 3761117"/>
                <a:gd name="connsiteX70" fmla="*/ 43132 w 3368600"/>
                <a:gd name="connsiteY70" fmla="*/ 2415396 h 3761117"/>
                <a:gd name="connsiteX71" fmla="*/ 94891 w 3368600"/>
                <a:gd name="connsiteY71" fmla="*/ 2389517 h 3761117"/>
                <a:gd name="connsiteX72" fmla="*/ 163902 w 3368600"/>
                <a:gd name="connsiteY72" fmla="*/ 2363638 h 3761117"/>
                <a:gd name="connsiteX73" fmla="*/ 215661 w 3368600"/>
                <a:gd name="connsiteY73" fmla="*/ 2329132 h 3761117"/>
                <a:gd name="connsiteX74" fmla="*/ 250166 w 3368600"/>
                <a:gd name="connsiteY74" fmla="*/ 2277373 h 3761117"/>
                <a:gd name="connsiteX75" fmla="*/ 293299 w 3368600"/>
                <a:gd name="connsiteY75" fmla="*/ 2225615 h 3761117"/>
                <a:gd name="connsiteX76" fmla="*/ 319178 w 3368600"/>
                <a:gd name="connsiteY76" fmla="*/ 2208362 h 3761117"/>
                <a:gd name="connsiteX77" fmla="*/ 379563 w 3368600"/>
                <a:gd name="connsiteY77" fmla="*/ 2147977 h 3761117"/>
                <a:gd name="connsiteX78" fmla="*/ 405442 w 3368600"/>
                <a:gd name="connsiteY78" fmla="*/ 2122098 h 3761117"/>
                <a:gd name="connsiteX79" fmla="*/ 439948 w 3368600"/>
                <a:gd name="connsiteY79" fmla="*/ 2096219 h 3761117"/>
                <a:gd name="connsiteX80" fmla="*/ 448574 w 3368600"/>
                <a:gd name="connsiteY80" fmla="*/ 2070339 h 3761117"/>
                <a:gd name="connsiteX81" fmla="*/ 474453 w 3368600"/>
                <a:gd name="connsiteY81" fmla="*/ 2053087 h 3761117"/>
                <a:gd name="connsiteX82" fmla="*/ 526212 w 3368600"/>
                <a:gd name="connsiteY82" fmla="*/ 2009955 h 3761117"/>
                <a:gd name="connsiteX83" fmla="*/ 552091 w 3368600"/>
                <a:gd name="connsiteY83" fmla="*/ 1958196 h 3761117"/>
                <a:gd name="connsiteX84" fmla="*/ 577970 w 3368600"/>
                <a:gd name="connsiteY84" fmla="*/ 1940943 h 3761117"/>
                <a:gd name="connsiteX85" fmla="*/ 586597 w 3368600"/>
                <a:gd name="connsiteY85" fmla="*/ 1915064 h 3761117"/>
                <a:gd name="connsiteX86" fmla="*/ 629729 w 3368600"/>
                <a:gd name="connsiteY86" fmla="*/ 1863305 h 3761117"/>
                <a:gd name="connsiteX87" fmla="*/ 690114 w 3368600"/>
                <a:gd name="connsiteY87" fmla="*/ 1811547 h 3761117"/>
                <a:gd name="connsiteX88" fmla="*/ 724619 w 3368600"/>
                <a:gd name="connsiteY88" fmla="*/ 1759788 h 3761117"/>
                <a:gd name="connsiteX89" fmla="*/ 741872 w 3368600"/>
                <a:gd name="connsiteY89" fmla="*/ 1733909 h 3761117"/>
                <a:gd name="connsiteX90" fmla="*/ 793631 w 3368600"/>
                <a:gd name="connsiteY90" fmla="*/ 1699404 h 3761117"/>
                <a:gd name="connsiteX91" fmla="*/ 819510 w 3368600"/>
                <a:gd name="connsiteY91" fmla="*/ 1690777 h 3761117"/>
                <a:gd name="connsiteX92" fmla="*/ 871268 w 3368600"/>
                <a:gd name="connsiteY92" fmla="*/ 1647645 h 3761117"/>
                <a:gd name="connsiteX93" fmla="*/ 897148 w 3368600"/>
                <a:gd name="connsiteY93" fmla="*/ 1630392 h 3761117"/>
                <a:gd name="connsiteX94" fmla="*/ 914400 w 3368600"/>
                <a:gd name="connsiteY94" fmla="*/ 1604513 h 3761117"/>
                <a:gd name="connsiteX95" fmla="*/ 940280 w 3368600"/>
                <a:gd name="connsiteY95" fmla="*/ 1578634 h 3761117"/>
                <a:gd name="connsiteX96" fmla="*/ 957532 w 3368600"/>
                <a:gd name="connsiteY96" fmla="*/ 1526875 h 3761117"/>
                <a:gd name="connsiteX97" fmla="*/ 992038 w 3368600"/>
                <a:gd name="connsiteY97" fmla="*/ 1466490 h 3761117"/>
                <a:gd name="connsiteX98" fmla="*/ 1043797 w 3368600"/>
                <a:gd name="connsiteY98" fmla="*/ 1362973 h 3761117"/>
                <a:gd name="connsiteX99" fmla="*/ 1061049 w 3368600"/>
                <a:gd name="connsiteY99" fmla="*/ 1337094 h 3761117"/>
                <a:gd name="connsiteX100" fmla="*/ 1112808 w 3368600"/>
                <a:gd name="connsiteY100" fmla="*/ 1293962 h 3761117"/>
                <a:gd name="connsiteX101" fmla="*/ 1164566 w 3368600"/>
                <a:gd name="connsiteY101" fmla="*/ 1250830 h 3761117"/>
                <a:gd name="connsiteX102" fmla="*/ 1190446 w 3368600"/>
                <a:gd name="connsiteY102" fmla="*/ 1199071 h 3761117"/>
                <a:gd name="connsiteX103" fmla="*/ 1207699 w 3368600"/>
                <a:gd name="connsiteY103" fmla="*/ 1173192 h 3761117"/>
                <a:gd name="connsiteX104" fmla="*/ 1233578 w 3368600"/>
                <a:gd name="connsiteY104" fmla="*/ 1095555 h 3761117"/>
                <a:gd name="connsiteX105" fmla="*/ 1242204 w 3368600"/>
                <a:gd name="connsiteY105" fmla="*/ 1069675 h 3761117"/>
                <a:gd name="connsiteX106" fmla="*/ 1285336 w 3368600"/>
                <a:gd name="connsiteY106" fmla="*/ 1017917 h 3761117"/>
                <a:gd name="connsiteX107" fmla="*/ 1311215 w 3368600"/>
                <a:gd name="connsiteY107" fmla="*/ 983411 h 3761117"/>
                <a:gd name="connsiteX108" fmla="*/ 1362974 w 3368600"/>
                <a:gd name="connsiteY108" fmla="*/ 940279 h 3761117"/>
                <a:gd name="connsiteX109" fmla="*/ 1388853 w 3368600"/>
                <a:gd name="connsiteY109" fmla="*/ 931653 h 3761117"/>
                <a:gd name="connsiteX110" fmla="*/ 1475117 w 3368600"/>
                <a:gd name="connsiteY110" fmla="*/ 854015 h 3761117"/>
                <a:gd name="connsiteX111" fmla="*/ 1483744 w 3368600"/>
                <a:gd name="connsiteY111" fmla="*/ 828136 h 3761117"/>
                <a:gd name="connsiteX112" fmla="*/ 1509623 w 3368600"/>
                <a:gd name="connsiteY112" fmla="*/ 802256 h 3761117"/>
                <a:gd name="connsiteX113" fmla="*/ 1500997 w 3368600"/>
                <a:gd name="connsiteY113" fmla="*/ 681487 h 3761117"/>
                <a:gd name="connsiteX114" fmla="*/ 1483744 w 3368600"/>
                <a:gd name="connsiteY114" fmla="*/ 629728 h 3761117"/>
                <a:gd name="connsiteX115" fmla="*/ 1466491 w 3368600"/>
                <a:gd name="connsiteY115" fmla="*/ 569343 h 3761117"/>
                <a:gd name="connsiteX116" fmla="*/ 1457865 w 3368600"/>
                <a:gd name="connsiteY116" fmla="*/ 465826 h 3761117"/>
                <a:gd name="connsiteX117" fmla="*/ 1440612 w 3368600"/>
                <a:gd name="connsiteY117" fmla="*/ 405441 h 3761117"/>
                <a:gd name="connsiteX118" fmla="*/ 1431985 w 3368600"/>
                <a:gd name="connsiteY118" fmla="*/ 370936 h 3761117"/>
                <a:gd name="connsiteX119" fmla="*/ 1423359 w 3368600"/>
                <a:gd name="connsiteY119" fmla="*/ 345056 h 3761117"/>
                <a:gd name="connsiteX120" fmla="*/ 1388853 w 3368600"/>
                <a:gd name="connsiteY120" fmla="*/ 293298 h 3761117"/>
                <a:gd name="connsiteX121" fmla="*/ 1380227 w 3368600"/>
                <a:gd name="connsiteY121" fmla="*/ 267419 h 3761117"/>
                <a:gd name="connsiteX122" fmla="*/ 1397480 w 3368600"/>
                <a:gd name="connsiteY122" fmla="*/ 103517 h 3761117"/>
                <a:gd name="connsiteX123" fmla="*/ 1406106 w 3368600"/>
                <a:gd name="connsiteY123" fmla="*/ 69011 h 3761117"/>
                <a:gd name="connsiteX124" fmla="*/ 1440612 w 3368600"/>
                <a:gd name="connsiteY124" fmla="*/ 17253 h 3761117"/>
                <a:gd name="connsiteX125" fmla="*/ 1466491 w 3368600"/>
                <a:gd name="connsiteY125" fmla="*/ 0 h 3761117"/>
                <a:gd name="connsiteX126" fmla="*/ 1526876 w 3368600"/>
                <a:gd name="connsiteY126" fmla="*/ 8626 h 3761117"/>
                <a:gd name="connsiteX127" fmla="*/ 1578634 w 3368600"/>
                <a:gd name="connsiteY127" fmla="*/ 34505 h 3761117"/>
                <a:gd name="connsiteX128" fmla="*/ 1664899 w 3368600"/>
                <a:gd name="connsiteY128" fmla="*/ 60385 h 3761117"/>
                <a:gd name="connsiteX129" fmla="*/ 1716657 w 3368600"/>
                <a:gd name="connsiteY129" fmla="*/ 77638 h 3761117"/>
                <a:gd name="connsiteX130" fmla="*/ 1742536 w 3368600"/>
                <a:gd name="connsiteY130" fmla="*/ 86264 h 3761117"/>
                <a:gd name="connsiteX131" fmla="*/ 1768415 w 3368600"/>
                <a:gd name="connsiteY131" fmla="*/ 103517 h 3761117"/>
                <a:gd name="connsiteX132" fmla="*/ 1820174 w 3368600"/>
                <a:gd name="connsiteY132" fmla="*/ 120770 h 3761117"/>
                <a:gd name="connsiteX133" fmla="*/ 1846053 w 3368600"/>
                <a:gd name="connsiteY133" fmla="*/ 129396 h 3761117"/>
                <a:gd name="connsiteX134" fmla="*/ 1889185 w 3368600"/>
                <a:gd name="connsiteY134" fmla="*/ 138022 h 3761117"/>
                <a:gd name="connsiteX135" fmla="*/ 1923691 w 3368600"/>
                <a:gd name="connsiteY135" fmla="*/ 146649 h 3761117"/>
                <a:gd name="connsiteX136" fmla="*/ 1975449 w 3368600"/>
                <a:gd name="connsiteY136" fmla="*/ 163902 h 3761117"/>
                <a:gd name="connsiteX137" fmla="*/ 2078966 w 3368600"/>
                <a:gd name="connsiteY137" fmla="*/ 172528 h 3761117"/>
                <a:gd name="connsiteX138" fmla="*/ 2130725 w 3368600"/>
                <a:gd name="connsiteY138" fmla="*/ 189781 h 3761117"/>
                <a:gd name="connsiteX139" fmla="*/ 2191110 w 3368600"/>
                <a:gd name="connsiteY139" fmla="*/ 258792 h 3761117"/>
                <a:gd name="connsiteX140" fmla="*/ 2225615 w 3368600"/>
                <a:gd name="connsiteY140" fmla="*/ 301924 h 3761117"/>
                <a:gd name="connsiteX141" fmla="*/ 2286000 w 3368600"/>
                <a:gd name="connsiteY141" fmla="*/ 362309 h 3761117"/>
                <a:gd name="connsiteX142" fmla="*/ 2303253 w 3368600"/>
                <a:gd name="connsiteY142" fmla="*/ 388188 h 3761117"/>
                <a:gd name="connsiteX143" fmla="*/ 2337759 w 3368600"/>
                <a:gd name="connsiteY143" fmla="*/ 405441 h 3761117"/>
                <a:gd name="connsiteX144" fmla="*/ 2389517 w 3368600"/>
                <a:gd name="connsiteY144" fmla="*/ 439947 h 3761117"/>
                <a:gd name="connsiteX145" fmla="*/ 2415397 w 3368600"/>
                <a:gd name="connsiteY145" fmla="*/ 457200 h 3761117"/>
                <a:gd name="connsiteX146" fmla="*/ 2432649 w 3368600"/>
                <a:gd name="connsiteY146" fmla="*/ 483079 h 3761117"/>
                <a:gd name="connsiteX147" fmla="*/ 2484408 w 3368600"/>
                <a:gd name="connsiteY147" fmla="*/ 517585 h 3761117"/>
                <a:gd name="connsiteX148" fmla="*/ 2501661 w 3368600"/>
                <a:gd name="connsiteY148" fmla="*/ 543464 h 3761117"/>
                <a:gd name="connsiteX149" fmla="*/ 2527540 w 3368600"/>
                <a:gd name="connsiteY149" fmla="*/ 552090 h 3761117"/>
                <a:gd name="connsiteX150" fmla="*/ 2579299 w 3368600"/>
                <a:gd name="connsiteY150" fmla="*/ 586596 h 3761117"/>
                <a:gd name="connsiteX151" fmla="*/ 2605178 w 3368600"/>
                <a:gd name="connsiteY151" fmla="*/ 603849 h 3761117"/>
                <a:gd name="connsiteX152" fmla="*/ 2648310 w 3368600"/>
                <a:gd name="connsiteY152" fmla="*/ 655607 h 3761117"/>
                <a:gd name="connsiteX153" fmla="*/ 2682815 w 3368600"/>
                <a:gd name="connsiteY153" fmla="*/ 707366 h 3761117"/>
                <a:gd name="connsiteX154" fmla="*/ 2734574 w 3368600"/>
                <a:gd name="connsiteY154" fmla="*/ 741871 h 3761117"/>
                <a:gd name="connsiteX155" fmla="*/ 2760453 w 3368600"/>
                <a:gd name="connsiteY155" fmla="*/ 759124 h 3761117"/>
                <a:gd name="connsiteX156" fmla="*/ 2820838 w 3368600"/>
                <a:gd name="connsiteY156" fmla="*/ 819509 h 3761117"/>
                <a:gd name="connsiteX157" fmla="*/ 2846717 w 3368600"/>
                <a:gd name="connsiteY157" fmla="*/ 836762 h 3761117"/>
                <a:gd name="connsiteX158" fmla="*/ 2863970 w 3368600"/>
                <a:gd name="connsiteY158" fmla="*/ 862641 h 3761117"/>
                <a:gd name="connsiteX159" fmla="*/ 2889849 w 3368600"/>
                <a:gd name="connsiteY159" fmla="*/ 871268 h 3761117"/>
                <a:gd name="connsiteX160" fmla="*/ 2898476 w 3368600"/>
                <a:gd name="connsiteY160" fmla="*/ 897147 h 3761117"/>
                <a:gd name="connsiteX161" fmla="*/ 2932982 w 3368600"/>
                <a:gd name="connsiteY161" fmla="*/ 948905 h 3761117"/>
                <a:gd name="connsiteX162" fmla="*/ 2950234 w 3368600"/>
                <a:gd name="connsiteY162" fmla="*/ 974785 h 3761117"/>
                <a:gd name="connsiteX163" fmla="*/ 2967487 w 3368600"/>
                <a:gd name="connsiteY163" fmla="*/ 1000664 h 3761117"/>
                <a:gd name="connsiteX164" fmla="*/ 2976114 w 3368600"/>
                <a:gd name="connsiteY164" fmla="*/ 1026543 h 3761117"/>
                <a:gd name="connsiteX165" fmla="*/ 3001993 w 3368600"/>
                <a:gd name="connsiteY165" fmla="*/ 1043796 h 3761117"/>
                <a:gd name="connsiteX166" fmla="*/ 3036499 w 3368600"/>
                <a:gd name="connsiteY166" fmla="*/ 1095555 h 3761117"/>
                <a:gd name="connsiteX167" fmla="*/ 3053751 w 3368600"/>
                <a:gd name="connsiteY167" fmla="*/ 1121434 h 3761117"/>
                <a:gd name="connsiteX168" fmla="*/ 3071004 w 3368600"/>
                <a:gd name="connsiteY168" fmla="*/ 1173192 h 3761117"/>
                <a:gd name="connsiteX169" fmla="*/ 3105510 w 3368600"/>
                <a:gd name="connsiteY169" fmla="*/ 1224951 h 3761117"/>
                <a:gd name="connsiteX170" fmla="*/ 3131389 w 3368600"/>
                <a:gd name="connsiteY170" fmla="*/ 1276709 h 3761117"/>
                <a:gd name="connsiteX171" fmla="*/ 3157268 w 3368600"/>
                <a:gd name="connsiteY171" fmla="*/ 1354347 h 3761117"/>
                <a:gd name="connsiteX172" fmla="*/ 3165895 w 3368600"/>
                <a:gd name="connsiteY172" fmla="*/ 1380226 h 3761117"/>
                <a:gd name="connsiteX173" fmla="*/ 3191774 w 3368600"/>
                <a:gd name="connsiteY173" fmla="*/ 1397479 h 3761117"/>
                <a:gd name="connsiteX174" fmla="*/ 3226280 w 3368600"/>
                <a:gd name="connsiteY174" fmla="*/ 1440611 h 3761117"/>
                <a:gd name="connsiteX175" fmla="*/ 3243532 w 3368600"/>
                <a:gd name="connsiteY175" fmla="*/ 1492370 h 3761117"/>
                <a:gd name="connsiteX176" fmla="*/ 3260785 w 3368600"/>
                <a:gd name="connsiteY176" fmla="*/ 1518249 h 3761117"/>
                <a:gd name="connsiteX177" fmla="*/ 3278038 w 3368600"/>
                <a:gd name="connsiteY177" fmla="*/ 1570007 h 3761117"/>
                <a:gd name="connsiteX178" fmla="*/ 3286665 w 3368600"/>
                <a:gd name="connsiteY178" fmla="*/ 1595887 h 3761117"/>
                <a:gd name="connsiteX179" fmla="*/ 3295291 w 3368600"/>
                <a:gd name="connsiteY179" fmla="*/ 1630392 h 3761117"/>
                <a:gd name="connsiteX180" fmla="*/ 3312544 w 3368600"/>
                <a:gd name="connsiteY180" fmla="*/ 1682151 h 3761117"/>
                <a:gd name="connsiteX181" fmla="*/ 3321170 w 3368600"/>
                <a:gd name="connsiteY181" fmla="*/ 1708030 h 3761117"/>
                <a:gd name="connsiteX182" fmla="*/ 3329797 w 3368600"/>
                <a:gd name="connsiteY182" fmla="*/ 1733909 h 3761117"/>
                <a:gd name="connsiteX183" fmla="*/ 3364302 w 3368600"/>
                <a:gd name="connsiteY183" fmla="*/ 1785668 h 3761117"/>
                <a:gd name="connsiteX184" fmla="*/ 3355676 w 3368600"/>
                <a:gd name="connsiteY184" fmla="*/ 1871932 h 3761117"/>
                <a:gd name="connsiteX185" fmla="*/ 3303917 w 3368600"/>
                <a:gd name="connsiteY185" fmla="*/ 1906438 h 3761117"/>
                <a:gd name="connsiteX186" fmla="*/ 3278038 w 3368600"/>
                <a:gd name="connsiteY186" fmla="*/ 1923690 h 3761117"/>
                <a:gd name="connsiteX187" fmla="*/ 3260785 w 3368600"/>
                <a:gd name="connsiteY187" fmla="*/ 1949570 h 3761117"/>
                <a:gd name="connsiteX188" fmla="*/ 3209027 w 3368600"/>
                <a:gd name="connsiteY188" fmla="*/ 1984075 h 3761117"/>
                <a:gd name="connsiteX189" fmla="*/ 3157268 w 3368600"/>
                <a:gd name="connsiteY189" fmla="*/ 2009955 h 3761117"/>
                <a:gd name="connsiteX190" fmla="*/ 3096883 w 3368600"/>
                <a:gd name="connsiteY190" fmla="*/ 2053087 h 3761117"/>
                <a:gd name="connsiteX191" fmla="*/ 3045125 w 3368600"/>
                <a:gd name="connsiteY191" fmla="*/ 2087592 h 3761117"/>
                <a:gd name="connsiteX192" fmla="*/ 3027872 w 3368600"/>
                <a:gd name="connsiteY192" fmla="*/ 2113471 h 3761117"/>
                <a:gd name="connsiteX193" fmla="*/ 3001993 w 3368600"/>
                <a:gd name="connsiteY193" fmla="*/ 2122098 h 3761117"/>
                <a:gd name="connsiteX194" fmla="*/ 2976114 w 3368600"/>
                <a:gd name="connsiteY194" fmla="*/ 2139351 h 3761117"/>
                <a:gd name="connsiteX195" fmla="*/ 2958861 w 3368600"/>
                <a:gd name="connsiteY195" fmla="*/ 2165230 h 3761117"/>
                <a:gd name="connsiteX196" fmla="*/ 2932982 w 3368600"/>
                <a:gd name="connsiteY196" fmla="*/ 2173856 h 3761117"/>
                <a:gd name="connsiteX197" fmla="*/ 2924355 w 3368600"/>
                <a:gd name="connsiteY197" fmla="*/ 2199736 h 3761117"/>
                <a:gd name="connsiteX198" fmla="*/ 2881223 w 3368600"/>
                <a:gd name="connsiteY198" fmla="*/ 2234241 h 3761117"/>
                <a:gd name="connsiteX199" fmla="*/ 2838091 w 3368600"/>
                <a:gd name="connsiteY199" fmla="*/ 2268747 h 3761117"/>
                <a:gd name="connsiteX200" fmla="*/ 2786332 w 3368600"/>
                <a:gd name="connsiteY200" fmla="*/ 2303253 h 3761117"/>
                <a:gd name="connsiteX201" fmla="*/ 2760453 w 3368600"/>
                <a:gd name="connsiteY201" fmla="*/ 2320505 h 3761117"/>
                <a:gd name="connsiteX202" fmla="*/ 2734574 w 3368600"/>
                <a:gd name="connsiteY202" fmla="*/ 2346385 h 3761117"/>
                <a:gd name="connsiteX203" fmla="*/ 2682815 w 3368600"/>
                <a:gd name="connsiteY203" fmla="*/ 2363638 h 3761117"/>
                <a:gd name="connsiteX204" fmla="*/ 2648310 w 3368600"/>
                <a:gd name="connsiteY204" fmla="*/ 2415396 h 3761117"/>
                <a:gd name="connsiteX205" fmla="*/ 2570672 w 3368600"/>
                <a:gd name="connsiteY205" fmla="*/ 2475781 h 3761117"/>
                <a:gd name="connsiteX206" fmla="*/ 2536166 w 3368600"/>
                <a:gd name="connsiteY206" fmla="*/ 2501660 h 3761117"/>
                <a:gd name="connsiteX207" fmla="*/ 2493034 w 3368600"/>
                <a:gd name="connsiteY207" fmla="*/ 2553419 h 3761117"/>
                <a:gd name="connsiteX208" fmla="*/ 2467155 w 3368600"/>
                <a:gd name="connsiteY208" fmla="*/ 2570671 h 3761117"/>
                <a:gd name="connsiteX209" fmla="*/ 2449902 w 3368600"/>
                <a:gd name="connsiteY209" fmla="*/ 2596551 h 3761117"/>
                <a:gd name="connsiteX210" fmla="*/ 2424023 w 3368600"/>
                <a:gd name="connsiteY210" fmla="*/ 2605177 h 3761117"/>
                <a:gd name="connsiteX211" fmla="*/ 2415397 w 3368600"/>
                <a:gd name="connsiteY211" fmla="*/ 2631056 h 3761117"/>
                <a:gd name="connsiteX212" fmla="*/ 2398144 w 3368600"/>
                <a:gd name="connsiteY212" fmla="*/ 2656936 h 3761117"/>
                <a:gd name="connsiteX213" fmla="*/ 2346385 w 3368600"/>
                <a:gd name="connsiteY213" fmla="*/ 2691441 h 3761117"/>
                <a:gd name="connsiteX214" fmla="*/ 2320506 w 3368600"/>
                <a:gd name="connsiteY214" fmla="*/ 2743200 h 3761117"/>
                <a:gd name="connsiteX215" fmla="*/ 2329132 w 3368600"/>
                <a:gd name="connsiteY215" fmla="*/ 2786332 h 3761117"/>
                <a:gd name="connsiteX216" fmla="*/ 2398144 w 3368600"/>
                <a:gd name="connsiteY216" fmla="*/ 2846717 h 3761117"/>
                <a:gd name="connsiteX217" fmla="*/ 2432649 w 3368600"/>
                <a:gd name="connsiteY217" fmla="*/ 2855343 h 3761117"/>
                <a:gd name="connsiteX218" fmla="*/ 2484408 w 3368600"/>
                <a:gd name="connsiteY218" fmla="*/ 2872596 h 3761117"/>
                <a:gd name="connsiteX219" fmla="*/ 2518914 w 3368600"/>
                <a:gd name="connsiteY219" fmla="*/ 2881222 h 3761117"/>
                <a:gd name="connsiteX220" fmla="*/ 2596551 w 3368600"/>
                <a:gd name="connsiteY220" fmla="*/ 2907102 h 3761117"/>
                <a:gd name="connsiteX221" fmla="*/ 2622431 w 3368600"/>
                <a:gd name="connsiteY221" fmla="*/ 2915728 h 3761117"/>
                <a:gd name="connsiteX222" fmla="*/ 2648310 w 3368600"/>
                <a:gd name="connsiteY222" fmla="*/ 2967487 h 3761117"/>
                <a:gd name="connsiteX223" fmla="*/ 2700068 w 3368600"/>
                <a:gd name="connsiteY223" fmla="*/ 2984739 h 3761117"/>
                <a:gd name="connsiteX224" fmla="*/ 2734574 w 3368600"/>
                <a:gd name="connsiteY224" fmla="*/ 2993366 h 376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368600" h="3761117">
                  <a:moveTo>
                    <a:pt x="2734574" y="2993366"/>
                  </a:moveTo>
                  <a:cubicBezTo>
                    <a:pt x="2738887" y="3004868"/>
                    <a:pt x="2729936" y="3033813"/>
                    <a:pt x="2725948" y="3053751"/>
                  </a:cubicBezTo>
                  <a:cubicBezTo>
                    <a:pt x="2724165" y="3062667"/>
                    <a:pt x="2723001" y="3072530"/>
                    <a:pt x="2717321" y="3079630"/>
                  </a:cubicBezTo>
                  <a:cubicBezTo>
                    <a:pt x="2710844" y="3087726"/>
                    <a:pt x="2700068" y="3091132"/>
                    <a:pt x="2691442" y="3096883"/>
                  </a:cubicBezTo>
                  <a:cubicBezTo>
                    <a:pt x="2676599" y="3119147"/>
                    <a:pt x="2650213" y="3160798"/>
                    <a:pt x="2631057" y="3183147"/>
                  </a:cubicBezTo>
                  <a:cubicBezTo>
                    <a:pt x="2623118" y="3192410"/>
                    <a:pt x="2612668" y="3199396"/>
                    <a:pt x="2605178" y="3209026"/>
                  </a:cubicBezTo>
                  <a:cubicBezTo>
                    <a:pt x="2592448" y="3225394"/>
                    <a:pt x="2582174" y="3243532"/>
                    <a:pt x="2570672" y="3260785"/>
                  </a:cubicBezTo>
                  <a:lnTo>
                    <a:pt x="2553419" y="3286664"/>
                  </a:lnTo>
                  <a:cubicBezTo>
                    <a:pt x="2547668" y="3295290"/>
                    <a:pt x="2544792" y="3306792"/>
                    <a:pt x="2536166" y="3312543"/>
                  </a:cubicBezTo>
                  <a:cubicBezTo>
                    <a:pt x="2527540" y="3318294"/>
                    <a:pt x="2518252" y="3323159"/>
                    <a:pt x="2510287" y="3329796"/>
                  </a:cubicBezTo>
                  <a:cubicBezTo>
                    <a:pt x="2500915" y="3337606"/>
                    <a:pt x="2494559" y="3348908"/>
                    <a:pt x="2484408" y="3355675"/>
                  </a:cubicBezTo>
                  <a:cubicBezTo>
                    <a:pt x="2476842" y="3360719"/>
                    <a:pt x="2466662" y="3360235"/>
                    <a:pt x="2458529" y="3364302"/>
                  </a:cubicBezTo>
                  <a:cubicBezTo>
                    <a:pt x="2391646" y="3397744"/>
                    <a:pt x="2471810" y="3368502"/>
                    <a:pt x="2406770" y="3390181"/>
                  </a:cubicBezTo>
                  <a:cubicBezTo>
                    <a:pt x="2401019" y="3398807"/>
                    <a:pt x="2396848" y="3408729"/>
                    <a:pt x="2389517" y="3416060"/>
                  </a:cubicBezTo>
                  <a:cubicBezTo>
                    <a:pt x="2382186" y="3423391"/>
                    <a:pt x="2370115" y="3425217"/>
                    <a:pt x="2363638" y="3433313"/>
                  </a:cubicBezTo>
                  <a:cubicBezTo>
                    <a:pt x="2357958" y="3440413"/>
                    <a:pt x="2360056" y="3451626"/>
                    <a:pt x="2355012" y="3459192"/>
                  </a:cubicBezTo>
                  <a:cubicBezTo>
                    <a:pt x="2348245" y="3469343"/>
                    <a:pt x="2336942" y="3475699"/>
                    <a:pt x="2329132" y="3485071"/>
                  </a:cubicBezTo>
                  <a:cubicBezTo>
                    <a:pt x="2271620" y="3554086"/>
                    <a:pt x="2355017" y="3470691"/>
                    <a:pt x="2286000" y="3528204"/>
                  </a:cubicBezTo>
                  <a:cubicBezTo>
                    <a:pt x="2276628" y="3536014"/>
                    <a:pt x="2269751" y="3546593"/>
                    <a:pt x="2260121" y="3554083"/>
                  </a:cubicBezTo>
                  <a:cubicBezTo>
                    <a:pt x="2243754" y="3566813"/>
                    <a:pt x="2208363" y="3588588"/>
                    <a:pt x="2208363" y="3588588"/>
                  </a:cubicBezTo>
                  <a:cubicBezTo>
                    <a:pt x="2202612" y="3597215"/>
                    <a:pt x="2198441" y="3607137"/>
                    <a:pt x="2191110" y="3614468"/>
                  </a:cubicBezTo>
                  <a:cubicBezTo>
                    <a:pt x="2174387" y="3631192"/>
                    <a:pt x="2160400" y="3633331"/>
                    <a:pt x="2139351" y="3640347"/>
                  </a:cubicBezTo>
                  <a:cubicBezTo>
                    <a:pt x="2130725" y="3646098"/>
                    <a:pt x="2122946" y="3653389"/>
                    <a:pt x="2113472" y="3657600"/>
                  </a:cubicBezTo>
                  <a:cubicBezTo>
                    <a:pt x="2057319" y="3682557"/>
                    <a:pt x="2034879" y="3677292"/>
                    <a:pt x="1966823" y="3683479"/>
                  </a:cubicBezTo>
                  <a:cubicBezTo>
                    <a:pt x="1958696" y="3685511"/>
                    <a:pt x="1916567" y="3695104"/>
                    <a:pt x="1906438" y="3700732"/>
                  </a:cubicBezTo>
                  <a:cubicBezTo>
                    <a:pt x="1888312" y="3710802"/>
                    <a:pt x="1871933" y="3723736"/>
                    <a:pt x="1854680" y="3735238"/>
                  </a:cubicBezTo>
                  <a:cubicBezTo>
                    <a:pt x="1846054" y="3740989"/>
                    <a:pt x="1838636" y="3749211"/>
                    <a:pt x="1828800" y="3752490"/>
                  </a:cubicBezTo>
                  <a:lnTo>
                    <a:pt x="1802921" y="3761117"/>
                  </a:lnTo>
                  <a:cubicBezTo>
                    <a:pt x="1771291" y="3758241"/>
                    <a:pt x="1739308" y="3758009"/>
                    <a:pt x="1708031" y="3752490"/>
                  </a:cubicBezTo>
                  <a:cubicBezTo>
                    <a:pt x="1690122" y="3749330"/>
                    <a:pt x="1674442" y="3735995"/>
                    <a:pt x="1656272" y="3735238"/>
                  </a:cubicBezTo>
                  <a:lnTo>
                    <a:pt x="1449238" y="3726611"/>
                  </a:lnTo>
                  <a:cubicBezTo>
                    <a:pt x="1386199" y="3684584"/>
                    <a:pt x="1465452" y="3735875"/>
                    <a:pt x="1388853" y="3692105"/>
                  </a:cubicBezTo>
                  <a:cubicBezTo>
                    <a:pt x="1379851" y="3686961"/>
                    <a:pt x="1372247" y="3679489"/>
                    <a:pt x="1362974" y="3674853"/>
                  </a:cubicBezTo>
                  <a:cubicBezTo>
                    <a:pt x="1354841" y="3670786"/>
                    <a:pt x="1345453" y="3669808"/>
                    <a:pt x="1337095" y="3666226"/>
                  </a:cubicBezTo>
                  <a:cubicBezTo>
                    <a:pt x="1325275" y="3661160"/>
                    <a:pt x="1313754" y="3655353"/>
                    <a:pt x="1302589" y="3648973"/>
                  </a:cubicBezTo>
                  <a:cubicBezTo>
                    <a:pt x="1293587" y="3643829"/>
                    <a:pt x="1286184" y="3635932"/>
                    <a:pt x="1276710" y="3631721"/>
                  </a:cubicBezTo>
                  <a:cubicBezTo>
                    <a:pt x="1260091" y="3624335"/>
                    <a:pt x="1242204" y="3620219"/>
                    <a:pt x="1224951" y="3614468"/>
                  </a:cubicBezTo>
                  <a:lnTo>
                    <a:pt x="1199072" y="3605841"/>
                  </a:lnTo>
                  <a:lnTo>
                    <a:pt x="1173193" y="3597215"/>
                  </a:lnTo>
                  <a:cubicBezTo>
                    <a:pt x="1132183" y="3569874"/>
                    <a:pt x="1157149" y="3583240"/>
                    <a:pt x="1095555" y="3562709"/>
                  </a:cubicBezTo>
                  <a:lnTo>
                    <a:pt x="1069676" y="3554083"/>
                  </a:lnTo>
                  <a:lnTo>
                    <a:pt x="1043797" y="3545456"/>
                  </a:lnTo>
                  <a:cubicBezTo>
                    <a:pt x="1011918" y="3497638"/>
                    <a:pt x="1044784" y="3535461"/>
                    <a:pt x="1000665" y="3510951"/>
                  </a:cubicBezTo>
                  <a:cubicBezTo>
                    <a:pt x="982539" y="3500881"/>
                    <a:pt x="968577" y="3483002"/>
                    <a:pt x="948906" y="3476445"/>
                  </a:cubicBezTo>
                  <a:cubicBezTo>
                    <a:pt x="931653" y="3470694"/>
                    <a:pt x="915194" y="3461448"/>
                    <a:pt x="897148" y="3459192"/>
                  </a:cubicBezTo>
                  <a:cubicBezTo>
                    <a:pt x="813587" y="3448747"/>
                    <a:pt x="850869" y="3455113"/>
                    <a:pt x="785004" y="3441939"/>
                  </a:cubicBezTo>
                  <a:cubicBezTo>
                    <a:pt x="718115" y="3397347"/>
                    <a:pt x="752916" y="3413990"/>
                    <a:pt x="681487" y="3390181"/>
                  </a:cubicBezTo>
                  <a:lnTo>
                    <a:pt x="655608" y="3381555"/>
                  </a:lnTo>
                  <a:cubicBezTo>
                    <a:pt x="646982" y="3375804"/>
                    <a:pt x="639258" y="3368386"/>
                    <a:pt x="629729" y="3364302"/>
                  </a:cubicBezTo>
                  <a:cubicBezTo>
                    <a:pt x="613348" y="3357281"/>
                    <a:pt x="555146" y="3348996"/>
                    <a:pt x="543465" y="3347049"/>
                  </a:cubicBezTo>
                  <a:lnTo>
                    <a:pt x="491706" y="3312543"/>
                  </a:lnTo>
                  <a:cubicBezTo>
                    <a:pt x="483080" y="3306792"/>
                    <a:pt x="475663" y="3298568"/>
                    <a:pt x="465827" y="3295290"/>
                  </a:cubicBezTo>
                  <a:cubicBezTo>
                    <a:pt x="439054" y="3286366"/>
                    <a:pt x="432092" y="3285401"/>
                    <a:pt x="405442" y="3269411"/>
                  </a:cubicBezTo>
                  <a:cubicBezTo>
                    <a:pt x="387661" y="3258743"/>
                    <a:pt x="353683" y="3234905"/>
                    <a:pt x="353683" y="3234905"/>
                  </a:cubicBezTo>
                  <a:cubicBezTo>
                    <a:pt x="347932" y="3226279"/>
                    <a:pt x="344233" y="3215853"/>
                    <a:pt x="336431" y="3209026"/>
                  </a:cubicBezTo>
                  <a:cubicBezTo>
                    <a:pt x="320826" y="3195372"/>
                    <a:pt x="284672" y="3174521"/>
                    <a:pt x="284672" y="3174521"/>
                  </a:cubicBezTo>
                  <a:cubicBezTo>
                    <a:pt x="238666" y="3105511"/>
                    <a:pt x="299047" y="3188895"/>
                    <a:pt x="241540" y="3131388"/>
                  </a:cubicBezTo>
                  <a:cubicBezTo>
                    <a:pt x="184031" y="3073879"/>
                    <a:pt x="267419" y="3134264"/>
                    <a:pt x="198408" y="3088256"/>
                  </a:cubicBezTo>
                  <a:lnTo>
                    <a:pt x="155276" y="2958860"/>
                  </a:lnTo>
                  <a:lnTo>
                    <a:pt x="138023" y="2907102"/>
                  </a:lnTo>
                  <a:cubicBezTo>
                    <a:pt x="137459" y="2904844"/>
                    <a:pt x="125272" y="2852345"/>
                    <a:pt x="120770" y="2846717"/>
                  </a:cubicBezTo>
                  <a:cubicBezTo>
                    <a:pt x="114293" y="2838621"/>
                    <a:pt x="103517" y="2835215"/>
                    <a:pt x="94891" y="2829464"/>
                  </a:cubicBezTo>
                  <a:cubicBezTo>
                    <a:pt x="92016" y="2820838"/>
                    <a:pt x="91309" y="2811151"/>
                    <a:pt x="86265" y="2803585"/>
                  </a:cubicBezTo>
                  <a:cubicBezTo>
                    <a:pt x="79498" y="2793434"/>
                    <a:pt x="68195" y="2787077"/>
                    <a:pt x="60385" y="2777705"/>
                  </a:cubicBezTo>
                  <a:cubicBezTo>
                    <a:pt x="53748" y="2769740"/>
                    <a:pt x="48883" y="2760452"/>
                    <a:pt x="43132" y="2751826"/>
                  </a:cubicBezTo>
                  <a:lnTo>
                    <a:pt x="25880" y="2700068"/>
                  </a:lnTo>
                  <a:cubicBezTo>
                    <a:pt x="23004" y="2691441"/>
                    <a:pt x="19036" y="2683105"/>
                    <a:pt x="17253" y="2674188"/>
                  </a:cubicBezTo>
                  <a:cubicBezTo>
                    <a:pt x="6844" y="2622140"/>
                    <a:pt x="13264" y="2644966"/>
                    <a:pt x="0" y="2605177"/>
                  </a:cubicBezTo>
                  <a:cubicBezTo>
                    <a:pt x="2876" y="2585049"/>
                    <a:pt x="4639" y="2564730"/>
                    <a:pt x="8627" y="2544792"/>
                  </a:cubicBezTo>
                  <a:cubicBezTo>
                    <a:pt x="10410" y="2535876"/>
                    <a:pt x="15758" y="2527882"/>
                    <a:pt x="17253" y="2518913"/>
                  </a:cubicBezTo>
                  <a:cubicBezTo>
                    <a:pt x="24926" y="2472877"/>
                    <a:pt x="12273" y="2446255"/>
                    <a:pt x="43132" y="2415396"/>
                  </a:cubicBezTo>
                  <a:cubicBezTo>
                    <a:pt x="63855" y="2394673"/>
                    <a:pt x="70335" y="2400041"/>
                    <a:pt x="94891" y="2389517"/>
                  </a:cubicBezTo>
                  <a:cubicBezTo>
                    <a:pt x="158046" y="2362451"/>
                    <a:pt x="100285" y="2379542"/>
                    <a:pt x="163902" y="2363638"/>
                  </a:cubicBezTo>
                  <a:cubicBezTo>
                    <a:pt x="181155" y="2352136"/>
                    <a:pt x="204159" y="2346385"/>
                    <a:pt x="215661" y="2329132"/>
                  </a:cubicBezTo>
                  <a:lnTo>
                    <a:pt x="250166" y="2277373"/>
                  </a:lnTo>
                  <a:cubicBezTo>
                    <a:pt x="267130" y="2251926"/>
                    <a:pt x="268391" y="2246372"/>
                    <a:pt x="293299" y="2225615"/>
                  </a:cubicBezTo>
                  <a:cubicBezTo>
                    <a:pt x="301264" y="2218978"/>
                    <a:pt x="310552" y="2214113"/>
                    <a:pt x="319178" y="2208362"/>
                  </a:cubicBezTo>
                  <a:cubicBezTo>
                    <a:pt x="358727" y="2149038"/>
                    <a:pt x="334012" y="2163161"/>
                    <a:pt x="379563" y="2147977"/>
                  </a:cubicBezTo>
                  <a:cubicBezTo>
                    <a:pt x="388189" y="2139351"/>
                    <a:pt x="396179" y="2130037"/>
                    <a:pt x="405442" y="2122098"/>
                  </a:cubicBezTo>
                  <a:cubicBezTo>
                    <a:pt x="416358" y="2112741"/>
                    <a:pt x="430744" y="2107264"/>
                    <a:pt x="439948" y="2096219"/>
                  </a:cubicBezTo>
                  <a:cubicBezTo>
                    <a:pt x="445769" y="2089233"/>
                    <a:pt x="442894" y="2077440"/>
                    <a:pt x="448574" y="2070339"/>
                  </a:cubicBezTo>
                  <a:cubicBezTo>
                    <a:pt x="455050" y="2062243"/>
                    <a:pt x="466489" y="2059724"/>
                    <a:pt x="474453" y="2053087"/>
                  </a:cubicBezTo>
                  <a:cubicBezTo>
                    <a:pt x="540868" y="1997741"/>
                    <a:pt x="461962" y="2052785"/>
                    <a:pt x="526212" y="2009955"/>
                  </a:cubicBezTo>
                  <a:cubicBezTo>
                    <a:pt x="533228" y="1988905"/>
                    <a:pt x="535367" y="1974920"/>
                    <a:pt x="552091" y="1958196"/>
                  </a:cubicBezTo>
                  <a:cubicBezTo>
                    <a:pt x="559422" y="1950865"/>
                    <a:pt x="569344" y="1946694"/>
                    <a:pt x="577970" y="1940943"/>
                  </a:cubicBezTo>
                  <a:cubicBezTo>
                    <a:pt x="580846" y="1932317"/>
                    <a:pt x="582530" y="1923197"/>
                    <a:pt x="586597" y="1915064"/>
                  </a:cubicBezTo>
                  <a:cubicBezTo>
                    <a:pt x="596581" y="1895095"/>
                    <a:pt x="613034" y="1877615"/>
                    <a:pt x="629729" y="1863305"/>
                  </a:cubicBezTo>
                  <a:cubicBezTo>
                    <a:pt x="656736" y="1840156"/>
                    <a:pt x="668712" y="1839064"/>
                    <a:pt x="690114" y="1811547"/>
                  </a:cubicBezTo>
                  <a:cubicBezTo>
                    <a:pt x="702844" y="1795180"/>
                    <a:pt x="713117" y="1777041"/>
                    <a:pt x="724619" y="1759788"/>
                  </a:cubicBezTo>
                  <a:cubicBezTo>
                    <a:pt x="730370" y="1751162"/>
                    <a:pt x="733246" y="1739660"/>
                    <a:pt x="741872" y="1733909"/>
                  </a:cubicBezTo>
                  <a:cubicBezTo>
                    <a:pt x="759125" y="1722407"/>
                    <a:pt x="773960" y="1705962"/>
                    <a:pt x="793631" y="1699404"/>
                  </a:cubicBezTo>
                  <a:cubicBezTo>
                    <a:pt x="802257" y="1696528"/>
                    <a:pt x="811377" y="1694844"/>
                    <a:pt x="819510" y="1690777"/>
                  </a:cubicBezTo>
                  <a:cubicBezTo>
                    <a:pt x="851638" y="1674713"/>
                    <a:pt x="842649" y="1671494"/>
                    <a:pt x="871268" y="1647645"/>
                  </a:cubicBezTo>
                  <a:cubicBezTo>
                    <a:pt x="879233" y="1641008"/>
                    <a:pt x="888521" y="1636143"/>
                    <a:pt x="897148" y="1630392"/>
                  </a:cubicBezTo>
                  <a:cubicBezTo>
                    <a:pt x="902899" y="1621766"/>
                    <a:pt x="907763" y="1612477"/>
                    <a:pt x="914400" y="1604513"/>
                  </a:cubicBezTo>
                  <a:cubicBezTo>
                    <a:pt x="922210" y="1595141"/>
                    <a:pt x="934355" y="1589298"/>
                    <a:pt x="940280" y="1578634"/>
                  </a:cubicBezTo>
                  <a:cubicBezTo>
                    <a:pt x="949112" y="1562736"/>
                    <a:pt x="947444" y="1542007"/>
                    <a:pt x="957532" y="1526875"/>
                  </a:cubicBezTo>
                  <a:cubicBezTo>
                    <a:pt x="973095" y="1503531"/>
                    <a:pt x="981093" y="1493853"/>
                    <a:pt x="992038" y="1466490"/>
                  </a:cubicBezTo>
                  <a:cubicBezTo>
                    <a:pt x="1027754" y="1377201"/>
                    <a:pt x="985628" y="1450227"/>
                    <a:pt x="1043797" y="1362973"/>
                  </a:cubicBezTo>
                  <a:cubicBezTo>
                    <a:pt x="1049548" y="1354347"/>
                    <a:pt x="1052423" y="1342845"/>
                    <a:pt x="1061049" y="1337094"/>
                  </a:cubicBezTo>
                  <a:cubicBezTo>
                    <a:pt x="1125299" y="1294261"/>
                    <a:pt x="1046393" y="1349309"/>
                    <a:pt x="1112808" y="1293962"/>
                  </a:cubicBezTo>
                  <a:cubicBezTo>
                    <a:pt x="1149820" y="1263118"/>
                    <a:pt x="1130200" y="1292069"/>
                    <a:pt x="1164566" y="1250830"/>
                  </a:cubicBezTo>
                  <a:cubicBezTo>
                    <a:pt x="1195469" y="1213747"/>
                    <a:pt x="1170992" y="1237977"/>
                    <a:pt x="1190446" y="1199071"/>
                  </a:cubicBezTo>
                  <a:cubicBezTo>
                    <a:pt x="1195083" y="1189798"/>
                    <a:pt x="1201948" y="1181818"/>
                    <a:pt x="1207699" y="1173192"/>
                  </a:cubicBezTo>
                  <a:lnTo>
                    <a:pt x="1233578" y="1095555"/>
                  </a:lnTo>
                  <a:cubicBezTo>
                    <a:pt x="1236454" y="1086928"/>
                    <a:pt x="1237160" y="1077241"/>
                    <a:pt x="1242204" y="1069675"/>
                  </a:cubicBezTo>
                  <a:cubicBezTo>
                    <a:pt x="1280339" y="1012474"/>
                    <a:pt x="1235518" y="1076039"/>
                    <a:pt x="1285336" y="1017917"/>
                  </a:cubicBezTo>
                  <a:cubicBezTo>
                    <a:pt x="1294693" y="1007001"/>
                    <a:pt x="1301858" y="994327"/>
                    <a:pt x="1311215" y="983411"/>
                  </a:cubicBezTo>
                  <a:cubicBezTo>
                    <a:pt x="1325522" y="966720"/>
                    <a:pt x="1343010" y="950261"/>
                    <a:pt x="1362974" y="940279"/>
                  </a:cubicBezTo>
                  <a:cubicBezTo>
                    <a:pt x="1371107" y="936213"/>
                    <a:pt x="1380227" y="934528"/>
                    <a:pt x="1388853" y="931653"/>
                  </a:cubicBezTo>
                  <a:cubicBezTo>
                    <a:pt x="1450778" y="869728"/>
                    <a:pt x="1421093" y="894534"/>
                    <a:pt x="1475117" y="854015"/>
                  </a:cubicBezTo>
                  <a:cubicBezTo>
                    <a:pt x="1477993" y="845389"/>
                    <a:pt x="1478700" y="835702"/>
                    <a:pt x="1483744" y="828136"/>
                  </a:cubicBezTo>
                  <a:cubicBezTo>
                    <a:pt x="1490511" y="817985"/>
                    <a:pt x="1508198" y="814372"/>
                    <a:pt x="1509623" y="802256"/>
                  </a:cubicBezTo>
                  <a:cubicBezTo>
                    <a:pt x="1514339" y="762174"/>
                    <a:pt x="1506984" y="721399"/>
                    <a:pt x="1500997" y="681487"/>
                  </a:cubicBezTo>
                  <a:cubicBezTo>
                    <a:pt x="1498299" y="663502"/>
                    <a:pt x="1489495" y="646981"/>
                    <a:pt x="1483744" y="629728"/>
                  </a:cubicBezTo>
                  <a:cubicBezTo>
                    <a:pt x="1471366" y="592594"/>
                    <a:pt x="1477325" y="612681"/>
                    <a:pt x="1466491" y="569343"/>
                  </a:cubicBezTo>
                  <a:cubicBezTo>
                    <a:pt x="1463616" y="534837"/>
                    <a:pt x="1462160" y="500184"/>
                    <a:pt x="1457865" y="465826"/>
                  </a:cubicBezTo>
                  <a:cubicBezTo>
                    <a:pt x="1454870" y="441869"/>
                    <a:pt x="1446975" y="427712"/>
                    <a:pt x="1440612" y="405441"/>
                  </a:cubicBezTo>
                  <a:cubicBezTo>
                    <a:pt x="1437355" y="394041"/>
                    <a:pt x="1435242" y="382336"/>
                    <a:pt x="1431985" y="370936"/>
                  </a:cubicBezTo>
                  <a:cubicBezTo>
                    <a:pt x="1429487" y="362193"/>
                    <a:pt x="1427775" y="353005"/>
                    <a:pt x="1423359" y="345056"/>
                  </a:cubicBezTo>
                  <a:cubicBezTo>
                    <a:pt x="1413289" y="326930"/>
                    <a:pt x="1388853" y="293298"/>
                    <a:pt x="1388853" y="293298"/>
                  </a:cubicBezTo>
                  <a:cubicBezTo>
                    <a:pt x="1385978" y="284672"/>
                    <a:pt x="1380227" y="276512"/>
                    <a:pt x="1380227" y="267419"/>
                  </a:cubicBezTo>
                  <a:cubicBezTo>
                    <a:pt x="1380227" y="93653"/>
                    <a:pt x="1376088" y="178388"/>
                    <a:pt x="1397480" y="103517"/>
                  </a:cubicBezTo>
                  <a:cubicBezTo>
                    <a:pt x="1400737" y="92117"/>
                    <a:pt x="1400804" y="79615"/>
                    <a:pt x="1406106" y="69011"/>
                  </a:cubicBezTo>
                  <a:cubicBezTo>
                    <a:pt x="1415379" y="50465"/>
                    <a:pt x="1423359" y="28755"/>
                    <a:pt x="1440612" y="17253"/>
                  </a:cubicBezTo>
                  <a:lnTo>
                    <a:pt x="1466491" y="0"/>
                  </a:lnTo>
                  <a:cubicBezTo>
                    <a:pt x="1486619" y="2875"/>
                    <a:pt x="1506938" y="4638"/>
                    <a:pt x="1526876" y="8626"/>
                  </a:cubicBezTo>
                  <a:cubicBezTo>
                    <a:pt x="1569772" y="17205"/>
                    <a:pt x="1537001" y="16002"/>
                    <a:pt x="1578634" y="34505"/>
                  </a:cubicBezTo>
                  <a:cubicBezTo>
                    <a:pt x="1620863" y="53273"/>
                    <a:pt x="1626295" y="48804"/>
                    <a:pt x="1664899" y="60385"/>
                  </a:cubicBezTo>
                  <a:cubicBezTo>
                    <a:pt x="1682318" y="65611"/>
                    <a:pt x="1699404" y="71887"/>
                    <a:pt x="1716657" y="77638"/>
                  </a:cubicBezTo>
                  <a:lnTo>
                    <a:pt x="1742536" y="86264"/>
                  </a:lnTo>
                  <a:cubicBezTo>
                    <a:pt x="1751162" y="92015"/>
                    <a:pt x="1758941" y="99306"/>
                    <a:pt x="1768415" y="103517"/>
                  </a:cubicBezTo>
                  <a:cubicBezTo>
                    <a:pt x="1785034" y="110903"/>
                    <a:pt x="1802921" y="115019"/>
                    <a:pt x="1820174" y="120770"/>
                  </a:cubicBezTo>
                  <a:cubicBezTo>
                    <a:pt x="1828800" y="123645"/>
                    <a:pt x="1837137" y="127613"/>
                    <a:pt x="1846053" y="129396"/>
                  </a:cubicBezTo>
                  <a:cubicBezTo>
                    <a:pt x="1860430" y="132271"/>
                    <a:pt x="1874872" y="134841"/>
                    <a:pt x="1889185" y="138022"/>
                  </a:cubicBezTo>
                  <a:cubicBezTo>
                    <a:pt x="1900759" y="140594"/>
                    <a:pt x="1912335" y="143242"/>
                    <a:pt x="1923691" y="146649"/>
                  </a:cubicBezTo>
                  <a:cubicBezTo>
                    <a:pt x="1941110" y="151875"/>
                    <a:pt x="1957326" y="162392"/>
                    <a:pt x="1975449" y="163902"/>
                  </a:cubicBezTo>
                  <a:lnTo>
                    <a:pt x="2078966" y="172528"/>
                  </a:lnTo>
                  <a:cubicBezTo>
                    <a:pt x="2096219" y="178279"/>
                    <a:pt x="2120637" y="174649"/>
                    <a:pt x="2130725" y="189781"/>
                  </a:cubicBezTo>
                  <a:cubicBezTo>
                    <a:pt x="2170982" y="250165"/>
                    <a:pt x="2147978" y="230037"/>
                    <a:pt x="2191110" y="258792"/>
                  </a:cubicBezTo>
                  <a:cubicBezTo>
                    <a:pt x="2210535" y="317070"/>
                    <a:pt x="2183595" y="253901"/>
                    <a:pt x="2225615" y="301924"/>
                  </a:cubicBezTo>
                  <a:cubicBezTo>
                    <a:pt x="2282612" y="367064"/>
                    <a:pt x="2232798" y="344576"/>
                    <a:pt x="2286000" y="362309"/>
                  </a:cubicBezTo>
                  <a:cubicBezTo>
                    <a:pt x="2291751" y="370935"/>
                    <a:pt x="2295288" y="381551"/>
                    <a:pt x="2303253" y="388188"/>
                  </a:cubicBezTo>
                  <a:cubicBezTo>
                    <a:pt x="2313132" y="396420"/>
                    <a:pt x="2326732" y="398825"/>
                    <a:pt x="2337759" y="405441"/>
                  </a:cubicBezTo>
                  <a:cubicBezTo>
                    <a:pt x="2355539" y="416109"/>
                    <a:pt x="2372264" y="428445"/>
                    <a:pt x="2389517" y="439947"/>
                  </a:cubicBezTo>
                  <a:lnTo>
                    <a:pt x="2415397" y="457200"/>
                  </a:lnTo>
                  <a:cubicBezTo>
                    <a:pt x="2421148" y="465826"/>
                    <a:pt x="2424847" y="476252"/>
                    <a:pt x="2432649" y="483079"/>
                  </a:cubicBezTo>
                  <a:cubicBezTo>
                    <a:pt x="2448254" y="496733"/>
                    <a:pt x="2484408" y="517585"/>
                    <a:pt x="2484408" y="517585"/>
                  </a:cubicBezTo>
                  <a:cubicBezTo>
                    <a:pt x="2490159" y="526211"/>
                    <a:pt x="2493565" y="536987"/>
                    <a:pt x="2501661" y="543464"/>
                  </a:cubicBezTo>
                  <a:cubicBezTo>
                    <a:pt x="2508761" y="549144"/>
                    <a:pt x="2519591" y="547674"/>
                    <a:pt x="2527540" y="552090"/>
                  </a:cubicBezTo>
                  <a:cubicBezTo>
                    <a:pt x="2545666" y="562160"/>
                    <a:pt x="2562046" y="575094"/>
                    <a:pt x="2579299" y="586596"/>
                  </a:cubicBezTo>
                  <a:lnTo>
                    <a:pt x="2605178" y="603849"/>
                  </a:lnTo>
                  <a:cubicBezTo>
                    <a:pt x="2666842" y="696342"/>
                    <a:pt x="2570805" y="555956"/>
                    <a:pt x="2648310" y="655607"/>
                  </a:cubicBezTo>
                  <a:cubicBezTo>
                    <a:pt x="2661040" y="671975"/>
                    <a:pt x="2665562" y="695864"/>
                    <a:pt x="2682815" y="707366"/>
                  </a:cubicBezTo>
                  <a:lnTo>
                    <a:pt x="2734574" y="741871"/>
                  </a:lnTo>
                  <a:lnTo>
                    <a:pt x="2760453" y="759124"/>
                  </a:lnTo>
                  <a:cubicBezTo>
                    <a:pt x="2800003" y="818449"/>
                    <a:pt x="2775287" y="804326"/>
                    <a:pt x="2820838" y="819509"/>
                  </a:cubicBezTo>
                  <a:cubicBezTo>
                    <a:pt x="2829464" y="825260"/>
                    <a:pt x="2839386" y="829431"/>
                    <a:pt x="2846717" y="836762"/>
                  </a:cubicBezTo>
                  <a:cubicBezTo>
                    <a:pt x="2854048" y="844093"/>
                    <a:pt x="2855874" y="856164"/>
                    <a:pt x="2863970" y="862641"/>
                  </a:cubicBezTo>
                  <a:cubicBezTo>
                    <a:pt x="2871070" y="868321"/>
                    <a:pt x="2881223" y="868392"/>
                    <a:pt x="2889849" y="871268"/>
                  </a:cubicBezTo>
                  <a:cubicBezTo>
                    <a:pt x="2892725" y="879894"/>
                    <a:pt x="2894060" y="889198"/>
                    <a:pt x="2898476" y="897147"/>
                  </a:cubicBezTo>
                  <a:cubicBezTo>
                    <a:pt x="2908546" y="915273"/>
                    <a:pt x="2921480" y="931652"/>
                    <a:pt x="2932982" y="948905"/>
                  </a:cubicBezTo>
                  <a:lnTo>
                    <a:pt x="2950234" y="974785"/>
                  </a:lnTo>
                  <a:cubicBezTo>
                    <a:pt x="2955985" y="983411"/>
                    <a:pt x="2964208" y="990828"/>
                    <a:pt x="2967487" y="1000664"/>
                  </a:cubicBezTo>
                  <a:cubicBezTo>
                    <a:pt x="2970363" y="1009290"/>
                    <a:pt x="2970434" y="1019443"/>
                    <a:pt x="2976114" y="1026543"/>
                  </a:cubicBezTo>
                  <a:cubicBezTo>
                    <a:pt x="2982591" y="1034639"/>
                    <a:pt x="2993367" y="1038045"/>
                    <a:pt x="3001993" y="1043796"/>
                  </a:cubicBezTo>
                  <a:lnTo>
                    <a:pt x="3036499" y="1095555"/>
                  </a:lnTo>
                  <a:cubicBezTo>
                    <a:pt x="3042250" y="1104181"/>
                    <a:pt x="3050472" y="1111599"/>
                    <a:pt x="3053751" y="1121434"/>
                  </a:cubicBezTo>
                  <a:cubicBezTo>
                    <a:pt x="3059502" y="1138687"/>
                    <a:pt x="3060916" y="1158060"/>
                    <a:pt x="3071004" y="1173192"/>
                  </a:cubicBezTo>
                  <a:lnTo>
                    <a:pt x="3105510" y="1224951"/>
                  </a:lnTo>
                  <a:cubicBezTo>
                    <a:pt x="3136967" y="1319325"/>
                    <a:pt x="3086799" y="1176381"/>
                    <a:pt x="3131389" y="1276709"/>
                  </a:cubicBezTo>
                  <a:cubicBezTo>
                    <a:pt x="3131394" y="1276721"/>
                    <a:pt x="3152953" y="1341401"/>
                    <a:pt x="3157268" y="1354347"/>
                  </a:cubicBezTo>
                  <a:cubicBezTo>
                    <a:pt x="3160144" y="1362973"/>
                    <a:pt x="3158329" y="1375182"/>
                    <a:pt x="3165895" y="1380226"/>
                  </a:cubicBezTo>
                  <a:lnTo>
                    <a:pt x="3191774" y="1397479"/>
                  </a:lnTo>
                  <a:cubicBezTo>
                    <a:pt x="3223233" y="1491860"/>
                    <a:pt x="3170538" y="1351422"/>
                    <a:pt x="3226280" y="1440611"/>
                  </a:cubicBezTo>
                  <a:cubicBezTo>
                    <a:pt x="3235919" y="1456033"/>
                    <a:pt x="3233444" y="1477238"/>
                    <a:pt x="3243532" y="1492370"/>
                  </a:cubicBezTo>
                  <a:cubicBezTo>
                    <a:pt x="3249283" y="1500996"/>
                    <a:pt x="3256574" y="1508775"/>
                    <a:pt x="3260785" y="1518249"/>
                  </a:cubicBezTo>
                  <a:cubicBezTo>
                    <a:pt x="3268171" y="1534867"/>
                    <a:pt x="3272287" y="1552754"/>
                    <a:pt x="3278038" y="1570007"/>
                  </a:cubicBezTo>
                  <a:cubicBezTo>
                    <a:pt x="3280914" y="1578634"/>
                    <a:pt x="3284460" y="1587065"/>
                    <a:pt x="3286665" y="1595887"/>
                  </a:cubicBezTo>
                  <a:cubicBezTo>
                    <a:pt x="3289540" y="1607389"/>
                    <a:pt x="3291884" y="1619036"/>
                    <a:pt x="3295291" y="1630392"/>
                  </a:cubicBezTo>
                  <a:cubicBezTo>
                    <a:pt x="3300517" y="1647811"/>
                    <a:pt x="3306793" y="1664898"/>
                    <a:pt x="3312544" y="1682151"/>
                  </a:cubicBezTo>
                  <a:lnTo>
                    <a:pt x="3321170" y="1708030"/>
                  </a:lnTo>
                  <a:cubicBezTo>
                    <a:pt x="3324046" y="1716656"/>
                    <a:pt x="3324753" y="1726343"/>
                    <a:pt x="3329797" y="1733909"/>
                  </a:cubicBezTo>
                  <a:lnTo>
                    <a:pt x="3364302" y="1785668"/>
                  </a:lnTo>
                  <a:cubicBezTo>
                    <a:pt x="3361427" y="1814423"/>
                    <a:pt x="3368600" y="1846085"/>
                    <a:pt x="3355676" y="1871932"/>
                  </a:cubicBezTo>
                  <a:cubicBezTo>
                    <a:pt x="3346403" y="1890478"/>
                    <a:pt x="3321170" y="1894936"/>
                    <a:pt x="3303917" y="1906438"/>
                  </a:cubicBezTo>
                  <a:lnTo>
                    <a:pt x="3278038" y="1923690"/>
                  </a:lnTo>
                  <a:cubicBezTo>
                    <a:pt x="3272287" y="1932317"/>
                    <a:pt x="3268588" y="1942743"/>
                    <a:pt x="3260785" y="1949570"/>
                  </a:cubicBezTo>
                  <a:cubicBezTo>
                    <a:pt x="3245180" y="1963224"/>
                    <a:pt x="3226280" y="1972573"/>
                    <a:pt x="3209027" y="1984075"/>
                  </a:cubicBezTo>
                  <a:cubicBezTo>
                    <a:pt x="3175581" y="2006373"/>
                    <a:pt x="3192985" y="1998049"/>
                    <a:pt x="3157268" y="2009955"/>
                  </a:cubicBezTo>
                  <a:cubicBezTo>
                    <a:pt x="3111525" y="2055698"/>
                    <a:pt x="3153654" y="2019024"/>
                    <a:pt x="3096883" y="2053087"/>
                  </a:cubicBezTo>
                  <a:cubicBezTo>
                    <a:pt x="3079103" y="2063755"/>
                    <a:pt x="3045125" y="2087592"/>
                    <a:pt x="3045125" y="2087592"/>
                  </a:cubicBezTo>
                  <a:cubicBezTo>
                    <a:pt x="3039374" y="2096218"/>
                    <a:pt x="3035968" y="2106994"/>
                    <a:pt x="3027872" y="2113471"/>
                  </a:cubicBezTo>
                  <a:cubicBezTo>
                    <a:pt x="3020772" y="2119151"/>
                    <a:pt x="3010126" y="2118031"/>
                    <a:pt x="3001993" y="2122098"/>
                  </a:cubicBezTo>
                  <a:cubicBezTo>
                    <a:pt x="2992720" y="2126735"/>
                    <a:pt x="2984740" y="2133600"/>
                    <a:pt x="2976114" y="2139351"/>
                  </a:cubicBezTo>
                  <a:cubicBezTo>
                    <a:pt x="2970363" y="2147977"/>
                    <a:pt x="2966957" y="2158753"/>
                    <a:pt x="2958861" y="2165230"/>
                  </a:cubicBezTo>
                  <a:cubicBezTo>
                    <a:pt x="2951761" y="2170910"/>
                    <a:pt x="2939412" y="2167426"/>
                    <a:pt x="2932982" y="2173856"/>
                  </a:cubicBezTo>
                  <a:cubicBezTo>
                    <a:pt x="2926552" y="2180286"/>
                    <a:pt x="2928422" y="2191603"/>
                    <a:pt x="2924355" y="2199736"/>
                  </a:cubicBezTo>
                  <a:cubicBezTo>
                    <a:pt x="2908747" y="2230951"/>
                    <a:pt x="2911071" y="2224292"/>
                    <a:pt x="2881223" y="2234241"/>
                  </a:cubicBezTo>
                  <a:cubicBezTo>
                    <a:pt x="2831779" y="2308408"/>
                    <a:pt x="2897614" y="2221129"/>
                    <a:pt x="2838091" y="2268747"/>
                  </a:cubicBezTo>
                  <a:cubicBezTo>
                    <a:pt x="2783932" y="2312074"/>
                    <a:pt x="2865580" y="2283440"/>
                    <a:pt x="2786332" y="2303253"/>
                  </a:cubicBezTo>
                  <a:cubicBezTo>
                    <a:pt x="2777706" y="2309004"/>
                    <a:pt x="2768417" y="2313868"/>
                    <a:pt x="2760453" y="2320505"/>
                  </a:cubicBezTo>
                  <a:cubicBezTo>
                    <a:pt x="2751081" y="2328315"/>
                    <a:pt x="2745238" y="2340460"/>
                    <a:pt x="2734574" y="2346385"/>
                  </a:cubicBezTo>
                  <a:cubicBezTo>
                    <a:pt x="2718676" y="2355217"/>
                    <a:pt x="2682815" y="2363638"/>
                    <a:pt x="2682815" y="2363638"/>
                  </a:cubicBezTo>
                  <a:cubicBezTo>
                    <a:pt x="2671313" y="2380891"/>
                    <a:pt x="2665563" y="2403894"/>
                    <a:pt x="2648310" y="2415396"/>
                  </a:cubicBezTo>
                  <a:cubicBezTo>
                    <a:pt x="2534713" y="2491127"/>
                    <a:pt x="2641623" y="2414967"/>
                    <a:pt x="2570672" y="2475781"/>
                  </a:cubicBezTo>
                  <a:cubicBezTo>
                    <a:pt x="2559756" y="2485138"/>
                    <a:pt x="2547082" y="2492303"/>
                    <a:pt x="2536166" y="2501660"/>
                  </a:cubicBezTo>
                  <a:cubicBezTo>
                    <a:pt x="2437245" y="2586448"/>
                    <a:pt x="2572899" y="2473554"/>
                    <a:pt x="2493034" y="2553419"/>
                  </a:cubicBezTo>
                  <a:cubicBezTo>
                    <a:pt x="2485703" y="2560750"/>
                    <a:pt x="2475781" y="2564920"/>
                    <a:pt x="2467155" y="2570671"/>
                  </a:cubicBezTo>
                  <a:cubicBezTo>
                    <a:pt x="2461404" y="2579298"/>
                    <a:pt x="2457998" y="2590074"/>
                    <a:pt x="2449902" y="2596551"/>
                  </a:cubicBezTo>
                  <a:cubicBezTo>
                    <a:pt x="2442802" y="2602231"/>
                    <a:pt x="2430453" y="2598747"/>
                    <a:pt x="2424023" y="2605177"/>
                  </a:cubicBezTo>
                  <a:cubicBezTo>
                    <a:pt x="2417593" y="2611607"/>
                    <a:pt x="2419463" y="2622923"/>
                    <a:pt x="2415397" y="2631056"/>
                  </a:cubicBezTo>
                  <a:cubicBezTo>
                    <a:pt x="2410760" y="2640329"/>
                    <a:pt x="2405947" y="2650109"/>
                    <a:pt x="2398144" y="2656936"/>
                  </a:cubicBezTo>
                  <a:cubicBezTo>
                    <a:pt x="2382539" y="2670590"/>
                    <a:pt x="2346385" y="2691441"/>
                    <a:pt x="2346385" y="2691441"/>
                  </a:cubicBezTo>
                  <a:cubicBezTo>
                    <a:pt x="2337662" y="2704526"/>
                    <a:pt x="2320506" y="2725342"/>
                    <a:pt x="2320506" y="2743200"/>
                  </a:cubicBezTo>
                  <a:cubicBezTo>
                    <a:pt x="2320506" y="2757862"/>
                    <a:pt x="2323984" y="2772604"/>
                    <a:pt x="2329132" y="2786332"/>
                  </a:cubicBezTo>
                  <a:cubicBezTo>
                    <a:pt x="2338799" y="2812112"/>
                    <a:pt x="2375935" y="2841165"/>
                    <a:pt x="2398144" y="2846717"/>
                  </a:cubicBezTo>
                  <a:cubicBezTo>
                    <a:pt x="2409646" y="2849592"/>
                    <a:pt x="2421293" y="2851936"/>
                    <a:pt x="2432649" y="2855343"/>
                  </a:cubicBezTo>
                  <a:cubicBezTo>
                    <a:pt x="2450068" y="2860569"/>
                    <a:pt x="2466765" y="2868185"/>
                    <a:pt x="2484408" y="2872596"/>
                  </a:cubicBezTo>
                  <a:cubicBezTo>
                    <a:pt x="2495910" y="2875471"/>
                    <a:pt x="2507558" y="2877815"/>
                    <a:pt x="2518914" y="2881222"/>
                  </a:cubicBezTo>
                  <a:cubicBezTo>
                    <a:pt x="2518969" y="2881238"/>
                    <a:pt x="2583584" y="2902780"/>
                    <a:pt x="2596551" y="2907102"/>
                  </a:cubicBezTo>
                  <a:lnTo>
                    <a:pt x="2622431" y="2915728"/>
                  </a:lnTo>
                  <a:cubicBezTo>
                    <a:pt x="2627131" y="2929829"/>
                    <a:pt x="2634228" y="2958686"/>
                    <a:pt x="2648310" y="2967487"/>
                  </a:cubicBezTo>
                  <a:cubicBezTo>
                    <a:pt x="2663732" y="2977125"/>
                    <a:pt x="2700068" y="2984739"/>
                    <a:pt x="2700068" y="2984739"/>
                  </a:cubicBezTo>
                  <a:cubicBezTo>
                    <a:pt x="2721832" y="3017386"/>
                    <a:pt x="2730261" y="2981864"/>
                    <a:pt x="2734574" y="2993366"/>
                  </a:cubicBezTo>
                  <a:close/>
                </a:path>
              </a:pathLst>
            </a:custGeom>
            <a:solidFill>
              <a:srgbClr val="00B050">
                <a:alpha val="28000"/>
              </a:srgbClr>
            </a:solid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875806" y="5075993"/>
              <a:ext cx="1691680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</a:t>
              </a:r>
              <a:r>
                <a:rPr lang="es-ES_tradnl" sz="12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SUROESTE</a:t>
              </a:r>
              <a:endParaRPr lang="es-ES_tradnl" sz="12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9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266" t="15029" r="5622" b="22575"/>
          <a:stretch>
            <a:fillRect/>
          </a:stretch>
        </p:blipFill>
        <p:spPr bwMode="auto">
          <a:xfrm>
            <a:off x="1403648" y="0"/>
            <a:ext cx="658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orma libre"/>
          <p:cNvSpPr/>
          <p:nvPr/>
        </p:nvSpPr>
        <p:spPr>
          <a:xfrm>
            <a:off x="1677537" y="1226456"/>
            <a:ext cx="2818263" cy="3188595"/>
          </a:xfrm>
          <a:custGeom>
            <a:avLst/>
            <a:gdLst>
              <a:gd name="connsiteX0" fmla="*/ 600502 w 2818263"/>
              <a:gd name="connsiteY0" fmla="*/ 220207 h 3188595"/>
              <a:gd name="connsiteX1" fmla="*/ 559559 w 2818263"/>
              <a:gd name="connsiteY1" fmla="*/ 233854 h 3188595"/>
              <a:gd name="connsiteX2" fmla="*/ 539087 w 2818263"/>
              <a:gd name="connsiteY2" fmla="*/ 240678 h 3188595"/>
              <a:gd name="connsiteX3" fmla="*/ 525439 w 2818263"/>
              <a:gd name="connsiteY3" fmla="*/ 261150 h 3188595"/>
              <a:gd name="connsiteX4" fmla="*/ 511791 w 2818263"/>
              <a:gd name="connsiteY4" fmla="*/ 302093 h 3188595"/>
              <a:gd name="connsiteX5" fmla="*/ 532263 w 2818263"/>
              <a:gd name="connsiteY5" fmla="*/ 356684 h 3188595"/>
              <a:gd name="connsiteX6" fmla="*/ 573206 w 2818263"/>
              <a:gd name="connsiteY6" fmla="*/ 370332 h 3188595"/>
              <a:gd name="connsiteX7" fmla="*/ 552735 w 2818263"/>
              <a:gd name="connsiteY7" fmla="*/ 452219 h 3188595"/>
              <a:gd name="connsiteX8" fmla="*/ 532263 w 2818263"/>
              <a:gd name="connsiteY8" fmla="*/ 472690 h 3188595"/>
              <a:gd name="connsiteX9" fmla="*/ 504968 w 2818263"/>
              <a:gd name="connsiteY9" fmla="*/ 513634 h 3188595"/>
              <a:gd name="connsiteX10" fmla="*/ 498144 w 2818263"/>
              <a:gd name="connsiteY10" fmla="*/ 602344 h 3188595"/>
              <a:gd name="connsiteX11" fmla="*/ 491320 w 2818263"/>
              <a:gd name="connsiteY11" fmla="*/ 622816 h 3188595"/>
              <a:gd name="connsiteX12" fmla="*/ 470848 w 2818263"/>
              <a:gd name="connsiteY12" fmla="*/ 629640 h 3188595"/>
              <a:gd name="connsiteX13" fmla="*/ 436729 w 2818263"/>
              <a:gd name="connsiteY13" fmla="*/ 691054 h 3188595"/>
              <a:gd name="connsiteX14" fmla="*/ 416257 w 2818263"/>
              <a:gd name="connsiteY14" fmla="*/ 704702 h 3188595"/>
              <a:gd name="connsiteX15" fmla="*/ 368490 w 2818263"/>
              <a:gd name="connsiteY15" fmla="*/ 759293 h 3188595"/>
              <a:gd name="connsiteX16" fmla="*/ 327547 w 2818263"/>
              <a:gd name="connsiteY16" fmla="*/ 786589 h 3188595"/>
              <a:gd name="connsiteX17" fmla="*/ 293427 w 2818263"/>
              <a:gd name="connsiteY17" fmla="*/ 813884 h 3188595"/>
              <a:gd name="connsiteX18" fmla="*/ 279779 w 2818263"/>
              <a:gd name="connsiteY18" fmla="*/ 834356 h 3188595"/>
              <a:gd name="connsiteX19" fmla="*/ 266132 w 2818263"/>
              <a:gd name="connsiteY19" fmla="*/ 875299 h 3188595"/>
              <a:gd name="connsiteX20" fmla="*/ 259308 w 2818263"/>
              <a:gd name="connsiteY20" fmla="*/ 895771 h 3188595"/>
              <a:gd name="connsiteX21" fmla="*/ 266132 w 2818263"/>
              <a:gd name="connsiteY21" fmla="*/ 950362 h 3188595"/>
              <a:gd name="connsiteX22" fmla="*/ 307075 w 2818263"/>
              <a:gd name="connsiteY22" fmla="*/ 977657 h 3188595"/>
              <a:gd name="connsiteX23" fmla="*/ 327547 w 2818263"/>
              <a:gd name="connsiteY23" fmla="*/ 1025425 h 3188595"/>
              <a:gd name="connsiteX24" fmla="*/ 348018 w 2818263"/>
              <a:gd name="connsiteY24" fmla="*/ 1052720 h 3188595"/>
              <a:gd name="connsiteX25" fmla="*/ 354842 w 2818263"/>
              <a:gd name="connsiteY25" fmla="*/ 1073192 h 3188595"/>
              <a:gd name="connsiteX26" fmla="*/ 368490 w 2818263"/>
              <a:gd name="connsiteY26" fmla="*/ 1093663 h 3188595"/>
              <a:gd name="connsiteX27" fmla="*/ 375314 w 2818263"/>
              <a:gd name="connsiteY27" fmla="*/ 1127783 h 3188595"/>
              <a:gd name="connsiteX28" fmla="*/ 361666 w 2818263"/>
              <a:gd name="connsiteY28" fmla="*/ 1182374 h 3188595"/>
              <a:gd name="connsiteX29" fmla="*/ 313899 w 2818263"/>
              <a:gd name="connsiteY29" fmla="*/ 1243789 h 3188595"/>
              <a:gd name="connsiteX30" fmla="*/ 300251 w 2818263"/>
              <a:gd name="connsiteY30" fmla="*/ 1318851 h 3188595"/>
              <a:gd name="connsiteX31" fmla="*/ 286603 w 2818263"/>
              <a:gd name="connsiteY31" fmla="*/ 1359795 h 3188595"/>
              <a:gd name="connsiteX32" fmla="*/ 279779 w 2818263"/>
              <a:gd name="connsiteY32" fmla="*/ 1380266 h 3188595"/>
              <a:gd name="connsiteX33" fmla="*/ 266132 w 2818263"/>
              <a:gd name="connsiteY33" fmla="*/ 1400738 h 3188595"/>
              <a:gd name="connsiteX34" fmla="*/ 252484 w 2818263"/>
              <a:gd name="connsiteY34" fmla="*/ 1441681 h 3188595"/>
              <a:gd name="connsiteX35" fmla="*/ 245660 w 2818263"/>
              <a:gd name="connsiteY35" fmla="*/ 1489448 h 3188595"/>
              <a:gd name="connsiteX36" fmla="*/ 259308 w 2818263"/>
              <a:gd name="connsiteY36" fmla="*/ 1673693 h 3188595"/>
              <a:gd name="connsiteX37" fmla="*/ 245660 w 2818263"/>
              <a:gd name="connsiteY37" fmla="*/ 1728284 h 3188595"/>
              <a:gd name="connsiteX38" fmla="*/ 232012 w 2818263"/>
              <a:gd name="connsiteY38" fmla="*/ 1748756 h 3188595"/>
              <a:gd name="connsiteX39" fmla="*/ 204717 w 2818263"/>
              <a:gd name="connsiteY39" fmla="*/ 1789699 h 3188595"/>
              <a:gd name="connsiteX40" fmla="*/ 163774 w 2818263"/>
              <a:gd name="connsiteY40" fmla="*/ 1803347 h 3188595"/>
              <a:gd name="connsiteX41" fmla="*/ 95535 w 2818263"/>
              <a:gd name="connsiteY41" fmla="*/ 1816995 h 3188595"/>
              <a:gd name="connsiteX42" fmla="*/ 75063 w 2818263"/>
              <a:gd name="connsiteY42" fmla="*/ 1823819 h 3188595"/>
              <a:gd name="connsiteX43" fmla="*/ 34120 w 2818263"/>
              <a:gd name="connsiteY43" fmla="*/ 1851114 h 3188595"/>
              <a:gd name="connsiteX44" fmla="*/ 27296 w 2818263"/>
              <a:gd name="connsiteY44" fmla="*/ 1871586 h 3188595"/>
              <a:gd name="connsiteX45" fmla="*/ 0 w 2818263"/>
              <a:gd name="connsiteY45" fmla="*/ 1912529 h 3188595"/>
              <a:gd name="connsiteX46" fmla="*/ 6824 w 2818263"/>
              <a:gd name="connsiteY46" fmla="*/ 1946648 h 3188595"/>
              <a:gd name="connsiteX47" fmla="*/ 27296 w 2818263"/>
              <a:gd name="connsiteY47" fmla="*/ 1987592 h 3188595"/>
              <a:gd name="connsiteX48" fmla="*/ 34120 w 2818263"/>
              <a:gd name="connsiteY48" fmla="*/ 2021711 h 3188595"/>
              <a:gd name="connsiteX49" fmla="*/ 40944 w 2818263"/>
              <a:gd name="connsiteY49" fmla="*/ 2083126 h 3188595"/>
              <a:gd name="connsiteX50" fmla="*/ 61415 w 2818263"/>
              <a:gd name="connsiteY50" fmla="*/ 2096774 h 3188595"/>
              <a:gd name="connsiteX51" fmla="*/ 81887 w 2818263"/>
              <a:gd name="connsiteY51" fmla="*/ 2117245 h 3188595"/>
              <a:gd name="connsiteX52" fmla="*/ 88711 w 2818263"/>
              <a:gd name="connsiteY52" fmla="*/ 2144541 h 3188595"/>
              <a:gd name="connsiteX53" fmla="*/ 129654 w 2818263"/>
              <a:gd name="connsiteY53" fmla="*/ 2171837 h 3188595"/>
              <a:gd name="connsiteX54" fmla="*/ 150126 w 2818263"/>
              <a:gd name="connsiteY54" fmla="*/ 2185484 h 3188595"/>
              <a:gd name="connsiteX55" fmla="*/ 191069 w 2818263"/>
              <a:gd name="connsiteY55" fmla="*/ 2199132 h 3188595"/>
              <a:gd name="connsiteX56" fmla="*/ 211541 w 2818263"/>
              <a:gd name="connsiteY56" fmla="*/ 2205956 h 3188595"/>
              <a:gd name="connsiteX57" fmla="*/ 232012 w 2818263"/>
              <a:gd name="connsiteY57" fmla="*/ 2219604 h 3188595"/>
              <a:gd name="connsiteX58" fmla="*/ 252484 w 2818263"/>
              <a:gd name="connsiteY58" fmla="*/ 2226428 h 3188595"/>
              <a:gd name="connsiteX59" fmla="*/ 279779 w 2818263"/>
              <a:gd name="connsiteY59" fmla="*/ 2246899 h 3188595"/>
              <a:gd name="connsiteX60" fmla="*/ 300251 w 2818263"/>
              <a:gd name="connsiteY60" fmla="*/ 2267371 h 3188595"/>
              <a:gd name="connsiteX61" fmla="*/ 327547 w 2818263"/>
              <a:gd name="connsiteY61" fmla="*/ 2308314 h 3188595"/>
              <a:gd name="connsiteX62" fmla="*/ 348018 w 2818263"/>
              <a:gd name="connsiteY62" fmla="*/ 2315138 h 3188595"/>
              <a:gd name="connsiteX63" fmla="*/ 375314 w 2818263"/>
              <a:gd name="connsiteY63" fmla="*/ 2356081 h 3188595"/>
              <a:gd name="connsiteX64" fmla="*/ 382138 w 2818263"/>
              <a:gd name="connsiteY64" fmla="*/ 2376553 h 3188595"/>
              <a:gd name="connsiteX65" fmla="*/ 477672 w 2818263"/>
              <a:gd name="connsiteY65" fmla="*/ 2410672 h 3188595"/>
              <a:gd name="connsiteX66" fmla="*/ 539087 w 2818263"/>
              <a:gd name="connsiteY66" fmla="*/ 2431144 h 3188595"/>
              <a:gd name="connsiteX67" fmla="*/ 559559 w 2818263"/>
              <a:gd name="connsiteY67" fmla="*/ 2437968 h 3188595"/>
              <a:gd name="connsiteX68" fmla="*/ 634621 w 2818263"/>
              <a:gd name="connsiteY68" fmla="*/ 2444792 h 3188595"/>
              <a:gd name="connsiteX69" fmla="*/ 675565 w 2818263"/>
              <a:gd name="connsiteY69" fmla="*/ 2465263 h 3188595"/>
              <a:gd name="connsiteX70" fmla="*/ 696036 w 2818263"/>
              <a:gd name="connsiteY70" fmla="*/ 2478911 h 3188595"/>
              <a:gd name="connsiteX71" fmla="*/ 723332 w 2818263"/>
              <a:gd name="connsiteY71" fmla="*/ 2519854 h 3188595"/>
              <a:gd name="connsiteX72" fmla="*/ 757451 w 2818263"/>
              <a:gd name="connsiteY72" fmla="*/ 2581269 h 3188595"/>
              <a:gd name="connsiteX73" fmla="*/ 784747 w 2818263"/>
              <a:gd name="connsiteY73" fmla="*/ 2663156 h 3188595"/>
              <a:gd name="connsiteX74" fmla="*/ 791571 w 2818263"/>
              <a:gd name="connsiteY74" fmla="*/ 2683628 h 3188595"/>
              <a:gd name="connsiteX75" fmla="*/ 798394 w 2818263"/>
              <a:gd name="connsiteY75" fmla="*/ 2704099 h 3188595"/>
              <a:gd name="connsiteX76" fmla="*/ 818866 w 2818263"/>
              <a:gd name="connsiteY76" fmla="*/ 2745043 h 3188595"/>
              <a:gd name="connsiteX77" fmla="*/ 825690 w 2818263"/>
              <a:gd name="connsiteY77" fmla="*/ 2847401 h 3188595"/>
              <a:gd name="connsiteX78" fmla="*/ 839338 w 2818263"/>
              <a:gd name="connsiteY78" fmla="*/ 2888344 h 3188595"/>
              <a:gd name="connsiteX79" fmla="*/ 846162 w 2818263"/>
              <a:gd name="connsiteY79" fmla="*/ 2908816 h 3188595"/>
              <a:gd name="connsiteX80" fmla="*/ 852985 w 2818263"/>
              <a:gd name="connsiteY80" fmla="*/ 2929287 h 3188595"/>
              <a:gd name="connsiteX81" fmla="*/ 866633 w 2818263"/>
              <a:gd name="connsiteY81" fmla="*/ 2956583 h 3188595"/>
              <a:gd name="connsiteX82" fmla="*/ 873457 w 2818263"/>
              <a:gd name="connsiteY82" fmla="*/ 2977054 h 3188595"/>
              <a:gd name="connsiteX83" fmla="*/ 887105 w 2818263"/>
              <a:gd name="connsiteY83" fmla="*/ 3004350 h 3188595"/>
              <a:gd name="connsiteX84" fmla="*/ 893929 w 2818263"/>
              <a:gd name="connsiteY84" fmla="*/ 3024822 h 3188595"/>
              <a:gd name="connsiteX85" fmla="*/ 914400 w 2818263"/>
              <a:gd name="connsiteY85" fmla="*/ 3031645 h 3188595"/>
              <a:gd name="connsiteX86" fmla="*/ 948520 w 2818263"/>
              <a:gd name="connsiteY86" fmla="*/ 3038469 h 3188595"/>
              <a:gd name="connsiteX87" fmla="*/ 1030406 w 2818263"/>
              <a:gd name="connsiteY87" fmla="*/ 3058941 h 3188595"/>
              <a:gd name="connsiteX88" fmla="*/ 1091821 w 2818263"/>
              <a:gd name="connsiteY88" fmla="*/ 3065765 h 3188595"/>
              <a:gd name="connsiteX89" fmla="*/ 1125941 w 2818263"/>
              <a:gd name="connsiteY89" fmla="*/ 3072589 h 3188595"/>
              <a:gd name="connsiteX90" fmla="*/ 1173708 w 2818263"/>
              <a:gd name="connsiteY90" fmla="*/ 3079413 h 3188595"/>
              <a:gd name="connsiteX91" fmla="*/ 1289714 w 2818263"/>
              <a:gd name="connsiteY91" fmla="*/ 3093060 h 3188595"/>
              <a:gd name="connsiteX92" fmla="*/ 1323833 w 2818263"/>
              <a:gd name="connsiteY92" fmla="*/ 3099884 h 3188595"/>
              <a:gd name="connsiteX93" fmla="*/ 1344305 w 2818263"/>
              <a:gd name="connsiteY93" fmla="*/ 3120356 h 3188595"/>
              <a:gd name="connsiteX94" fmla="*/ 1364777 w 2818263"/>
              <a:gd name="connsiteY94" fmla="*/ 3127180 h 3188595"/>
              <a:gd name="connsiteX95" fmla="*/ 1467135 w 2818263"/>
              <a:gd name="connsiteY95" fmla="*/ 3140828 h 3188595"/>
              <a:gd name="connsiteX96" fmla="*/ 1603612 w 2818263"/>
              <a:gd name="connsiteY96" fmla="*/ 3147651 h 3188595"/>
              <a:gd name="connsiteX97" fmla="*/ 1671851 w 2818263"/>
              <a:gd name="connsiteY97" fmla="*/ 3168123 h 3188595"/>
              <a:gd name="connsiteX98" fmla="*/ 1719618 w 2818263"/>
              <a:gd name="connsiteY98" fmla="*/ 3181771 h 3188595"/>
              <a:gd name="connsiteX99" fmla="*/ 1774209 w 2818263"/>
              <a:gd name="connsiteY99" fmla="*/ 3188595 h 3188595"/>
              <a:gd name="connsiteX100" fmla="*/ 1815153 w 2818263"/>
              <a:gd name="connsiteY100" fmla="*/ 3181771 h 3188595"/>
              <a:gd name="connsiteX101" fmla="*/ 2040341 w 2818263"/>
              <a:gd name="connsiteY101" fmla="*/ 3174947 h 3188595"/>
              <a:gd name="connsiteX102" fmla="*/ 2081284 w 2818263"/>
              <a:gd name="connsiteY102" fmla="*/ 3147651 h 3188595"/>
              <a:gd name="connsiteX103" fmla="*/ 2101756 w 2818263"/>
              <a:gd name="connsiteY103" fmla="*/ 3140828 h 3188595"/>
              <a:gd name="connsiteX104" fmla="*/ 2210938 w 2818263"/>
              <a:gd name="connsiteY104" fmla="*/ 3134004 h 3188595"/>
              <a:gd name="connsiteX105" fmla="*/ 2251881 w 2818263"/>
              <a:gd name="connsiteY105" fmla="*/ 3161299 h 3188595"/>
              <a:gd name="connsiteX106" fmla="*/ 2340591 w 2818263"/>
              <a:gd name="connsiteY106" fmla="*/ 3154475 h 3188595"/>
              <a:gd name="connsiteX107" fmla="*/ 2449774 w 2818263"/>
              <a:gd name="connsiteY107" fmla="*/ 3154475 h 3188595"/>
              <a:gd name="connsiteX108" fmla="*/ 2470245 w 2818263"/>
              <a:gd name="connsiteY108" fmla="*/ 3147651 h 3188595"/>
              <a:gd name="connsiteX109" fmla="*/ 2497541 w 2818263"/>
              <a:gd name="connsiteY109" fmla="*/ 3140828 h 3188595"/>
              <a:gd name="connsiteX110" fmla="*/ 2538484 w 2818263"/>
              <a:gd name="connsiteY110" fmla="*/ 3113532 h 3188595"/>
              <a:gd name="connsiteX111" fmla="*/ 2579427 w 2818263"/>
              <a:gd name="connsiteY111" fmla="*/ 3093060 h 3188595"/>
              <a:gd name="connsiteX112" fmla="*/ 2654490 w 2818263"/>
              <a:gd name="connsiteY112" fmla="*/ 3086237 h 3188595"/>
              <a:gd name="connsiteX113" fmla="*/ 2695433 w 2818263"/>
              <a:gd name="connsiteY113" fmla="*/ 3072589 h 3188595"/>
              <a:gd name="connsiteX114" fmla="*/ 2709081 w 2818263"/>
              <a:gd name="connsiteY114" fmla="*/ 3052117 h 3188595"/>
              <a:gd name="connsiteX115" fmla="*/ 2756848 w 2818263"/>
              <a:gd name="connsiteY115" fmla="*/ 2990702 h 3188595"/>
              <a:gd name="connsiteX116" fmla="*/ 2770496 w 2818263"/>
              <a:gd name="connsiteY116" fmla="*/ 2963407 h 3188595"/>
              <a:gd name="connsiteX117" fmla="*/ 2777320 w 2818263"/>
              <a:gd name="connsiteY117" fmla="*/ 2942935 h 3188595"/>
              <a:gd name="connsiteX118" fmla="*/ 2790968 w 2818263"/>
              <a:gd name="connsiteY118" fmla="*/ 2922463 h 3188595"/>
              <a:gd name="connsiteX119" fmla="*/ 2818263 w 2818263"/>
              <a:gd name="connsiteY119" fmla="*/ 2861048 h 3188595"/>
              <a:gd name="connsiteX120" fmla="*/ 2804615 w 2818263"/>
              <a:gd name="connsiteY120" fmla="*/ 2820105 h 3188595"/>
              <a:gd name="connsiteX121" fmla="*/ 2797791 w 2818263"/>
              <a:gd name="connsiteY121" fmla="*/ 2799634 h 3188595"/>
              <a:gd name="connsiteX122" fmla="*/ 2784144 w 2818263"/>
              <a:gd name="connsiteY122" fmla="*/ 2745043 h 3188595"/>
              <a:gd name="connsiteX123" fmla="*/ 2777320 w 2818263"/>
              <a:gd name="connsiteY123" fmla="*/ 2710923 h 3188595"/>
              <a:gd name="connsiteX124" fmla="*/ 2668138 w 2818263"/>
              <a:gd name="connsiteY124" fmla="*/ 2704099 h 3188595"/>
              <a:gd name="connsiteX125" fmla="*/ 2634018 w 2818263"/>
              <a:gd name="connsiteY125" fmla="*/ 2697275 h 3188595"/>
              <a:gd name="connsiteX126" fmla="*/ 2572603 w 2818263"/>
              <a:gd name="connsiteY126" fmla="*/ 2676804 h 3188595"/>
              <a:gd name="connsiteX127" fmla="*/ 2531660 w 2818263"/>
              <a:gd name="connsiteY127" fmla="*/ 2663156 h 3188595"/>
              <a:gd name="connsiteX128" fmla="*/ 2511188 w 2818263"/>
              <a:gd name="connsiteY128" fmla="*/ 2656332 h 3188595"/>
              <a:gd name="connsiteX129" fmla="*/ 2490717 w 2818263"/>
              <a:gd name="connsiteY129" fmla="*/ 2642684 h 3188595"/>
              <a:gd name="connsiteX130" fmla="*/ 2470245 w 2818263"/>
              <a:gd name="connsiteY130" fmla="*/ 2635860 h 3188595"/>
              <a:gd name="connsiteX131" fmla="*/ 2456597 w 2818263"/>
              <a:gd name="connsiteY131" fmla="*/ 2615389 h 3188595"/>
              <a:gd name="connsiteX132" fmla="*/ 2436126 w 2818263"/>
              <a:gd name="connsiteY132" fmla="*/ 2608565 h 3188595"/>
              <a:gd name="connsiteX133" fmla="*/ 2395182 w 2818263"/>
              <a:gd name="connsiteY133" fmla="*/ 2581269 h 3188595"/>
              <a:gd name="connsiteX134" fmla="*/ 2374711 w 2818263"/>
              <a:gd name="connsiteY134" fmla="*/ 2560798 h 3188595"/>
              <a:gd name="connsiteX135" fmla="*/ 2347415 w 2818263"/>
              <a:gd name="connsiteY135" fmla="*/ 2547150 h 3188595"/>
              <a:gd name="connsiteX136" fmla="*/ 2326944 w 2818263"/>
              <a:gd name="connsiteY136" fmla="*/ 2533502 h 3188595"/>
              <a:gd name="connsiteX137" fmla="*/ 2313296 w 2818263"/>
              <a:gd name="connsiteY137" fmla="*/ 2513031 h 3188595"/>
              <a:gd name="connsiteX138" fmla="*/ 2251881 w 2818263"/>
              <a:gd name="connsiteY138" fmla="*/ 2472087 h 3188595"/>
              <a:gd name="connsiteX139" fmla="*/ 2231409 w 2818263"/>
              <a:gd name="connsiteY139" fmla="*/ 2458440 h 3188595"/>
              <a:gd name="connsiteX140" fmla="*/ 2210938 w 2818263"/>
              <a:gd name="connsiteY140" fmla="*/ 2444792 h 3188595"/>
              <a:gd name="connsiteX141" fmla="*/ 2197290 w 2818263"/>
              <a:gd name="connsiteY141" fmla="*/ 2424320 h 3188595"/>
              <a:gd name="connsiteX142" fmla="*/ 2176818 w 2818263"/>
              <a:gd name="connsiteY142" fmla="*/ 2410672 h 3188595"/>
              <a:gd name="connsiteX143" fmla="*/ 2129051 w 2818263"/>
              <a:gd name="connsiteY143" fmla="*/ 2356081 h 3188595"/>
              <a:gd name="connsiteX144" fmla="*/ 2122227 w 2818263"/>
              <a:gd name="connsiteY144" fmla="*/ 2335610 h 3188595"/>
              <a:gd name="connsiteX145" fmla="*/ 2040341 w 2818263"/>
              <a:gd name="connsiteY145" fmla="*/ 2294666 h 3188595"/>
              <a:gd name="connsiteX146" fmla="*/ 1992574 w 2818263"/>
              <a:gd name="connsiteY146" fmla="*/ 2281019 h 3188595"/>
              <a:gd name="connsiteX147" fmla="*/ 1931159 w 2818263"/>
              <a:gd name="connsiteY147" fmla="*/ 2240075 h 3188595"/>
              <a:gd name="connsiteX148" fmla="*/ 1910687 w 2818263"/>
              <a:gd name="connsiteY148" fmla="*/ 2226428 h 3188595"/>
              <a:gd name="connsiteX149" fmla="*/ 1876568 w 2818263"/>
              <a:gd name="connsiteY149" fmla="*/ 2199132 h 3188595"/>
              <a:gd name="connsiteX150" fmla="*/ 1862920 w 2818263"/>
              <a:gd name="connsiteY150" fmla="*/ 2178660 h 3188595"/>
              <a:gd name="connsiteX151" fmla="*/ 1821977 w 2818263"/>
              <a:gd name="connsiteY151" fmla="*/ 2144541 h 3188595"/>
              <a:gd name="connsiteX152" fmla="*/ 1774209 w 2818263"/>
              <a:gd name="connsiteY152" fmla="*/ 2089950 h 3188595"/>
              <a:gd name="connsiteX153" fmla="*/ 1753738 w 2818263"/>
              <a:gd name="connsiteY153" fmla="*/ 2049007 h 3188595"/>
              <a:gd name="connsiteX154" fmla="*/ 1733266 w 2818263"/>
              <a:gd name="connsiteY154" fmla="*/ 2035359 h 3188595"/>
              <a:gd name="connsiteX155" fmla="*/ 1719618 w 2818263"/>
              <a:gd name="connsiteY155" fmla="*/ 2014887 h 3188595"/>
              <a:gd name="connsiteX156" fmla="*/ 1678675 w 2818263"/>
              <a:gd name="connsiteY156" fmla="*/ 1987592 h 3188595"/>
              <a:gd name="connsiteX157" fmla="*/ 1651379 w 2818263"/>
              <a:gd name="connsiteY157" fmla="*/ 1926177 h 3188595"/>
              <a:gd name="connsiteX158" fmla="*/ 1610436 w 2818263"/>
              <a:gd name="connsiteY158" fmla="*/ 1898881 h 3188595"/>
              <a:gd name="connsiteX159" fmla="*/ 1589965 w 2818263"/>
              <a:gd name="connsiteY159" fmla="*/ 1885234 h 3188595"/>
              <a:gd name="connsiteX160" fmla="*/ 1549021 w 2818263"/>
              <a:gd name="connsiteY160" fmla="*/ 1871586 h 3188595"/>
              <a:gd name="connsiteX161" fmla="*/ 1528550 w 2818263"/>
              <a:gd name="connsiteY161" fmla="*/ 1864762 h 3188595"/>
              <a:gd name="connsiteX162" fmla="*/ 1508078 w 2818263"/>
              <a:gd name="connsiteY162" fmla="*/ 1851114 h 3188595"/>
              <a:gd name="connsiteX163" fmla="*/ 1487606 w 2818263"/>
              <a:gd name="connsiteY163" fmla="*/ 1844290 h 3188595"/>
              <a:gd name="connsiteX164" fmla="*/ 1446663 w 2818263"/>
              <a:gd name="connsiteY164" fmla="*/ 1816995 h 3188595"/>
              <a:gd name="connsiteX165" fmla="*/ 1419368 w 2818263"/>
              <a:gd name="connsiteY165" fmla="*/ 1776051 h 3188595"/>
              <a:gd name="connsiteX166" fmla="*/ 1412544 w 2818263"/>
              <a:gd name="connsiteY166" fmla="*/ 1755580 h 3188595"/>
              <a:gd name="connsiteX167" fmla="*/ 1392072 w 2818263"/>
              <a:gd name="connsiteY167" fmla="*/ 1748756 h 3188595"/>
              <a:gd name="connsiteX168" fmla="*/ 1371600 w 2818263"/>
              <a:gd name="connsiteY168" fmla="*/ 1707813 h 3188595"/>
              <a:gd name="connsiteX169" fmla="*/ 1351129 w 2818263"/>
              <a:gd name="connsiteY169" fmla="*/ 1700989 h 3188595"/>
              <a:gd name="connsiteX170" fmla="*/ 1337481 w 2818263"/>
              <a:gd name="connsiteY170" fmla="*/ 1680517 h 3188595"/>
              <a:gd name="connsiteX171" fmla="*/ 1317009 w 2818263"/>
              <a:gd name="connsiteY171" fmla="*/ 1666869 h 3188595"/>
              <a:gd name="connsiteX172" fmla="*/ 1289714 w 2818263"/>
              <a:gd name="connsiteY172" fmla="*/ 1632750 h 3188595"/>
              <a:gd name="connsiteX173" fmla="*/ 1282890 w 2818263"/>
              <a:gd name="connsiteY173" fmla="*/ 1612278 h 3188595"/>
              <a:gd name="connsiteX174" fmla="*/ 1255594 w 2818263"/>
              <a:gd name="connsiteY174" fmla="*/ 1571335 h 3188595"/>
              <a:gd name="connsiteX175" fmla="*/ 1228299 w 2818263"/>
              <a:gd name="connsiteY175" fmla="*/ 1537216 h 3188595"/>
              <a:gd name="connsiteX176" fmla="*/ 1221475 w 2818263"/>
              <a:gd name="connsiteY176" fmla="*/ 1516744 h 3188595"/>
              <a:gd name="connsiteX177" fmla="*/ 1207827 w 2818263"/>
              <a:gd name="connsiteY177" fmla="*/ 1496272 h 3188595"/>
              <a:gd name="connsiteX178" fmla="*/ 1201003 w 2818263"/>
              <a:gd name="connsiteY178" fmla="*/ 1475801 h 3188595"/>
              <a:gd name="connsiteX179" fmla="*/ 1180532 w 2818263"/>
              <a:gd name="connsiteY179" fmla="*/ 1462153 h 3188595"/>
              <a:gd name="connsiteX180" fmla="*/ 1173708 w 2818263"/>
              <a:gd name="connsiteY180" fmla="*/ 1441681 h 3188595"/>
              <a:gd name="connsiteX181" fmla="*/ 1153236 w 2818263"/>
              <a:gd name="connsiteY181" fmla="*/ 1434857 h 3188595"/>
              <a:gd name="connsiteX182" fmla="*/ 1132765 w 2818263"/>
              <a:gd name="connsiteY182" fmla="*/ 1421210 h 3188595"/>
              <a:gd name="connsiteX183" fmla="*/ 1098645 w 2818263"/>
              <a:gd name="connsiteY183" fmla="*/ 1359795 h 3188595"/>
              <a:gd name="connsiteX184" fmla="*/ 1084997 w 2818263"/>
              <a:gd name="connsiteY184" fmla="*/ 1339323 h 3188595"/>
              <a:gd name="connsiteX185" fmla="*/ 1064526 w 2818263"/>
              <a:gd name="connsiteY185" fmla="*/ 1325675 h 3188595"/>
              <a:gd name="connsiteX186" fmla="*/ 1037230 w 2818263"/>
              <a:gd name="connsiteY186" fmla="*/ 1284732 h 3188595"/>
              <a:gd name="connsiteX187" fmla="*/ 1050878 w 2818263"/>
              <a:gd name="connsiteY187" fmla="*/ 1189198 h 3188595"/>
              <a:gd name="connsiteX188" fmla="*/ 1078174 w 2818263"/>
              <a:gd name="connsiteY188" fmla="*/ 1148254 h 3188595"/>
              <a:gd name="connsiteX189" fmla="*/ 1098645 w 2818263"/>
              <a:gd name="connsiteY189" fmla="*/ 1141431 h 3188595"/>
              <a:gd name="connsiteX190" fmla="*/ 1337481 w 2818263"/>
              <a:gd name="connsiteY190" fmla="*/ 1141431 h 3188595"/>
              <a:gd name="connsiteX191" fmla="*/ 1357953 w 2818263"/>
              <a:gd name="connsiteY191" fmla="*/ 1134607 h 3188595"/>
              <a:gd name="connsiteX192" fmla="*/ 1364777 w 2818263"/>
              <a:gd name="connsiteY192" fmla="*/ 1114135 h 3188595"/>
              <a:gd name="connsiteX193" fmla="*/ 1344305 w 2818263"/>
              <a:gd name="connsiteY193" fmla="*/ 1011777 h 3188595"/>
              <a:gd name="connsiteX194" fmla="*/ 1323833 w 2818263"/>
              <a:gd name="connsiteY194" fmla="*/ 943538 h 3188595"/>
              <a:gd name="connsiteX195" fmla="*/ 1317009 w 2818263"/>
              <a:gd name="connsiteY195" fmla="*/ 923066 h 3188595"/>
              <a:gd name="connsiteX196" fmla="*/ 1276066 w 2818263"/>
              <a:gd name="connsiteY196" fmla="*/ 888947 h 3188595"/>
              <a:gd name="connsiteX197" fmla="*/ 1255594 w 2818263"/>
              <a:gd name="connsiteY197" fmla="*/ 827532 h 3188595"/>
              <a:gd name="connsiteX198" fmla="*/ 1248771 w 2818263"/>
              <a:gd name="connsiteY198" fmla="*/ 807060 h 3188595"/>
              <a:gd name="connsiteX199" fmla="*/ 1241947 w 2818263"/>
              <a:gd name="connsiteY199" fmla="*/ 779765 h 3188595"/>
              <a:gd name="connsiteX200" fmla="*/ 1235123 w 2818263"/>
              <a:gd name="connsiteY200" fmla="*/ 711526 h 3188595"/>
              <a:gd name="connsiteX201" fmla="*/ 1228299 w 2818263"/>
              <a:gd name="connsiteY201" fmla="*/ 670583 h 3188595"/>
              <a:gd name="connsiteX202" fmla="*/ 1187356 w 2818263"/>
              <a:gd name="connsiteY202" fmla="*/ 643287 h 3188595"/>
              <a:gd name="connsiteX203" fmla="*/ 1166884 w 2818263"/>
              <a:gd name="connsiteY203" fmla="*/ 602344 h 3188595"/>
              <a:gd name="connsiteX204" fmla="*/ 1146412 w 2818263"/>
              <a:gd name="connsiteY204" fmla="*/ 588696 h 3188595"/>
              <a:gd name="connsiteX205" fmla="*/ 1132765 w 2818263"/>
              <a:gd name="connsiteY205" fmla="*/ 568225 h 3188595"/>
              <a:gd name="connsiteX206" fmla="*/ 1105469 w 2818263"/>
              <a:gd name="connsiteY206" fmla="*/ 561401 h 3188595"/>
              <a:gd name="connsiteX207" fmla="*/ 1084997 w 2818263"/>
              <a:gd name="connsiteY207" fmla="*/ 547753 h 3188595"/>
              <a:gd name="connsiteX208" fmla="*/ 1078174 w 2818263"/>
              <a:gd name="connsiteY208" fmla="*/ 527281 h 3188595"/>
              <a:gd name="connsiteX209" fmla="*/ 1050878 w 2818263"/>
              <a:gd name="connsiteY209" fmla="*/ 486338 h 3188595"/>
              <a:gd name="connsiteX210" fmla="*/ 1057702 w 2818263"/>
              <a:gd name="connsiteY210" fmla="*/ 452219 h 3188595"/>
              <a:gd name="connsiteX211" fmla="*/ 1064526 w 2818263"/>
              <a:gd name="connsiteY211" fmla="*/ 431747 h 3188595"/>
              <a:gd name="connsiteX212" fmla="*/ 1105469 w 2818263"/>
              <a:gd name="connsiteY212" fmla="*/ 418099 h 3188595"/>
              <a:gd name="connsiteX213" fmla="*/ 1125941 w 2818263"/>
              <a:gd name="connsiteY213" fmla="*/ 404451 h 3188595"/>
              <a:gd name="connsiteX214" fmla="*/ 1153236 w 2818263"/>
              <a:gd name="connsiteY214" fmla="*/ 363508 h 3188595"/>
              <a:gd name="connsiteX215" fmla="*/ 1166884 w 2818263"/>
              <a:gd name="connsiteY215" fmla="*/ 343037 h 3188595"/>
              <a:gd name="connsiteX216" fmla="*/ 1187356 w 2818263"/>
              <a:gd name="connsiteY216" fmla="*/ 322565 h 3188595"/>
              <a:gd name="connsiteX217" fmla="*/ 1194179 w 2818263"/>
              <a:gd name="connsiteY217" fmla="*/ 302093 h 3188595"/>
              <a:gd name="connsiteX218" fmla="*/ 1207827 w 2818263"/>
              <a:gd name="connsiteY218" fmla="*/ 281622 h 3188595"/>
              <a:gd name="connsiteX219" fmla="*/ 1235123 w 2818263"/>
              <a:gd name="connsiteY219" fmla="*/ 220207 h 3188595"/>
              <a:gd name="connsiteX220" fmla="*/ 1241947 w 2818263"/>
              <a:gd name="connsiteY220" fmla="*/ 199735 h 3188595"/>
              <a:gd name="connsiteX221" fmla="*/ 1214651 w 2818263"/>
              <a:gd name="connsiteY221" fmla="*/ 76905 h 3188595"/>
              <a:gd name="connsiteX222" fmla="*/ 1153236 w 2818263"/>
              <a:gd name="connsiteY222" fmla="*/ 83729 h 3188595"/>
              <a:gd name="connsiteX223" fmla="*/ 1112293 w 2818263"/>
              <a:gd name="connsiteY223" fmla="*/ 83729 h 3188595"/>
              <a:gd name="connsiteX224" fmla="*/ 1057702 w 2818263"/>
              <a:gd name="connsiteY224" fmla="*/ 90553 h 3188595"/>
              <a:gd name="connsiteX225" fmla="*/ 1023582 w 2818263"/>
              <a:gd name="connsiteY225" fmla="*/ 117848 h 3188595"/>
              <a:gd name="connsiteX226" fmla="*/ 1016759 w 2818263"/>
              <a:gd name="connsiteY226" fmla="*/ 138320 h 3188595"/>
              <a:gd name="connsiteX227" fmla="*/ 975815 w 2818263"/>
              <a:gd name="connsiteY227" fmla="*/ 151968 h 3188595"/>
              <a:gd name="connsiteX228" fmla="*/ 955344 w 2818263"/>
              <a:gd name="connsiteY228" fmla="*/ 158792 h 3188595"/>
              <a:gd name="connsiteX229" fmla="*/ 934872 w 2818263"/>
              <a:gd name="connsiteY229" fmla="*/ 165616 h 3188595"/>
              <a:gd name="connsiteX230" fmla="*/ 893929 w 2818263"/>
              <a:gd name="connsiteY230" fmla="*/ 158792 h 3188595"/>
              <a:gd name="connsiteX231" fmla="*/ 887105 w 2818263"/>
              <a:gd name="connsiteY231" fmla="*/ 138320 h 3188595"/>
              <a:gd name="connsiteX232" fmla="*/ 825690 w 2818263"/>
              <a:gd name="connsiteY232" fmla="*/ 104201 h 3188595"/>
              <a:gd name="connsiteX233" fmla="*/ 791571 w 2818263"/>
              <a:gd name="connsiteY233" fmla="*/ 97377 h 3188595"/>
              <a:gd name="connsiteX234" fmla="*/ 750627 w 2818263"/>
              <a:gd name="connsiteY234" fmla="*/ 83729 h 3188595"/>
              <a:gd name="connsiteX235" fmla="*/ 696036 w 2818263"/>
              <a:gd name="connsiteY235" fmla="*/ 90553 h 3188595"/>
              <a:gd name="connsiteX236" fmla="*/ 655093 w 2818263"/>
              <a:gd name="connsiteY236" fmla="*/ 104201 h 3188595"/>
              <a:gd name="connsiteX237" fmla="*/ 607326 w 2818263"/>
              <a:gd name="connsiteY237" fmla="*/ 151968 h 3188595"/>
              <a:gd name="connsiteX238" fmla="*/ 586854 w 2818263"/>
              <a:gd name="connsiteY238" fmla="*/ 165616 h 3188595"/>
              <a:gd name="connsiteX239" fmla="*/ 545911 w 2818263"/>
              <a:gd name="connsiteY239" fmla="*/ 179263 h 3188595"/>
              <a:gd name="connsiteX240" fmla="*/ 525439 w 2818263"/>
              <a:gd name="connsiteY240" fmla="*/ 192911 h 3188595"/>
              <a:gd name="connsiteX241" fmla="*/ 498144 w 2818263"/>
              <a:gd name="connsiteY241" fmla="*/ 233854 h 3188595"/>
              <a:gd name="connsiteX242" fmla="*/ 504968 w 2818263"/>
              <a:gd name="connsiteY242" fmla="*/ 322565 h 3188595"/>
              <a:gd name="connsiteX243" fmla="*/ 511791 w 2818263"/>
              <a:gd name="connsiteY243" fmla="*/ 343037 h 3188595"/>
              <a:gd name="connsiteX244" fmla="*/ 532263 w 2818263"/>
              <a:gd name="connsiteY244" fmla="*/ 356684 h 3188595"/>
              <a:gd name="connsiteX245" fmla="*/ 545911 w 2818263"/>
              <a:gd name="connsiteY245" fmla="*/ 383980 h 3188595"/>
              <a:gd name="connsiteX246" fmla="*/ 559559 w 2818263"/>
              <a:gd name="connsiteY246" fmla="*/ 404451 h 3188595"/>
              <a:gd name="connsiteX247" fmla="*/ 566382 w 2818263"/>
              <a:gd name="connsiteY247" fmla="*/ 424923 h 3188595"/>
              <a:gd name="connsiteX248" fmla="*/ 559559 w 2818263"/>
              <a:gd name="connsiteY248" fmla="*/ 452219 h 3188595"/>
              <a:gd name="connsiteX249" fmla="*/ 539087 w 2818263"/>
              <a:gd name="connsiteY249" fmla="*/ 465866 h 3188595"/>
              <a:gd name="connsiteX250" fmla="*/ 504968 w 2818263"/>
              <a:gd name="connsiteY250" fmla="*/ 506810 h 3188595"/>
              <a:gd name="connsiteX251" fmla="*/ 504968 w 2818263"/>
              <a:gd name="connsiteY251" fmla="*/ 513634 h 318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2818263" h="3188595">
                <a:moveTo>
                  <a:pt x="600502" y="220207"/>
                </a:moveTo>
                <a:lnTo>
                  <a:pt x="559559" y="233854"/>
                </a:lnTo>
                <a:lnTo>
                  <a:pt x="539087" y="240678"/>
                </a:lnTo>
                <a:cubicBezTo>
                  <a:pt x="534538" y="247502"/>
                  <a:pt x="528770" y="253655"/>
                  <a:pt x="525439" y="261150"/>
                </a:cubicBezTo>
                <a:cubicBezTo>
                  <a:pt x="519596" y="274296"/>
                  <a:pt x="511791" y="302093"/>
                  <a:pt x="511791" y="302093"/>
                </a:cubicBezTo>
                <a:cubicBezTo>
                  <a:pt x="514544" y="315856"/>
                  <a:pt x="516197" y="346643"/>
                  <a:pt x="532263" y="356684"/>
                </a:cubicBezTo>
                <a:cubicBezTo>
                  <a:pt x="544462" y="364308"/>
                  <a:pt x="573206" y="370332"/>
                  <a:pt x="573206" y="370332"/>
                </a:cubicBezTo>
                <a:cubicBezTo>
                  <a:pt x="567899" y="418094"/>
                  <a:pt x="576842" y="423290"/>
                  <a:pt x="552735" y="452219"/>
                </a:cubicBezTo>
                <a:cubicBezTo>
                  <a:pt x="546557" y="459633"/>
                  <a:pt x="538188" y="465072"/>
                  <a:pt x="532263" y="472690"/>
                </a:cubicBezTo>
                <a:cubicBezTo>
                  <a:pt x="522193" y="485638"/>
                  <a:pt x="504968" y="513634"/>
                  <a:pt x="504968" y="513634"/>
                </a:cubicBezTo>
                <a:cubicBezTo>
                  <a:pt x="502693" y="543204"/>
                  <a:pt x="501823" y="572916"/>
                  <a:pt x="498144" y="602344"/>
                </a:cubicBezTo>
                <a:cubicBezTo>
                  <a:pt x="497252" y="609482"/>
                  <a:pt x="496406" y="617730"/>
                  <a:pt x="491320" y="622816"/>
                </a:cubicBezTo>
                <a:cubicBezTo>
                  <a:pt x="486234" y="627902"/>
                  <a:pt x="477672" y="627365"/>
                  <a:pt x="470848" y="629640"/>
                </a:cubicBezTo>
                <a:cubicBezTo>
                  <a:pt x="463737" y="650972"/>
                  <a:pt x="456840" y="677647"/>
                  <a:pt x="436729" y="691054"/>
                </a:cubicBezTo>
                <a:lnTo>
                  <a:pt x="416257" y="704702"/>
                </a:lnTo>
                <a:cubicBezTo>
                  <a:pt x="367354" y="778058"/>
                  <a:pt x="411139" y="723752"/>
                  <a:pt x="368490" y="759293"/>
                </a:cubicBezTo>
                <a:cubicBezTo>
                  <a:pt x="334412" y="787691"/>
                  <a:pt x="363523" y="774596"/>
                  <a:pt x="327547" y="786589"/>
                </a:cubicBezTo>
                <a:cubicBezTo>
                  <a:pt x="288432" y="845258"/>
                  <a:pt x="340516" y="776213"/>
                  <a:pt x="293427" y="813884"/>
                </a:cubicBezTo>
                <a:cubicBezTo>
                  <a:pt x="287023" y="819007"/>
                  <a:pt x="284328" y="827532"/>
                  <a:pt x="279779" y="834356"/>
                </a:cubicBezTo>
                <a:lnTo>
                  <a:pt x="266132" y="875299"/>
                </a:lnTo>
                <a:lnTo>
                  <a:pt x="259308" y="895771"/>
                </a:lnTo>
                <a:cubicBezTo>
                  <a:pt x="261583" y="913968"/>
                  <a:pt x="256892" y="934522"/>
                  <a:pt x="266132" y="950362"/>
                </a:cubicBezTo>
                <a:cubicBezTo>
                  <a:pt x="274397" y="964530"/>
                  <a:pt x="307075" y="977657"/>
                  <a:pt x="307075" y="977657"/>
                </a:cubicBezTo>
                <a:cubicBezTo>
                  <a:pt x="356750" y="1052170"/>
                  <a:pt x="283485" y="937298"/>
                  <a:pt x="327547" y="1025425"/>
                </a:cubicBezTo>
                <a:cubicBezTo>
                  <a:pt x="332633" y="1035597"/>
                  <a:pt x="341194" y="1043622"/>
                  <a:pt x="348018" y="1052720"/>
                </a:cubicBezTo>
                <a:cubicBezTo>
                  <a:pt x="350293" y="1059544"/>
                  <a:pt x="351625" y="1066758"/>
                  <a:pt x="354842" y="1073192"/>
                </a:cubicBezTo>
                <a:cubicBezTo>
                  <a:pt x="358510" y="1080527"/>
                  <a:pt x="365610" y="1085984"/>
                  <a:pt x="368490" y="1093663"/>
                </a:cubicBezTo>
                <a:cubicBezTo>
                  <a:pt x="372563" y="1104523"/>
                  <a:pt x="373039" y="1116410"/>
                  <a:pt x="375314" y="1127783"/>
                </a:cubicBezTo>
                <a:cubicBezTo>
                  <a:pt x="373423" y="1137236"/>
                  <a:pt x="368223" y="1170571"/>
                  <a:pt x="361666" y="1182374"/>
                </a:cubicBezTo>
                <a:cubicBezTo>
                  <a:pt x="341261" y="1219104"/>
                  <a:pt x="338766" y="1218922"/>
                  <a:pt x="313899" y="1243789"/>
                </a:cubicBezTo>
                <a:cubicBezTo>
                  <a:pt x="295223" y="1299814"/>
                  <a:pt x="323398" y="1210832"/>
                  <a:pt x="300251" y="1318851"/>
                </a:cubicBezTo>
                <a:cubicBezTo>
                  <a:pt x="297237" y="1332918"/>
                  <a:pt x="291152" y="1346147"/>
                  <a:pt x="286603" y="1359795"/>
                </a:cubicBezTo>
                <a:cubicBezTo>
                  <a:pt x="284328" y="1366619"/>
                  <a:pt x="283769" y="1374281"/>
                  <a:pt x="279779" y="1380266"/>
                </a:cubicBezTo>
                <a:cubicBezTo>
                  <a:pt x="275230" y="1387090"/>
                  <a:pt x="269463" y="1393244"/>
                  <a:pt x="266132" y="1400738"/>
                </a:cubicBezTo>
                <a:cubicBezTo>
                  <a:pt x="260289" y="1413884"/>
                  <a:pt x="252484" y="1441681"/>
                  <a:pt x="252484" y="1441681"/>
                </a:cubicBezTo>
                <a:cubicBezTo>
                  <a:pt x="250209" y="1457603"/>
                  <a:pt x="245660" y="1473364"/>
                  <a:pt x="245660" y="1489448"/>
                </a:cubicBezTo>
                <a:cubicBezTo>
                  <a:pt x="245660" y="1626843"/>
                  <a:pt x="241078" y="1600776"/>
                  <a:pt x="259308" y="1673693"/>
                </a:cubicBezTo>
                <a:cubicBezTo>
                  <a:pt x="256712" y="1686672"/>
                  <a:pt x="252655" y="1714294"/>
                  <a:pt x="245660" y="1728284"/>
                </a:cubicBezTo>
                <a:cubicBezTo>
                  <a:pt x="241992" y="1735620"/>
                  <a:pt x="235680" y="1741420"/>
                  <a:pt x="232012" y="1748756"/>
                </a:cubicBezTo>
                <a:cubicBezTo>
                  <a:pt x="221161" y="1770458"/>
                  <a:pt x="231583" y="1774773"/>
                  <a:pt x="204717" y="1789699"/>
                </a:cubicBezTo>
                <a:cubicBezTo>
                  <a:pt x="192141" y="1796685"/>
                  <a:pt x="177422" y="1798798"/>
                  <a:pt x="163774" y="1803347"/>
                </a:cubicBezTo>
                <a:cubicBezTo>
                  <a:pt x="128044" y="1815257"/>
                  <a:pt x="150421" y="1809154"/>
                  <a:pt x="95535" y="1816995"/>
                </a:cubicBezTo>
                <a:cubicBezTo>
                  <a:pt x="88711" y="1819270"/>
                  <a:pt x="81351" y="1820326"/>
                  <a:pt x="75063" y="1823819"/>
                </a:cubicBezTo>
                <a:cubicBezTo>
                  <a:pt x="60725" y="1831785"/>
                  <a:pt x="34120" y="1851114"/>
                  <a:pt x="34120" y="1851114"/>
                </a:cubicBezTo>
                <a:cubicBezTo>
                  <a:pt x="31845" y="1857938"/>
                  <a:pt x="30789" y="1865298"/>
                  <a:pt x="27296" y="1871586"/>
                </a:cubicBezTo>
                <a:cubicBezTo>
                  <a:pt x="19330" y="1885924"/>
                  <a:pt x="0" y="1912529"/>
                  <a:pt x="0" y="1912529"/>
                </a:cubicBezTo>
                <a:cubicBezTo>
                  <a:pt x="2275" y="1923902"/>
                  <a:pt x="2752" y="1935788"/>
                  <a:pt x="6824" y="1946648"/>
                </a:cubicBezTo>
                <a:cubicBezTo>
                  <a:pt x="31842" y="2013362"/>
                  <a:pt x="11406" y="1924032"/>
                  <a:pt x="27296" y="1987592"/>
                </a:cubicBezTo>
                <a:cubicBezTo>
                  <a:pt x="30109" y="1998844"/>
                  <a:pt x="32480" y="2010229"/>
                  <a:pt x="34120" y="2021711"/>
                </a:cubicBezTo>
                <a:cubicBezTo>
                  <a:pt x="37033" y="2042102"/>
                  <a:pt x="33905" y="2063768"/>
                  <a:pt x="40944" y="2083126"/>
                </a:cubicBezTo>
                <a:cubicBezTo>
                  <a:pt x="43747" y="2090833"/>
                  <a:pt x="55115" y="2091524"/>
                  <a:pt x="61415" y="2096774"/>
                </a:cubicBezTo>
                <a:cubicBezTo>
                  <a:pt x="68829" y="2102952"/>
                  <a:pt x="75063" y="2110421"/>
                  <a:pt x="81887" y="2117245"/>
                </a:cubicBezTo>
                <a:cubicBezTo>
                  <a:pt x="84162" y="2126344"/>
                  <a:pt x="82535" y="2137483"/>
                  <a:pt x="88711" y="2144541"/>
                </a:cubicBezTo>
                <a:cubicBezTo>
                  <a:pt x="99512" y="2156885"/>
                  <a:pt x="116006" y="2162739"/>
                  <a:pt x="129654" y="2171837"/>
                </a:cubicBezTo>
                <a:cubicBezTo>
                  <a:pt x="136478" y="2176386"/>
                  <a:pt x="142346" y="2182890"/>
                  <a:pt x="150126" y="2185484"/>
                </a:cubicBezTo>
                <a:lnTo>
                  <a:pt x="191069" y="2199132"/>
                </a:lnTo>
                <a:lnTo>
                  <a:pt x="211541" y="2205956"/>
                </a:lnTo>
                <a:cubicBezTo>
                  <a:pt x="218365" y="2210505"/>
                  <a:pt x="224677" y="2215936"/>
                  <a:pt x="232012" y="2219604"/>
                </a:cubicBezTo>
                <a:cubicBezTo>
                  <a:pt x="238446" y="2222821"/>
                  <a:pt x="246239" y="2222859"/>
                  <a:pt x="252484" y="2226428"/>
                </a:cubicBezTo>
                <a:cubicBezTo>
                  <a:pt x="262358" y="2232070"/>
                  <a:pt x="271144" y="2239498"/>
                  <a:pt x="279779" y="2246899"/>
                </a:cubicBezTo>
                <a:cubicBezTo>
                  <a:pt x="287106" y="2253180"/>
                  <a:pt x="294326" y="2259753"/>
                  <a:pt x="300251" y="2267371"/>
                </a:cubicBezTo>
                <a:cubicBezTo>
                  <a:pt x="310321" y="2280318"/>
                  <a:pt x="311986" y="2303127"/>
                  <a:pt x="327547" y="2308314"/>
                </a:cubicBezTo>
                <a:lnTo>
                  <a:pt x="348018" y="2315138"/>
                </a:lnTo>
                <a:cubicBezTo>
                  <a:pt x="357117" y="2328786"/>
                  <a:pt x="370127" y="2340520"/>
                  <a:pt x="375314" y="2356081"/>
                </a:cubicBezTo>
                <a:cubicBezTo>
                  <a:pt x="377589" y="2362905"/>
                  <a:pt x="377052" y="2371467"/>
                  <a:pt x="382138" y="2376553"/>
                </a:cubicBezTo>
                <a:cubicBezTo>
                  <a:pt x="416929" y="2411344"/>
                  <a:pt x="430743" y="2404806"/>
                  <a:pt x="477672" y="2410672"/>
                </a:cubicBezTo>
                <a:lnTo>
                  <a:pt x="539087" y="2431144"/>
                </a:lnTo>
                <a:cubicBezTo>
                  <a:pt x="545911" y="2433419"/>
                  <a:pt x="552395" y="2437317"/>
                  <a:pt x="559559" y="2437968"/>
                </a:cubicBezTo>
                <a:lnTo>
                  <a:pt x="634621" y="2444792"/>
                </a:lnTo>
                <a:cubicBezTo>
                  <a:pt x="693296" y="2483909"/>
                  <a:pt x="619056" y="2437009"/>
                  <a:pt x="675565" y="2465263"/>
                </a:cubicBezTo>
                <a:cubicBezTo>
                  <a:pt x="682900" y="2468931"/>
                  <a:pt x="689212" y="2474362"/>
                  <a:pt x="696036" y="2478911"/>
                </a:cubicBezTo>
                <a:cubicBezTo>
                  <a:pt x="705135" y="2492559"/>
                  <a:pt x="718145" y="2504293"/>
                  <a:pt x="723332" y="2519854"/>
                </a:cubicBezTo>
                <a:cubicBezTo>
                  <a:pt x="740031" y="2569953"/>
                  <a:pt x="726806" y="2550626"/>
                  <a:pt x="757451" y="2581269"/>
                </a:cubicBezTo>
                <a:lnTo>
                  <a:pt x="784747" y="2663156"/>
                </a:lnTo>
                <a:lnTo>
                  <a:pt x="791571" y="2683628"/>
                </a:lnTo>
                <a:cubicBezTo>
                  <a:pt x="793845" y="2690452"/>
                  <a:pt x="794404" y="2698114"/>
                  <a:pt x="798394" y="2704099"/>
                </a:cubicBezTo>
                <a:cubicBezTo>
                  <a:pt x="816032" y="2730556"/>
                  <a:pt x="809448" y="2716790"/>
                  <a:pt x="818866" y="2745043"/>
                </a:cubicBezTo>
                <a:cubicBezTo>
                  <a:pt x="821141" y="2779162"/>
                  <a:pt x="820854" y="2813550"/>
                  <a:pt x="825690" y="2847401"/>
                </a:cubicBezTo>
                <a:cubicBezTo>
                  <a:pt x="827725" y="2861642"/>
                  <a:pt x="834789" y="2874696"/>
                  <a:pt x="839338" y="2888344"/>
                </a:cubicBezTo>
                <a:lnTo>
                  <a:pt x="846162" y="2908816"/>
                </a:lnTo>
                <a:cubicBezTo>
                  <a:pt x="848436" y="2915640"/>
                  <a:pt x="849768" y="2922854"/>
                  <a:pt x="852985" y="2929287"/>
                </a:cubicBezTo>
                <a:cubicBezTo>
                  <a:pt x="857534" y="2938386"/>
                  <a:pt x="862626" y="2947233"/>
                  <a:pt x="866633" y="2956583"/>
                </a:cubicBezTo>
                <a:cubicBezTo>
                  <a:pt x="869466" y="2963194"/>
                  <a:pt x="870624" y="2970443"/>
                  <a:pt x="873457" y="2977054"/>
                </a:cubicBezTo>
                <a:cubicBezTo>
                  <a:pt x="877464" y="2986404"/>
                  <a:pt x="883098" y="2995000"/>
                  <a:pt x="887105" y="3004350"/>
                </a:cubicBezTo>
                <a:cubicBezTo>
                  <a:pt x="889939" y="3010962"/>
                  <a:pt x="888843" y="3019736"/>
                  <a:pt x="893929" y="3024822"/>
                </a:cubicBezTo>
                <a:cubicBezTo>
                  <a:pt x="899015" y="3029908"/>
                  <a:pt x="907422" y="3029901"/>
                  <a:pt x="914400" y="3031645"/>
                </a:cubicBezTo>
                <a:cubicBezTo>
                  <a:pt x="925652" y="3034458"/>
                  <a:pt x="937330" y="3035417"/>
                  <a:pt x="948520" y="3038469"/>
                </a:cubicBezTo>
                <a:cubicBezTo>
                  <a:pt x="1012390" y="3055888"/>
                  <a:pt x="965846" y="3050333"/>
                  <a:pt x="1030406" y="3058941"/>
                </a:cubicBezTo>
                <a:cubicBezTo>
                  <a:pt x="1050823" y="3061663"/>
                  <a:pt x="1071430" y="3062852"/>
                  <a:pt x="1091821" y="3065765"/>
                </a:cubicBezTo>
                <a:cubicBezTo>
                  <a:pt x="1103303" y="3067405"/>
                  <a:pt x="1114500" y="3070682"/>
                  <a:pt x="1125941" y="3072589"/>
                </a:cubicBezTo>
                <a:cubicBezTo>
                  <a:pt x="1141806" y="3075233"/>
                  <a:pt x="1157748" y="3077418"/>
                  <a:pt x="1173708" y="3079413"/>
                </a:cubicBezTo>
                <a:cubicBezTo>
                  <a:pt x="1207384" y="3083623"/>
                  <a:pt x="1255608" y="3087813"/>
                  <a:pt x="1289714" y="3093060"/>
                </a:cubicBezTo>
                <a:cubicBezTo>
                  <a:pt x="1301177" y="3094824"/>
                  <a:pt x="1312460" y="3097609"/>
                  <a:pt x="1323833" y="3099884"/>
                </a:cubicBezTo>
                <a:cubicBezTo>
                  <a:pt x="1330657" y="3106708"/>
                  <a:pt x="1336275" y="3115003"/>
                  <a:pt x="1344305" y="3120356"/>
                </a:cubicBezTo>
                <a:cubicBezTo>
                  <a:pt x="1350290" y="3124346"/>
                  <a:pt x="1357755" y="3125620"/>
                  <a:pt x="1364777" y="3127180"/>
                </a:cubicBezTo>
                <a:cubicBezTo>
                  <a:pt x="1395408" y="3133987"/>
                  <a:pt x="1437567" y="3137543"/>
                  <a:pt x="1467135" y="3140828"/>
                </a:cubicBezTo>
                <a:cubicBezTo>
                  <a:pt x="1538366" y="3164570"/>
                  <a:pt x="1493729" y="3155500"/>
                  <a:pt x="1603612" y="3147651"/>
                </a:cubicBezTo>
                <a:cubicBezTo>
                  <a:pt x="1700914" y="3180085"/>
                  <a:pt x="1599659" y="3147496"/>
                  <a:pt x="1671851" y="3168123"/>
                </a:cubicBezTo>
                <a:cubicBezTo>
                  <a:pt x="1694564" y="3174613"/>
                  <a:pt x="1694023" y="3177505"/>
                  <a:pt x="1719618" y="3181771"/>
                </a:cubicBezTo>
                <a:cubicBezTo>
                  <a:pt x="1737707" y="3184786"/>
                  <a:pt x="1756012" y="3186320"/>
                  <a:pt x="1774209" y="3188595"/>
                </a:cubicBezTo>
                <a:cubicBezTo>
                  <a:pt x="1787857" y="3186320"/>
                  <a:pt x="1801335" y="3182480"/>
                  <a:pt x="1815153" y="3181771"/>
                </a:cubicBezTo>
                <a:cubicBezTo>
                  <a:pt x="1890152" y="3177925"/>
                  <a:pt x="1965854" y="3184497"/>
                  <a:pt x="2040341" y="3174947"/>
                </a:cubicBezTo>
                <a:cubicBezTo>
                  <a:pt x="2056610" y="3172861"/>
                  <a:pt x="2065723" y="3152837"/>
                  <a:pt x="2081284" y="3147651"/>
                </a:cubicBezTo>
                <a:lnTo>
                  <a:pt x="2101756" y="3140828"/>
                </a:lnTo>
                <a:cubicBezTo>
                  <a:pt x="2141537" y="3114306"/>
                  <a:pt x="2133455" y="3113614"/>
                  <a:pt x="2210938" y="3134004"/>
                </a:cubicBezTo>
                <a:cubicBezTo>
                  <a:pt x="2226800" y="3138178"/>
                  <a:pt x="2251881" y="3161299"/>
                  <a:pt x="2251881" y="3161299"/>
                </a:cubicBezTo>
                <a:cubicBezTo>
                  <a:pt x="2281451" y="3159024"/>
                  <a:pt x="2310934" y="3154475"/>
                  <a:pt x="2340591" y="3154475"/>
                </a:cubicBezTo>
                <a:cubicBezTo>
                  <a:pt x="2471802" y="3154475"/>
                  <a:pt x="2356499" y="3170021"/>
                  <a:pt x="2449774" y="3154475"/>
                </a:cubicBezTo>
                <a:cubicBezTo>
                  <a:pt x="2456598" y="3152200"/>
                  <a:pt x="2463329" y="3149627"/>
                  <a:pt x="2470245" y="3147651"/>
                </a:cubicBezTo>
                <a:cubicBezTo>
                  <a:pt x="2479263" y="3145075"/>
                  <a:pt x="2489152" y="3145022"/>
                  <a:pt x="2497541" y="3140828"/>
                </a:cubicBezTo>
                <a:cubicBezTo>
                  <a:pt x="2512212" y="3133493"/>
                  <a:pt x="2524836" y="3122631"/>
                  <a:pt x="2538484" y="3113532"/>
                </a:cubicBezTo>
                <a:cubicBezTo>
                  <a:pt x="2553225" y="3103704"/>
                  <a:pt x="2561450" y="3095628"/>
                  <a:pt x="2579427" y="3093060"/>
                </a:cubicBezTo>
                <a:cubicBezTo>
                  <a:pt x="2604299" y="3089507"/>
                  <a:pt x="2629469" y="3088511"/>
                  <a:pt x="2654490" y="3086237"/>
                </a:cubicBezTo>
                <a:cubicBezTo>
                  <a:pt x="2668138" y="3081688"/>
                  <a:pt x="2687453" y="3084559"/>
                  <a:pt x="2695433" y="3072589"/>
                </a:cubicBezTo>
                <a:cubicBezTo>
                  <a:pt x="2699982" y="3065765"/>
                  <a:pt x="2703831" y="3058418"/>
                  <a:pt x="2709081" y="3052117"/>
                </a:cubicBezTo>
                <a:cubicBezTo>
                  <a:pt x="2737165" y="3018416"/>
                  <a:pt x="2730975" y="3042446"/>
                  <a:pt x="2756848" y="2990702"/>
                </a:cubicBezTo>
                <a:cubicBezTo>
                  <a:pt x="2761397" y="2981604"/>
                  <a:pt x="2766489" y="2972757"/>
                  <a:pt x="2770496" y="2963407"/>
                </a:cubicBezTo>
                <a:cubicBezTo>
                  <a:pt x="2773330" y="2956795"/>
                  <a:pt x="2774103" y="2949369"/>
                  <a:pt x="2777320" y="2942935"/>
                </a:cubicBezTo>
                <a:cubicBezTo>
                  <a:pt x="2780988" y="2935599"/>
                  <a:pt x="2786419" y="2929287"/>
                  <a:pt x="2790968" y="2922463"/>
                </a:cubicBezTo>
                <a:cubicBezTo>
                  <a:pt x="2807208" y="2873739"/>
                  <a:pt x="2796635" y="2893490"/>
                  <a:pt x="2818263" y="2861048"/>
                </a:cubicBezTo>
                <a:lnTo>
                  <a:pt x="2804615" y="2820105"/>
                </a:lnTo>
                <a:cubicBezTo>
                  <a:pt x="2802340" y="2813281"/>
                  <a:pt x="2799535" y="2806612"/>
                  <a:pt x="2797791" y="2799634"/>
                </a:cubicBezTo>
                <a:cubicBezTo>
                  <a:pt x="2793242" y="2781437"/>
                  <a:pt x="2787823" y="2763436"/>
                  <a:pt x="2784144" y="2745043"/>
                </a:cubicBezTo>
                <a:cubicBezTo>
                  <a:pt x="2781869" y="2733670"/>
                  <a:pt x="2788257" y="2714783"/>
                  <a:pt x="2777320" y="2710923"/>
                </a:cubicBezTo>
                <a:cubicBezTo>
                  <a:pt x="2742934" y="2698787"/>
                  <a:pt x="2704532" y="2706374"/>
                  <a:pt x="2668138" y="2704099"/>
                </a:cubicBezTo>
                <a:cubicBezTo>
                  <a:pt x="2656765" y="2701824"/>
                  <a:pt x="2645208" y="2700327"/>
                  <a:pt x="2634018" y="2697275"/>
                </a:cubicBezTo>
                <a:cubicBezTo>
                  <a:pt x="2634008" y="2697272"/>
                  <a:pt x="2582843" y="2680218"/>
                  <a:pt x="2572603" y="2676804"/>
                </a:cubicBezTo>
                <a:lnTo>
                  <a:pt x="2531660" y="2663156"/>
                </a:lnTo>
                <a:lnTo>
                  <a:pt x="2511188" y="2656332"/>
                </a:lnTo>
                <a:cubicBezTo>
                  <a:pt x="2504364" y="2651783"/>
                  <a:pt x="2498052" y="2646352"/>
                  <a:pt x="2490717" y="2642684"/>
                </a:cubicBezTo>
                <a:cubicBezTo>
                  <a:pt x="2484283" y="2639467"/>
                  <a:pt x="2475862" y="2640353"/>
                  <a:pt x="2470245" y="2635860"/>
                </a:cubicBezTo>
                <a:cubicBezTo>
                  <a:pt x="2463841" y="2630737"/>
                  <a:pt x="2463001" y="2620512"/>
                  <a:pt x="2456597" y="2615389"/>
                </a:cubicBezTo>
                <a:cubicBezTo>
                  <a:pt x="2450980" y="2610896"/>
                  <a:pt x="2442414" y="2612058"/>
                  <a:pt x="2436126" y="2608565"/>
                </a:cubicBezTo>
                <a:cubicBezTo>
                  <a:pt x="2421787" y="2600599"/>
                  <a:pt x="2406781" y="2592868"/>
                  <a:pt x="2395182" y="2581269"/>
                </a:cubicBezTo>
                <a:cubicBezTo>
                  <a:pt x="2388358" y="2574445"/>
                  <a:pt x="2382564" y="2566407"/>
                  <a:pt x="2374711" y="2560798"/>
                </a:cubicBezTo>
                <a:cubicBezTo>
                  <a:pt x="2366433" y="2554885"/>
                  <a:pt x="2356247" y="2552197"/>
                  <a:pt x="2347415" y="2547150"/>
                </a:cubicBezTo>
                <a:cubicBezTo>
                  <a:pt x="2340294" y="2543081"/>
                  <a:pt x="2333768" y="2538051"/>
                  <a:pt x="2326944" y="2533502"/>
                </a:cubicBezTo>
                <a:cubicBezTo>
                  <a:pt x="2322395" y="2526678"/>
                  <a:pt x="2319468" y="2518431"/>
                  <a:pt x="2313296" y="2513031"/>
                </a:cubicBezTo>
                <a:cubicBezTo>
                  <a:pt x="2313295" y="2513030"/>
                  <a:pt x="2262118" y="2478911"/>
                  <a:pt x="2251881" y="2472087"/>
                </a:cubicBezTo>
                <a:lnTo>
                  <a:pt x="2231409" y="2458440"/>
                </a:lnTo>
                <a:lnTo>
                  <a:pt x="2210938" y="2444792"/>
                </a:lnTo>
                <a:cubicBezTo>
                  <a:pt x="2206389" y="2437968"/>
                  <a:pt x="2203089" y="2430119"/>
                  <a:pt x="2197290" y="2424320"/>
                </a:cubicBezTo>
                <a:cubicBezTo>
                  <a:pt x="2191491" y="2418521"/>
                  <a:pt x="2182219" y="2416844"/>
                  <a:pt x="2176818" y="2410672"/>
                </a:cubicBezTo>
                <a:cubicBezTo>
                  <a:pt x="2121090" y="2346982"/>
                  <a:pt x="2175113" y="2386789"/>
                  <a:pt x="2129051" y="2356081"/>
                </a:cubicBezTo>
                <a:cubicBezTo>
                  <a:pt x="2126776" y="2349257"/>
                  <a:pt x="2127313" y="2340696"/>
                  <a:pt x="2122227" y="2335610"/>
                </a:cubicBezTo>
                <a:cubicBezTo>
                  <a:pt x="2099991" y="2313374"/>
                  <a:pt x="2069940" y="2302065"/>
                  <a:pt x="2040341" y="2294666"/>
                </a:cubicBezTo>
                <a:cubicBezTo>
                  <a:pt x="2033911" y="2293059"/>
                  <a:pt x="2000587" y="2285471"/>
                  <a:pt x="1992574" y="2281019"/>
                </a:cubicBezTo>
                <a:cubicBezTo>
                  <a:pt x="1992552" y="2281007"/>
                  <a:pt x="1941405" y="2246906"/>
                  <a:pt x="1931159" y="2240075"/>
                </a:cubicBezTo>
                <a:lnTo>
                  <a:pt x="1910687" y="2226428"/>
                </a:lnTo>
                <a:cubicBezTo>
                  <a:pt x="1871573" y="2167757"/>
                  <a:pt x="1923655" y="2236803"/>
                  <a:pt x="1876568" y="2199132"/>
                </a:cubicBezTo>
                <a:cubicBezTo>
                  <a:pt x="1870164" y="2194009"/>
                  <a:pt x="1868171" y="2184960"/>
                  <a:pt x="1862920" y="2178660"/>
                </a:cubicBezTo>
                <a:cubicBezTo>
                  <a:pt x="1846503" y="2158960"/>
                  <a:pt x="1842103" y="2157959"/>
                  <a:pt x="1821977" y="2144541"/>
                </a:cubicBezTo>
                <a:cubicBezTo>
                  <a:pt x="1790132" y="2096774"/>
                  <a:pt x="1808329" y="2112697"/>
                  <a:pt x="1774209" y="2089950"/>
                </a:cubicBezTo>
                <a:cubicBezTo>
                  <a:pt x="1768659" y="2073301"/>
                  <a:pt x="1766965" y="2062234"/>
                  <a:pt x="1753738" y="2049007"/>
                </a:cubicBezTo>
                <a:cubicBezTo>
                  <a:pt x="1747939" y="2043208"/>
                  <a:pt x="1740090" y="2039908"/>
                  <a:pt x="1733266" y="2035359"/>
                </a:cubicBezTo>
                <a:cubicBezTo>
                  <a:pt x="1728717" y="2028535"/>
                  <a:pt x="1725790" y="2020288"/>
                  <a:pt x="1719618" y="2014887"/>
                </a:cubicBezTo>
                <a:cubicBezTo>
                  <a:pt x="1707274" y="2004086"/>
                  <a:pt x="1678675" y="1987592"/>
                  <a:pt x="1678675" y="1987592"/>
                </a:cubicBezTo>
                <a:cubicBezTo>
                  <a:pt x="1673591" y="1972340"/>
                  <a:pt x="1666647" y="1939536"/>
                  <a:pt x="1651379" y="1926177"/>
                </a:cubicBezTo>
                <a:cubicBezTo>
                  <a:pt x="1639035" y="1915376"/>
                  <a:pt x="1624084" y="1907980"/>
                  <a:pt x="1610436" y="1898881"/>
                </a:cubicBezTo>
                <a:cubicBezTo>
                  <a:pt x="1603612" y="1894332"/>
                  <a:pt x="1597745" y="1887827"/>
                  <a:pt x="1589965" y="1885234"/>
                </a:cubicBezTo>
                <a:lnTo>
                  <a:pt x="1549021" y="1871586"/>
                </a:lnTo>
                <a:cubicBezTo>
                  <a:pt x="1542197" y="1869311"/>
                  <a:pt x="1534535" y="1868752"/>
                  <a:pt x="1528550" y="1864762"/>
                </a:cubicBezTo>
                <a:cubicBezTo>
                  <a:pt x="1521726" y="1860213"/>
                  <a:pt x="1515414" y="1854782"/>
                  <a:pt x="1508078" y="1851114"/>
                </a:cubicBezTo>
                <a:cubicBezTo>
                  <a:pt x="1501644" y="1847897"/>
                  <a:pt x="1493894" y="1847783"/>
                  <a:pt x="1487606" y="1844290"/>
                </a:cubicBezTo>
                <a:cubicBezTo>
                  <a:pt x="1473268" y="1836324"/>
                  <a:pt x="1446663" y="1816995"/>
                  <a:pt x="1446663" y="1816995"/>
                </a:cubicBezTo>
                <a:cubicBezTo>
                  <a:pt x="1437565" y="1803347"/>
                  <a:pt x="1424555" y="1791612"/>
                  <a:pt x="1419368" y="1776051"/>
                </a:cubicBezTo>
                <a:cubicBezTo>
                  <a:pt x="1417093" y="1769227"/>
                  <a:pt x="1417630" y="1760666"/>
                  <a:pt x="1412544" y="1755580"/>
                </a:cubicBezTo>
                <a:cubicBezTo>
                  <a:pt x="1407458" y="1750494"/>
                  <a:pt x="1398896" y="1751031"/>
                  <a:pt x="1392072" y="1748756"/>
                </a:cubicBezTo>
                <a:cubicBezTo>
                  <a:pt x="1387576" y="1735269"/>
                  <a:pt x="1383627" y="1717434"/>
                  <a:pt x="1371600" y="1707813"/>
                </a:cubicBezTo>
                <a:cubicBezTo>
                  <a:pt x="1365983" y="1703320"/>
                  <a:pt x="1357953" y="1703264"/>
                  <a:pt x="1351129" y="1700989"/>
                </a:cubicBezTo>
                <a:cubicBezTo>
                  <a:pt x="1346580" y="1694165"/>
                  <a:pt x="1343280" y="1686316"/>
                  <a:pt x="1337481" y="1680517"/>
                </a:cubicBezTo>
                <a:cubicBezTo>
                  <a:pt x="1331682" y="1674718"/>
                  <a:pt x="1322132" y="1673273"/>
                  <a:pt x="1317009" y="1666869"/>
                </a:cubicBezTo>
                <a:cubicBezTo>
                  <a:pt x="1279337" y="1619781"/>
                  <a:pt x="1348385" y="1671866"/>
                  <a:pt x="1289714" y="1632750"/>
                </a:cubicBezTo>
                <a:cubicBezTo>
                  <a:pt x="1287439" y="1625926"/>
                  <a:pt x="1286383" y="1618566"/>
                  <a:pt x="1282890" y="1612278"/>
                </a:cubicBezTo>
                <a:cubicBezTo>
                  <a:pt x="1274924" y="1597940"/>
                  <a:pt x="1255594" y="1571335"/>
                  <a:pt x="1255594" y="1571335"/>
                </a:cubicBezTo>
                <a:cubicBezTo>
                  <a:pt x="1238445" y="1519880"/>
                  <a:pt x="1263573" y="1581307"/>
                  <a:pt x="1228299" y="1537216"/>
                </a:cubicBezTo>
                <a:cubicBezTo>
                  <a:pt x="1223805" y="1531599"/>
                  <a:pt x="1224692" y="1523178"/>
                  <a:pt x="1221475" y="1516744"/>
                </a:cubicBezTo>
                <a:cubicBezTo>
                  <a:pt x="1217807" y="1509408"/>
                  <a:pt x="1211495" y="1503608"/>
                  <a:pt x="1207827" y="1496272"/>
                </a:cubicBezTo>
                <a:cubicBezTo>
                  <a:pt x="1204610" y="1489839"/>
                  <a:pt x="1205496" y="1481418"/>
                  <a:pt x="1201003" y="1475801"/>
                </a:cubicBezTo>
                <a:cubicBezTo>
                  <a:pt x="1195880" y="1469397"/>
                  <a:pt x="1187356" y="1466702"/>
                  <a:pt x="1180532" y="1462153"/>
                </a:cubicBezTo>
                <a:cubicBezTo>
                  <a:pt x="1178257" y="1455329"/>
                  <a:pt x="1178794" y="1446767"/>
                  <a:pt x="1173708" y="1441681"/>
                </a:cubicBezTo>
                <a:cubicBezTo>
                  <a:pt x="1168622" y="1436595"/>
                  <a:pt x="1159670" y="1438074"/>
                  <a:pt x="1153236" y="1434857"/>
                </a:cubicBezTo>
                <a:cubicBezTo>
                  <a:pt x="1145901" y="1431189"/>
                  <a:pt x="1139589" y="1425759"/>
                  <a:pt x="1132765" y="1421210"/>
                </a:cubicBezTo>
                <a:cubicBezTo>
                  <a:pt x="1120754" y="1385177"/>
                  <a:pt x="1129931" y="1406724"/>
                  <a:pt x="1098645" y="1359795"/>
                </a:cubicBezTo>
                <a:cubicBezTo>
                  <a:pt x="1094096" y="1352971"/>
                  <a:pt x="1091821" y="1343872"/>
                  <a:pt x="1084997" y="1339323"/>
                </a:cubicBezTo>
                <a:lnTo>
                  <a:pt x="1064526" y="1325675"/>
                </a:lnTo>
                <a:cubicBezTo>
                  <a:pt x="1055427" y="1312027"/>
                  <a:pt x="1035745" y="1301067"/>
                  <a:pt x="1037230" y="1284732"/>
                </a:cubicBezTo>
                <a:cubicBezTo>
                  <a:pt x="1037977" y="1276517"/>
                  <a:pt x="1038035" y="1212315"/>
                  <a:pt x="1050878" y="1189198"/>
                </a:cubicBezTo>
                <a:cubicBezTo>
                  <a:pt x="1058844" y="1174859"/>
                  <a:pt x="1062613" y="1153441"/>
                  <a:pt x="1078174" y="1148254"/>
                </a:cubicBezTo>
                <a:lnTo>
                  <a:pt x="1098645" y="1141431"/>
                </a:lnTo>
                <a:cubicBezTo>
                  <a:pt x="1202240" y="1156228"/>
                  <a:pt x="1159112" y="1152938"/>
                  <a:pt x="1337481" y="1141431"/>
                </a:cubicBezTo>
                <a:cubicBezTo>
                  <a:pt x="1344659" y="1140968"/>
                  <a:pt x="1351129" y="1136882"/>
                  <a:pt x="1357953" y="1134607"/>
                </a:cubicBezTo>
                <a:cubicBezTo>
                  <a:pt x="1360228" y="1127783"/>
                  <a:pt x="1364777" y="1121328"/>
                  <a:pt x="1364777" y="1114135"/>
                </a:cubicBezTo>
                <a:cubicBezTo>
                  <a:pt x="1364777" y="1043203"/>
                  <a:pt x="1358591" y="1068921"/>
                  <a:pt x="1344305" y="1011777"/>
                </a:cubicBezTo>
                <a:cubicBezTo>
                  <a:pt x="1333992" y="970524"/>
                  <a:pt x="1340447" y="993380"/>
                  <a:pt x="1323833" y="943538"/>
                </a:cubicBezTo>
                <a:cubicBezTo>
                  <a:pt x="1321558" y="936714"/>
                  <a:pt x="1322095" y="928152"/>
                  <a:pt x="1317009" y="923066"/>
                </a:cubicBezTo>
                <a:cubicBezTo>
                  <a:pt x="1290739" y="896796"/>
                  <a:pt x="1304567" y="907948"/>
                  <a:pt x="1276066" y="888947"/>
                </a:cubicBezTo>
                <a:lnTo>
                  <a:pt x="1255594" y="827532"/>
                </a:lnTo>
                <a:cubicBezTo>
                  <a:pt x="1253320" y="820708"/>
                  <a:pt x="1250516" y="814038"/>
                  <a:pt x="1248771" y="807060"/>
                </a:cubicBezTo>
                <a:lnTo>
                  <a:pt x="1241947" y="779765"/>
                </a:lnTo>
                <a:cubicBezTo>
                  <a:pt x="1239672" y="757019"/>
                  <a:pt x="1237958" y="734209"/>
                  <a:pt x="1235123" y="711526"/>
                </a:cubicBezTo>
                <a:cubicBezTo>
                  <a:pt x="1233407" y="697797"/>
                  <a:pt x="1236233" y="681918"/>
                  <a:pt x="1228299" y="670583"/>
                </a:cubicBezTo>
                <a:cubicBezTo>
                  <a:pt x="1218893" y="657145"/>
                  <a:pt x="1187356" y="643287"/>
                  <a:pt x="1187356" y="643287"/>
                </a:cubicBezTo>
                <a:cubicBezTo>
                  <a:pt x="1181806" y="626637"/>
                  <a:pt x="1180112" y="615572"/>
                  <a:pt x="1166884" y="602344"/>
                </a:cubicBezTo>
                <a:cubicBezTo>
                  <a:pt x="1161085" y="596545"/>
                  <a:pt x="1153236" y="593245"/>
                  <a:pt x="1146412" y="588696"/>
                </a:cubicBezTo>
                <a:cubicBezTo>
                  <a:pt x="1141863" y="581872"/>
                  <a:pt x="1139589" y="572774"/>
                  <a:pt x="1132765" y="568225"/>
                </a:cubicBezTo>
                <a:cubicBezTo>
                  <a:pt x="1124961" y="563023"/>
                  <a:pt x="1114089" y="565095"/>
                  <a:pt x="1105469" y="561401"/>
                </a:cubicBezTo>
                <a:cubicBezTo>
                  <a:pt x="1097931" y="558170"/>
                  <a:pt x="1091821" y="552302"/>
                  <a:pt x="1084997" y="547753"/>
                </a:cubicBezTo>
                <a:cubicBezTo>
                  <a:pt x="1082723" y="540929"/>
                  <a:pt x="1081667" y="533569"/>
                  <a:pt x="1078174" y="527281"/>
                </a:cubicBezTo>
                <a:cubicBezTo>
                  <a:pt x="1070208" y="512943"/>
                  <a:pt x="1050878" y="486338"/>
                  <a:pt x="1050878" y="486338"/>
                </a:cubicBezTo>
                <a:cubicBezTo>
                  <a:pt x="1053153" y="474965"/>
                  <a:pt x="1054889" y="463471"/>
                  <a:pt x="1057702" y="452219"/>
                </a:cubicBezTo>
                <a:cubicBezTo>
                  <a:pt x="1059447" y="445241"/>
                  <a:pt x="1058673" y="435928"/>
                  <a:pt x="1064526" y="431747"/>
                </a:cubicBezTo>
                <a:cubicBezTo>
                  <a:pt x="1076232" y="423385"/>
                  <a:pt x="1093499" y="426079"/>
                  <a:pt x="1105469" y="418099"/>
                </a:cubicBezTo>
                <a:lnTo>
                  <a:pt x="1125941" y="404451"/>
                </a:lnTo>
                <a:lnTo>
                  <a:pt x="1153236" y="363508"/>
                </a:lnTo>
                <a:cubicBezTo>
                  <a:pt x="1157785" y="356684"/>
                  <a:pt x="1161085" y="348836"/>
                  <a:pt x="1166884" y="343037"/>
                </a:cubicBezTo>
                <a:lnTo>
                  <a:pt x="1187356" y="322565"/>
                </a:lnTo>
                <a:cubicBezTo>
                  <a:pt x="1189630" y="315741"/>
                  <a:pt x="1190962" y="308527"/>
                  <a:pt x="1194179" y="302093"/>
                </a:cubicBezTo>
                <a:cubicBezTo>
                  <a:pt x="1197847" y="294758"/>
                  <a:pt x="1204496" y="289116"/>
                  <a:pt x="1207827" y="281622"/>
                </a:cubicBezTo>
                <a:cubicBezTo>
                  <a:pt x="1240310" y="208537"/>
                  <a:pt x="1204236" y="266535"/>
                  <a:pt x="1235123" y="220207"/>
                </a:cubicBezTo>
                <a:cubicBezTo>
                  <a:pt x="1237398" y="213383"/>
                  <a:pt x="1241947" y="206928"/>
                  <a:pt x="1241947" y="199735"/>
                </a:cubicBezTo>
                <a:cubicBezTo>
                  <a:pt x="1241947" y="0"/>
                  <a:pt x="1274983" y="66850"/>
                  <a:pt x="1214651" y="76905"/>
                </a:cubicBezTo>
                <a:cubicBezTo>
                  <a:pt x="1194334" y="80291"/>
                  <a:pt x="1173708" y="81454"/>
                  <a:pt x="1153236" y="83729"/>
                </a:cubicBezTo>
                <a:cubicBezTo>
                  <a:pt x="1098648" y="101926"/>
                  <a:pt x="1166883" y="83729"/>
                  <a:pt x="1112293" y="83729"/>
                </a:cubicBezTo>
                <a:cubicBezTo>
                  <a:pt x="1093954" y="83729"/>
                  <a:pt x="1075899" y="88278"/>
                  <a:pt x="1057702" y="90553"/>
                </a:cubicBezTo>
                <a:cubicBezTo>
                  <a:pt x="1034092" y="98423"/>
                  <a:pt x="1035928" y="93156"/>
                  <a:pt x="1023582" y="117848"/>
                </a:cubicBezTo>
                <a:cubicBezTo>
                  <a:pt x="1020365" y="124282"/>
                  <a:pt x="1022612" y="134139"/>
                  <a:pt x="1016759" y="138320"/>
                </a:cubicBezTo>
                <a:cubicBezTo>
                  <a:pt x="1005053" y="146682"/>
                  <a:pt x="989463" y="147419"/>
                  <a:pt x="975815" y="151968"/>
                </a:cubicBezTo>
                <a:lnTo>
                  <a:pt x="955344" y="158792"/>
                </a:lnTo>
                <a:lnTo>
                  <a:pt x="934872" y="165616"/>
                </a:lnTo>
                <a:cubicBezTo>
                  <a:pt x="921224" y="163341"/>
                  <a:pt x="905942" y="165657"/>
                  <a:pt x="893929" y="158792"/>
                </a:cubicBezTo>
                <a:cubicBezTo>
                  <a:pt x="887684" y="155223"/>
                  <a:pt x="892191" y="143406"/>
                  <a:pt x="887105" y="138320"/>
                </a:cubicBezTo>
                <a:cubicBezTo>
                  <a:pt x="870163" y="121378"/>
                  <a:pt x="848572" y="109922"/>
                  <a:pt x="825690" y="104201"/>
                </a:cubicBezTo>
                <a:cubicBezTo>
                  <a:pt x="814438" y="101388"/>
                  <a:pt x="802761" y="100429"/>
                  <a:pt x="791571" y="97377"/>
                </a:cubicBezTo>
                <a:cubicBezTo>
                  <a:pt x="777692" y="93592"/>
                  <a:pt x="750627" y="83729"/>
                  <a:pt x="750627" y="83729"/>
                </a:cubicBezTo>
                <a:cubicBezTo>
                  <a:pt x="732430" y="86004"/>
                  <a:pt x="713968" y="86710"/>
                  <a:pt x="696036" y="90553"/>
                </a:cubicBezTo>
                <a:cubicBezTo>
                  <a:pt x="681969" y="93567"/>
                  <a:pt x="655093" y="104201"/>
                  <a:pt x="655093" y="104201"/>
                </a:cubicBezTo>
                <a:cubicBezTo>
                  <a:pt x="643082" y="140233"/>
                  <a:pt x="654254" y="120682"/>
                  <a:pt x="607326" y="151968"/>
                </a:cubicBezTo>
                <a:cubicBezTo>
                  <a:pt x="600502" y="156517"/>
                  <a:pt x="594635" y="163023"/>
                  <a:pt x="586854" y="165616"/>
                </a:cubicBezTo>
                <a:lnTo>
                  <a:pt x="545911" y="179263"/>
                </a:lnTo>
                <a:cubicBezTo>
                  <a:pt x="539087" y="183812"/>
                  <a:pt x="530840" y="186739"/>
                  <a:pt x="525439" y="192911"/>
                </a:cubicBezTo>
                <a:cubicBezTo>
                  <a:pt x="514638" y="205255"/>
                  <a:pt x="498144" y="233854"/>
                  <a:pt x="498144" y="233854"/>
                </a:cubicBezTo>
                <a:cubicBezTo>
                  <a:pt x="500419" y="263424"/>
                  <a:pt x="501290" y="293136"/>
                  <a:pt x="504968" y="322565"/>
                </a:cubicBezTo>
                <a:cubicBezTo>
                  <a:pt x="505860" y="329702"/>
                  <a:pt x="507298" y="337420"/>
                  <a:pt x="511791" y="343037"/>
                </a:cubicBezTo>
                <a:cubicBezTo>
                  <a:pt x="516914" y="349441"/>
                  <a:pt x="525439" y="352135"/>
                  <a:pt x="532263" y="356684"/>
                </a:cubicBezTo>
                <a:cubicBezTo>
                  <a:pt x="536812" y="365783"/>
                  <a:pt x="540864" y="375148"/>
                  <a:pt x="545911" y="383980"/>
                </a:cubicBezTo>
                <a:cubicBezTo>
                  <a:pt x="549980" y="391101"/>
                  <a:pt x="555891" y="397116"/>
                  <a:pt x="559559" y="404451"/>
                </a:cubicBezTo>
                <a:cubicBezTo>
                  <a:pt x="562776" y="410885"/>
                  <a:pt x="564108" y="418099"/>
                  <a:pt x="566382" y="424923"/>
                </a:cubicBezTo>
                <a:cubicBezTo>
                  <a:pt x="564108" y="434022"/>
                  <a:pt x="564761" y="444415"/>
                  <a:pt x="559559" y="452219"/>
                </a:cubicBezTo>
                <a:cubicBezTo>
                  <a:pt x="555010" y="459043"/>
                  <a:pt x="545387" y="460616"/>
                  <a:pt x="539087" y="465866"/>
                </a:cubicBezTo>
                <a:cubicBezTo>
                  <a:pt x="526150" y="476647"/>
                  <a:pt x="512636" y="491472"/>
                  <a:pt x="504968" y="506810"/>
                </a:cubicBezTo>
                <a:cubicBezTo>
                  <a:pt x="503951" y="508845"/>
                  <a:pt x="504968" y="511359"/>
                  <a:pt x="504968" y="513634"/>
                </a:cubicBezTo>
              </a:path>
            </a:pathLst>
          </a:custGeom>
          <a:solidFill>
            <a:schemeClr val="accent1">
              <a:alpha val="23000"/>
            </a:schemeClr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CuadroTexto"/>
          <p:cNvSpPr txBox="1"/>
          <p:nvPr/>
        </p:nvSpPr>
        <p:spPr>
          <a:xfrm>
            <a:off x="179512" y="236107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PORTUGUESA OESTE</a:t>
            </a:r>
            <a:endParaRPr lang="es-ES_tradnl" sz="2000" b="1" dirty="0"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2752289" y="1588859"/>
            <a:ext cx="5066908" cy="5102829"/>
          </a:xfrm>
          <a:custGeom>
            <a:avLst/>
            <a:gdLst>
              <a:gd name="connsiteX0" fmla="*/ 904957 w 5066908"/>
              <a:gd name="connsiteY0" fmla="*/ 0 h 4593265"/>
              <a:gd name="connsiteX1" fmla="*/ 926222 w 5066908"/>
              <a:gd name="connsiteY1" fmla="*/ 63795 h 4593265"/>
              <a:gd name="connsiteX2" fmla="*/ 936854 w 5066908"/>
              <a:gd name="connsiteY2" fmla="*/ 106325 h 4593265"/>
              <a:gd name="connsiteX3" fmla="*/ 1000650 w 5066908"/>
              <a:gd name="connsiteY3" fmla="*/ 191386 h 4593265"/>
              <a:gd name="connsiteX4" fmla="*/ 1032547 w 5066908"/>
              <a:gd name="connsiteY4" fmla="*/ 255181 h 4593265"/>
              <a:gd name="connsiteX5" fmla="*/ 1064445 w 5066908"/>
              <a:gd name="connsiteY5" fmla="*/ 276446 h 4593265"/>
              <a:gd name="connsiteX6" fmla="*/ 1075078 w 5066908"/>
              <a:gd name="connsiteY6" fmla="*/ 308344 h 4593265"/>
              <a:gd name="connsiteX7" fmla="*/ 1106975 w 5066908"/>
              <a:gd name="connsiteY7" fmla="*/ 318976 h 4593265"/>
              <a:gd name="connsiteX8" fmla="*/ 1138873 w 5066908"/>
              <a:gd name="connsiteY8" fmla="*/ 340241 h 4593265"/>
              <a:gd name="connsiteX9" fmla="*/ 1160138 w 5066908"/>
              <a:gd name="connsiteY9" fmla="*/ 361507 h 4593265"/>
              <a:gd name="connsiteX10" fmla="*/ 1181403 w 5066908"/>
              <a:gd name="connsiteY10" fmla="*/ 393404 h 4593265"/>
              <a:gd name="connsiteX11" fmla="*/ 1245198 w 5066908"/>
              <a:gd name="connsiteY11" fmla="*/ 435934 h 4593265"/>
              <a:gd name="connsiteX12" fmla="*/ 1266464 w 5066908"/>
              <a:gd name="connsiteY12" fmla="*/ 457200 h 4593265"/>
              <a:gd name="connsiteX13" fmla="*/ 1287729 w 5066908"/>
              <a:gd name="connsiteY13" fmla="*/ 489097 h 4593265"/>
              <a:gd name="connsiteX14" fmla="*/ 1319626 w 5066908"/>
              <a:gd name="connsiteY14" fmla="*/ 510362 h 4593265"/>
              <a:gd name="connsiteX15" fmla="*/ 1362157 w 5066908"/>
              <a:gd name="connsiteY15" fmla="*/ 563525 h 4593265"/>
              <a:gd name="connsiteX16" fmla="*/ 1404687 w 5066908"/>
              <a:gd name="connsiteY16" fmla="*/ 627321 h 4593265"/>
              <a:gd name="connsiteX17" fmla="*/ 1457850 w 5066908"/>
              <a:gd name="connsiteY17" fmla="*/ 669851 h 4593265"/>
              <a:gd name="connsiteX18" fmla="*/ 1489747 w 5066908"/>
              <a:gd name="connsiteY18" fmla="*/ 723014 h 4593265"/>
              <a:gd name="connsiteX19" fmla="*/ 1532278 w 5066908"/>
              <a:gd name="connsiteY19" fmla="*/ 776176 h 4593265"/>
              <a:gd name="connsiteX20" fmla="*/ 1564175 w 5066908"/>
              <a:gd name="connsiteY20" fmla="*/ 882502 h 4593265"/>
              <a:gd name="connsiteX21" fmla="*/ 1596073 w 5066908"/>
              <a:gd name="connsiteY21" fmla="*/ 893134 h 4593265"/>
              <a:gd name="connsiteX22" fmla="*/ 1617338 w 5066908"/>
              <a:gd name="connsiteY22" fmla="*/ 914400 h 4593265"/>
              <a:gd name="connsiteX23" fmla="*/ 1659868 w 5066908"/>
              <a:gd name="connsiteY23" fmla="*/ 925032 h 4593265"/>
              <a:gd name="connsiteX24" fmla="*/ 1691766 w 5066908"/>
              <a:gd name="connsiteY24" fmla="*/ 935665 h 4593265"/>
              <a:gd name="connsiteX25" fmla="*/ 1723664 w 5066908"/>
              <a:gd name="connsiteY25" fmla="*/ 956930 h 4593265"/>
              <a:gd name="connsiteX26" fmla="*/ 1787459 w 5066908"/>
              <a:gd name="connsiteY26" fmla="*/ 978195 h 4593265"/>
              <a:gd name="connsiteX27" fmla="*/ 1819357 w 5066908"/>
              <a:gd name="connsiteY27" fmla="*/ 988828 h 4593265"/>
              <a:gd name="connsiteX28" fmla="*/ 1851254 w 5066908"/>
              <a:gd name="connsiteY28" fmla="*/ 999460 h 4593265"/>
              <a:gd name="connsiteX29" fmla="*/ 1883152 w 5066908"/>
              <a:gd name="connsiteY29" fmla="*/ 1020725 h 4593265"/>
              <a:gd name="connsiteX30" fmla="*/ 1946947 w 5066908"/>
              <a:gd name="connsiteY30" fmla="*/ 1041990 h 4593265"/>
              <a:gd name="connsiteX31" fmla="*/ 1978845 w 5066908"/>
              <a:gd name="connsiteY31" fmla="*/ 1052623 h 4593265"/>
              <a:gd name="connsiteX32" fmla="*/ 2053273 w 5066908"/>
              <a:gd name="connsiteY32" fmla="*/ 1084521 h 4593265"/>
              <a:gd name="connsiteX33" fmla="*/ 2074538 w 5066908"/>
              <a:gd name="connsiteY33" fmla="*/ 1148316 h 4593265"/>
              <a:gd name="connsiteX34" fmla="*/ 2117068 w 5066908"/>
              <a:gd name="connsiteY34" fmla="*/ 1212111 h 4593265"/>
              <a:gd name="connsiteX35" fmla="*/ 2159598 w 5066908"/>
              <a:gd name="connsiteY35" fmla="*/ 1307804 h 4593265"/>
              <a:gd name="connsiteX36" fmla="*/ 2180864 w 5066908"/>
              <a:gd name="connsiteY36" fmla="*/ 1329069 h 4593265"/>
              <a:gd name="connsiteX37" fmla="*/ 2223394 w 5066908"/>
              <a:gd name="connsiteY37" fmla="*/ 1392865 h 4593265"/>
              <a:gd name="connsiteX38" fmla="*/ 2244659 w 5066908"/>
              <a:gd name="connsiteY38" fmla="*/ 1456660 h 4593265"/>
              <a:gd name="connsiteX39" fmla="*/ 2255291 w 5066908"/>
              <a:gd name="connsiteY39" fmla="*/ 1488558 h 4593265"/>
              <a:gd name="connsiteX40" fmla="*/ 2276557 w 5066908"/>
              <a:gd name="connsiteY40" fmla="*/ 1509823 h 4593265"/>
              <a:gd name="connsiteX41" fmla="*/ 2319087 w 5066908"/>
              <a:gd name="connsiteY41" fmla="*/ 1562986 h 4593265"/>
              <a:gd name="connsiteX42" fmla="*/ 2361617 w 5066908"/>
              <a:gd name="connsiteY42" fmla="*/ 1605516 h 4593265"/>
              <a:gd name="connsiteX43" fmla="*/ 2425412 w 5066908"/>
              <a:gd name="connsiteY43" fmla="*/ 1658679 h 4593265"/>
              <a:gd name="connsiteX44" fmla="*/ 2457310 w 5066908"/>
              <a:gd name="connsiteY44" fmla="*/ 1669311 h 4593265"/>
              <a:gd name="connsiteX45" fmla="*/ 2467943 w 5066908"/>
              <a:gd name="connsiteY45" fmla="*/ 1701209 h 4593265"/>
              <a:gd name="connsiteX46" fmla="*/ 2531738 w 5066908"/>
              <a:gd name="connsiteY46" fmla="*/ 1754372 h 4593265"/>
              <a:gd name="connsiteX47" fmla="*/ 2553003 w 5066908"/>
              <a:gd name="connsiteY47" fmla="*/ 1786269 h 4593265"/>
              <a:gd name="connsiteX48" fmla="*/ 2584901 w 5066908"/>
              <a:gd name="connsiteY48" fmla="*/ 1807534 h 4593265"/>
              <a:gd name="connsiteX49" fmla="*/ 2638064 w 5066908"/>
              <a:gd name="connsiteY49" fmla="*/ 1850065 h 4593265"/>
              <a:gd name="connsiteX50" fmla="*/ 2680594 w 5066908"/>
              <a:gd name="connsiteY50" fmla="*/ 1945758 h 4593265"/>
              <a:gd name="connsiteX51" fmla="*/ 2733757 w 5066908"/>
              <a:gd name="connsiteY51" fmla="*/ 2020186 h 4593265"/>
              <a:gd name="connsiteX52" fmla="*/ 2786919 w 5066908"/>
              <a:gd name="connsiteY52" fmla="*/ 2083981 h 4593265"/>
              <a:gd name="connsiteX53" fmla="*/ 2808184 w 5066908"/>
              <a:gd name="connsiteY53" fmla="*/ 2115879 h 4593265"/>
              <a:gd name="connsiteX54" fmla="*/ 2829450 w 5066908"/>
              <a:gd name="connsiteY54" fmla="*/ 2137144 h 4593265"/>
              <a:gd name="connsiteX55" fmla="*/ 2871980 w 5066908"/>
              <a:gd name="connsiteY55" fmla="*/ 2190307 h 4593265"/>
              <a:gd name="connsiteX56" fmla="*/ 2914510 w 5066908"/>
              <a:gd name="connsiteY56" fmla="*/ 2232837 h 4593265"/>
              <a:gd name="connsiteX57" fmla="*/ 2978305 w 5066908"/>
              <a:gd name="connsiteY57" fmla="*/ 2275367 h 4593265"/>
              <a:gd name="connsiteX58" fmla="*/ 3020836 w 5066908"/>
              <a:gd name="connsiteY58" fmla="*/ 2360428 h 4593265"/>
              <a:gd name="connsiteX59" fmla="*/ 3042101 w 5066908"/>
              <a:gd name="connsiteY59" fmla="*/ 2392325 h 4593265"/>
              <a:gd name="connsiteX60" fmla="*/ 3073998 w 5066908"/>
              <a:gd name="connsiteY60" fmla="*/ 2413590 h 4593265"/>
              <a:gd name="connsiteX61" fmla="*/ 3095264 w 5066908"/>
              <a:gd name="connsiteY61" fmla="*/ 2434855 h 4593265"/>
              <a:gd name="connsiteX62" fmla="*/ 3116529 w 5066908"/>
              <a:gd name="connsiteY62" fmla="*/ 2541181 h 4593265"/>
              <a:gd name="connsiteX63" fmla="*/ 3137794 w 5066908"/>
              <a:gd name="connsiteY63" fmla="*/ 2604976 h 4593265"/>
              <a:gd name="connsiteX64" fmla="*/ 3169691 w 5066908"/>
              <a:gd name="connsiteY64" fmla="*/ 2668772 h 4593265"/>
              <a:gd name="connsiteX65" fmla="*/ 3254752 w 5066908"/>
              <a:gd name="connsiteY65" fmla="*/ 2732567 h 4593265"/>
              <a:gd name="connsiteX66" fmla="*/ 3318547 w 5066908"/>
              <a:gd name="connsiteY66" fmla="*/ 2753832 h 4593265"/>
              <a:gd name="connsiteX67" fmla="*/ 3361078 w 5066908"/>
              <a:gd name="connsiteY67" fmla="*/ 2806995 h 4593265"/>
              <a:gd name="connsiteX68" fmla="*/ 3392975 w 5066908"/>
              <a:gd name="connsiteY68" fmla="*/ 2838893 h 4593265"/>
              <a:gd name="connsiteX69" fmla="*/ 3456771 w 5066908"/>
              <a:gd name="connsiteY69" fmla="*/ 2860158 h 4593265"/>
              <a:gd name="connsiteX70" fmla="*/ 3531198 w 5066908"/>
              <a:gd name="connsiteY70" fmla="*/ 2902688 h 4593265"/>
              <a:gd name="connsiteX71" fmla="*/ 3584361 w 5066908"/>
              <a:gd name="connsiteY71" fmla="*/ 2913321 h 4593265"/>
              <a:gd name="connsiteX72" fmla="*/ 3807645 w 5066908"/>
              <a:gd name="connsiteY72" fmla="*/ 2945218 h 4593265"/>
              <a:gd name="connsiteX73" fmla="*/ 3956501 w 5066908"/>
              <a:gd name="connsiteY73" fmla="*/ 2955851 h 4593265"/>
              <a:gd name="connsiteX74" fmla="*/ 4030929 w 5066908"/>
              <a:gd name="connsiteY74" fmla="*/ 2945218 h 4593265"/>
              <a:gd name="connsiteX75" fmla="*/ 4179784 w 5066908"/>
              <a:gd name="connsiteY75" fmla="*/ 2934586 h 4593265"/>
              <a:gd name="connsiteX76" fmla="*/ 4211682 w 5066908"/>
              <a:gd name="connsiteY76" fmla="*/ 2923953 h 4593265"/>
              <a:gd name="connsiteX77" fmla="*/ 4275478 w 5066908"/>
              <a:gd name="connsiteY77" fmla="*/ 2881423 h 4593265"/>
              <a:gd name="connsiteX78" fmla="*/ 4371171 w 5066908"/>
              <a:gd name="connsiteY78" fmla="*/ 2902688 h 4593265"/>
              <a:gd name="connsiteX79" fmla="*/ 4392436 w 5066908"/>
              <a:gd name="connsiteY79" fmla="*/ 2934586 h 4593265"/>
              <a:gd name="connsiteX80" fmla="*/ 4456231 w 5066908"/>
              <a:gd name="connsiteY80" fmla="*/ 2987748 h 4593265"/>
              <a:gd name="connsiteX81" fmla="*/ 4466864 w 5066908"/>
              <a:gd name="connsiteY81" fmla="*/ 3019646 h 4593265"/>
              <a:gd name="connsiteX82" fmla="*/ 4530659 w 5066908"/>
              <a:gd name="connsiteY82" fmla="*/ 3062176 h 4593265"/>
              <a:gd name="connsiteX83" fmla="*/ 4551924 w 5066908"/>
              <a:gd name="connsiteY83" fmla="*/ 3094074 h 4593265"/>
              <a:gd name="connsiteX84" fmla="*/ 4583822 w 5066908"/>
              <a:gd name="connsiteY84" fmla="*/ 3104707 h 4593265"/>
              <a:gd name="connsiteX85" fmla="*/ 4626352 w 5066908"/>
              <a:gd name="connsiteY85" fmla="*/ 3125972 h 4593265"/>
              <a:gd name="connsiteX86" fmla="*/ 4700780 w 5066908"/>
              <a:gd name="connsiteY86" fmla="*/ 3147237 h 4593265"/>
              <a:gd name="connsiteX87" fmla="*/ 4764575 w 5066908"/>
              <a:gd name="connsiteY87" fmla="*/ 3168502 h 4593265"/>
              <a:gd name="connsiteX88" fmla="*/ 4849636 w 5066908"/>
              <a:gd name="connsiteY88" fmla="*/ 3200400 h 4593265"/>
              <a:gd name="connsiteX89" fmla="*/ 4881533 w 5066908"/>
              <a:gd name="connsiteY89" fmla="*/ 3232297 h 4593265"/>
              <a:gd name="connsiteX90" fmla="*/ 4924064 w 5066908"/>
              <a:gd name="connsiteY90" fmla="*/ 3242930 h 4593265"/>
              <a:gd name="connsiteX91" fmla="*/ 4955961 w 5066908"/>
              <a:gd name="connsiteY91" fmla="*/ 3253562 h 4593265"/>
              <a:gd name="connsiteX92" fmla="*/ 5030389 w 5066908"/>
              <a:gd name="connsiteY92" fmla="*/ 3285460 h 4593265"/>
              <a:gd name="connsiteX93" fmla="*/ 5062287 w 5066908"/>
              <a:gd name="connsiteY93" fmla="*/ 3306725 h 4593265"/>
              <a:gd name="connsiteX94" fmla="*/ 5051654 w 5066908"/>
              <a:gd name="connsiteY94" fmla="*/ 3349255 h 4593265"/>
              <a:gd name="connsiteX95" fmla="*/ 4987859 w 5066908"/>
              <a:gd name="connsiteY95" fmla="*/ 3370521 h 4593265"/>
              <a:gd name="connsiteX96" fmla="*/ 4924064 w 5066908"/>
              <a:gd name="connsiteY96" fmla="*/ 3402418 h 4593265"/>
              <a:gd name="connsiteX97" fmla="*/ 4902798 w 5066908"/>
              <a:gd name="connsiteY97" fmla="*/ 3423683 h 4593265"/>
              <a:gd name="connsiteX98" fmla="*/ 4839003 w 5066908"/>
              <a:gd name="connsiteY98" fmla="*/ 3444948 h 4593265"/>
              <a:gd name="connsiteX99" fmla="*/ 4775208 w 5066908"/>
              <a:gd name="connsiteY99" fmla="*/ 3530009 h 4593265"/>
              <a:gd name="connsiteX100" fmla="*/ 4732678 w 5066908"/>
              <a:gd name="connsiteY100" fmla="*/ 3646967 h 4593265"/>
              <a:gd name="connsiteX101" fmla="*/ 4711412 w 5066908"/>
              <a:gd name="connsiteY101" fmla="*/ 3689497 h 4593265"/>
              <a:gd name="connsiteX102" fmla="*/ 4700780 w 5066908"/>
              <a:gd name="connsiteY102" fmla="*/ 3732028 h 4593265"/>
              <a:gd name="connsiteX103" fmla="*/ 4658250 w 5066908"/>
              <a:gd name="connsiteY103" fmla="*/ 3838353 h 4593265"/>
              <a:gd name="connsiteX104" fmla="*/ 4636984 w 5066908"/>
              <a:gd name="connsiteY104" fmla="*/ 3912781 h 4593265"/>
              <a:gd name="connsiteX105" fmla="*/ 4541291 w 5066908"/>
              <a:gd name="connsiteY105" fmla="*/ 3955311 h 4593265"/>
              <a:gd name="connsiteX106" fmla="*/ 4509394 w 5066908"/>
              <a:gd name="connsiteY106" fmla="*/ 3965944 h 4593265"/>
              <a:gd name="connsiteX107" fmla="*/ 4477496 w 5066908"/>
              <a:gd name="connsiteY107" fmla="*/ 3976576 h 4593265"/>
              <a:gd name="connsiteX108" fmla="*/ 4445598 w 5066908"/>
              <a:gd name="connsiteY108" fmla="*/ 3997841 h 4593265"/>
              <a:gd name="connsiteX109" fmla="*/ 4413701 w 5066908"/>
              <a:gd name="connsiteY109" fmla="*/ 4008474 h 4593265"/>
              <a:gd name="connsiteX110" fmla="*/ 4381803 w 5066908"/>
              <a:gd name="connsiteY110" fmla="*/ 4040372 h 4593265"/>
              <a:gd name="connsiteX111" fmla="*/ 4360538 w 5066908"/>
              <a:gd name="connsiteY111" fmla="*/ 4072269 h 4593265"/>
              <a:gd name="connsiteX112" fmla="*/ 4349905 w 5066908"/>
              <a:gd name="connsiteY112" fmla="*/ 4104167 h 4593265"/>
              <a:gd name="connsiteX113" fmla="*/ 4318008 w 5066908"/>
              <a:gd name="connsiteY113" fmla="*/ 4125432 h 4593265"/>
              <a:gd name="connsiteX114" fmla="*/ 4254212 w 5066908"/>
              <a:gd name="connsiteY114" fmla="*/ 4146697 h 4593265"/>
              <a:gd name="connsiteX115" fmla="*/ 4222315 w 5066908"/>
              <a:gd name="connsiteY115" fmla="*/ 4178595 h 4593265"/>
              <a:gd name="connsiteX116" fmla="*/ 4158519 w 5066908"/>
              <a:gd name="connsiteY116" fmla="*/ 4221125 h 4593265"/>
              <a:gd name="connsiteX117" fmla="*/ 4115989 w 5066908"/>
              <a:gd name="connsiteY117" fmla="*/ 4284921 h 4593265"/>
              <a:gd name="connsiteX118" fmla="*/ 4094724 w 5066908"/>
              <a:gd name="connsiteY118" fmla="*/ 4316818 h 4593265"/>
              <a:gd name="connsiteX119" fmla="*/ 4073459 w 5066908"/>
              <a:gd name="connsiteY119" fmla="*/ 4380614 h 4593265"/>
              <a:gd name="connsiteX120" fmla="*/ 4062826 w 5066908"/>
              <a:gd name="connsiteY120" fmla="*/ 4412511 h 4593265"/>
              <a:gd name="connsiteX121" fmla="*/ 4020296 w 5066908"/>
              <a:gd name="connsiteY121" fmla="*/ 4476307 h 4593265"/>
              <a:gd name="connsiteX122" fmla="*/ 3999031 w 5066908"/>
              <a:gd name="connsiteY122" fmla="*/ 4508204 h 4593265"/>
              <a:gd name="connsiteX123" fmla="*/ 3967133 w 5066908"/>
              <a:gd name="connsiteY123" fmla="*/ 4529469 h 4593265"/>
              <a:gd name="connsiteX124" fmla="*/ 3956501 w 5066908"/>
              <a:gd name="connsiteY124" fmla="*/ 4561367 h 4593265"/>
              <a:gd name="connsiteX125" fmla="*/ 3892705 w 5066908"/>
              <a:gd name="connsiteY125" fmla="*/ 4593265 h 4593265"/>
              <a:gd name="connsiteX126" fmla="*/ 3786380 w 5066908"/>
              <a:gd name="connsiteY126" fmla="*/ 4561367 h 4593265"/>
              <a:gd name="connsiteX127" fmla="*/ 3754482 w 5066908"/>
              <a:gd name="connsiteY127" fmla="*/ 4540102 h 4593265"/>
              <a:gd name="connsiteX128" fmla="*/ 3690687 w 5066908"/>
              <a:gd name="connsiteY128" fmla="*/ 4518837 h 4593265"/>
              <a:gd name="connsiteX129" fmla="*/ 3658789 w 5066908"/>
              <a:gd name="connsiteY129" fmla="*/ 4508204 h 4593265"/>
              <a:gd name="connsiteX130" fmla="*/ 3573729 w 5066908"/>
              <a:gd name="connsiteY130" fmla="*/ 4486939 h 4593265"/>
              <a:gd name="connsiteX131" fmla="*/ 3265384 w 5066908"/>
              <a:gd name="connsiteY131" fmla="*/ 4476307 h 4593265"/>
              <a:gd name="connsiteX132" fmla="*/ 3180324 w 5066908"/>
              <a:gd name="connsiteY132" fmla="*/ 4455041 h 4593265"/>
              <a:gd name="connsiteX133" fmla="*/ 3105896 w 5066908"/>
              <a:gd name="connsiteY133" fmla="*/ 4423144 h 4593265"/>
              <a:gd name="connsiteX134" fmla="*/ 3010203 w 5066908"/>
              <a:gd name="connsiteY134" fmla="*/ 4380614 h 4593265"/>
              <a:gd name="connsiteX135" fmla="*/ 2925143 w 5066908"/>
              <a:gd name="connsiteY135" fmla="*/ 4348716 h 4593265"/>
              <a:gd name="connsiteX136" fmla="*/ 2935775 w 5066908"/>
              <a:gd name="connsiteY136" fmla="*/ 4306186 h 4593265"/>
              <a:gd name="connsiteX137" fmla="*/ 2946408 w 5066908"/>
              <a:gd name="connsiteY137" fmla="*/ 4274288 h 4593265"/>
              <a:gd name="connsiteX138" fmla="*/ 2935775 w 5066908"/>
              <a:gd name="connsiteY138" fmla="*/ 3997841 h 4593265"/>
              <a:gd name="connsiteX139" fmla="*/ 2882612 w 5066908"/>
              <a:gd name="connsiteY139" fmla="*/ 3923414 h 4593265"/>
              <a:gd name="connsiteX140" fmla="*/ 2871980 w 5066908"/>
              <a:gd name="connsiteY140" fmla="*/ 3891516 h 4593265"/>
              <a:gd name="connsiteX141" fmla="*/ 2861347 w 5066908"/>
              <a:gd name="connsiteY141" fmla="*/ 3838353 h 4593265"/>
              <a:gd name="connsiteX142" fmla="*/ 2755022 w 5066908"/>
              <a:gd name="connsiteY142" fmla="*/ 3732028 h 4593265"/>
              <a:gd name="connsiteX143" fmla="*/ 2712491 w 5066908"/>
              <a:gd name="connsiteY143" fmla="*/ 3689497 h 4593265"/>
              <a:gd name="connsiteX144" fmla="*/ 2648696 w 5066908"/>
              <a:gd name="connsiteY144" fmla="*/ 3646967 h 4593265"/>
              <a:gd name="connsiteX145" fmla="*/ 2616798 w 5066908"/>
              <a:gd name="connsiteY145" fmla="*/ 3615069 h 4593265"/>
              <a:gd name="connsiteX146" fmla="*/ 2595533 w 5066908"/>
              <a:gd name="connsiteY146" fmla="*/ 3583172 h 4593265"/>
              <a:gd name="connsiteX147" fmla="*/ 2563636 w 5066908"/>
              <a:gd name="connsiteY147" fmla="*/ 3572539 h 4593265"/>
              <a:gd name="connsiteX148" fmla="*/ 2531738 w 5066908"/>
              <a:gd name="connsiteY148" fmla="*/ 3551274 h 4593265"/>
              <a:gd name="connsiteX149" fmla="*/ 2499840 w 5066908"/>
              <a:gd name="connsiteY149" fmla="*/ 3540641 h 4593265"/>
              <a:gd name="connsiteX150" fmla="*/ 2467943 w 5066908"/>
              <a:gd name="connsiteY150" fmla="*/ 3519376 h 4593265"/>
              <a:gd name="connsiteX151" fmla="*/ 2425412 w 5066908"/>
              <a:gd name="connsiteY151" fmla="*/ 3508744 h 4593265"/>
              <a:gd name="connsiteX152" fmla="*/ 2393515 w 5066908"/>
              <a:gd name="connsiteY152" fmla="*/ 3498111 h 4593265"/>
              <a:gd name="connsiteX153" fmla="*/ 2287189 w 5066908"/>
              <a:gd name="connsiteY153" fmla="*/ 3466214 h 4593265"/>
              <a:gd name="connsiteX154" fmla="*/ 2255291 w 5066908"/>
              <a:gd name="connsiteY154" fmla="*/ 3455581 h 4593265"/>
              <a:gd name="connsiteX155" fmla="*/ 2223394 w 5066908"/>
              <a:gd name="connsiteY155" fmla="*/ 3434316 h 4593265"/>
              <a:gd name="connsiteX156" fmla="*/ 2138333 w 5066908"/>
              <a:gd name="connsiteY156" fmla="*/ 3413051 h 4593265"/>
              <a:gd name="connsiteX157" fmla="*/ 2074538 w 5066908"/>
              <a:gd name="connsiteY157" fmla="*/ 3391786 h 4593265"/>
              <a:gd name="connsiteX158" fmla="*/ 2032008 w 5066908"/>
              <a:gd name="connsiteY158" fmla="*/ 3381153 h 4593265"/>
              <a:gd name="connsiteX159" fmla="*/ 1989478 w 5066908"/>
              <a:gd name="connsiteY159" fmla="*/ 3359888 h 4593265"/>
              <a:gd name="connsiteX160" fmla="*/ 1925682 w 5066908"/>
              <a:gd name="connsiteY160" fmla="*/ 3338623 h 4593265"/>
              <a:gd name="connsiteX161" fmla="*/ 1893784 w 5066908"/>
              <a:gd name="connsiteY161" fmla="*/ 3317358 h 4593265"/>
              <a:gd name="connsiteX162" fmla="*/ 1861887 w 5066908"/>
              <a:gd name="connsiteY162" fmla="*/ 3306725 h 4593265"/>
              <a:gd name="connsiteX163" fmla="*/ 1829989 w 5066908"/>
              <a:gd name="connsiteY163" fmla="*/ 3264195 h 4593265"/>
              <a:gd name="connsiteX164" fmla="*/ 1798091 w 5066908"/>
              <a:gd name="connsiteY164" fmla="*/ 3253562 h 4593265"/>
              <a:gd name="connsiteX165" fmla="*/ 1744929 w 5066908"/>
              <a:gd name="connsiteY165" fmla="*/ 3232297 h 4593265"/>
              <a:gd name="connsiteX166" fmla="*/ 1713031 w 5066908"/>
              <a:gd name="connsiteY166" fmla="*/ 3211032 h 4593265"/>
              <a:gd name="connsiteX167" fmla="*/ 1649236 w 5066908"/>
              <a:gd name="connsiteY167" fmla="*/ 3189767 h 4593265"/>
              <a:gd name="connsiteX168" fmla="*/ 1585440 w 5066908"/>
              <a:gd name="connsiteY168" fmla="*/ 3168502 h 4593265"/>
              <a:gd name="connsiteX169" fmla="*/ 1521645 w 5066908"/>
              <a:gd name="connsiteY169" fmla="*/ 3147237 h 4593265"/>
              <a:gd name="connsiteX170" fmla="*/ 1489747 w 5066908"/>
              <a:gd name="connsiteY170" fmla="*/ 3136604 h 4593265"/>
              <a:gd name="connsiteX171" fmla="*/ 1415319 w 5066908"/>
              <a:gd name="connsiteY171" fmla="*/ 3104707 h 4593265"/>
              <a:gd name="connsiteX172" fmla="*/ 1372789 w 5066908"/>
              <a:gd name="connsiteY172" fmla="*/ 3083441 h 4593265"/>
              <a:gd name="connsiteX173" fmla="*/ 1308994 w 5066908"/>
              <a:gd name="connsiteY173" fmla="*/ 3040911 h 4593265"/>
              <a:gd name="connsiteX174" fmla="*/ 1277096 w 5066908"/>
              <a:gd name="connsiteY174" fmla="*/ 2945218 h 4593265"/>
              <a:gd name="connsiteX175" fmla="*/ 1266464 w 5066908"/>
              <a:gd name="connsiteY175" fmla="*/ 2913321 h 4593265"/>
              <a:gd name="connsiteX176" fmla="*/ 1245198 w 5066908"/>
              <a:gd name="connsiteY176" fmla="*/ 2892055 h 4593265"/>
              <a:gd name="connsiteX177" fmla="*/ 1319626 w 5066908"/>
              <a:gd name="connsiteY177" fmla="*/ 2838893 h 4593265"/>
              <a:gd name="connsiteX178" fmla="*/ 1447217 w 5066908"/>
              <a:gd name="connsiteY178" fmla="*/ 2817628 h 4593265"/>
              <a:gd name="connsiteX179" fmla="*/ 1511012 w 5066908"/>
              <a:gd name="connsiteY179" fmla="*/ 2796362 h 4593265"/>
              <a:gd name="connsiteX180" fmla="*/ 1542910 w 5066908"/>
              <a:gd name="connsiteY180" fmla="*/ 2785730 h 4593265"/>
              <a:gd name="connsiteX181" fmla="*/ 1574808 w 5066908"/>
              <a:gd name="connsiteY181" fmla="*/ 2764465 h 4593265"/>
              <a:gd name="connsiteX182" fmla="*/ 1617338 w 5066908"/>
              <a:gd name="connsiteY182" fmla="*/ 2700669 h 4593265"/>
              <a:gd name="connsiteX183" fmla="*/ 1649236 w 5066908"/>
              <a:gd name="connsiteY183" fmla="*/ 2679404 h 4593265"/>
              <a:gd name="connsiteX184" fmla="*/ 1691766 w 5066908"/>
              <a:gd name="connsiteY184" fmla="*/ 2626241 h 4593265"/>
              <a:gd name="connsiteX185" fmla="*/ 1713031 w 5066908"/>
              <a:gd name="connsiteY185" fmla="*/ 2594344 h 4593265"/>
              <a:gd name="connsiteX186" fmla="*/ 1702398 w 5066908"/>
              <a:gd name="connsiteY186" fmla="*/ 2424223 h 4593265"/>
              <a:gd name="connsiteX187" fmla="*/ 1681133 w 5066908"/>
              <a:gd name="connsiteY187" fmla="*/ 2392325 h 4593265"/>
              <a:gd name="connsiteX188" fmla="*/ 1670501 w 5066908"/>
              <a:gd name="connsiteY188" fmla="*/ 2360428 h 4593265"/>
              <a:gd name="connsiteX189" fmla="*/ 1638603 w 5066908"/>
              <a:gd name="connsiteY189" fmla="*/ 2339162 h 4593265"/>
              <a:gd name="connsiteX190" fmla="*/ 1617338 w 5066908"/>
              <a:gd name="connsiteY190" fmla="*/ 2307265 h 4593265"/>
              <a:gd name="connsiteX191" fmla="*/ 1500380 w 5066908"/>
              <a:gd name="connsiteY191" fmla="*/ 2275367 h 4593265"/>
              <a:gd name="connsiteX192" fmla="*/ 1436584 w 5066908"/>
              <a:gd name="connsiteY192" fmla="*/ 2254102 h 4593265"/>
              <a:gd name="connsiteX193" fmla="*/ 1372789 w 5066908"/>
              <a:gd name="connsiteY193" fmla="*/ 2211572 h 4593265"/>
              <a:gd name="connsiteX194" fmla="*/ 1340891 w 5066908"/>
              <a:gd name="connsiteY194" fmla="*/ 2190307 h 4593265"/>
              <a:gd name="connsiteX195" fmla="*/ 1287729 w 5066908"/>
              <a:gd name="connsiteY195" fmla="*/ 2137144 h 4593265"/>
              <a:gd name="connsiteX196" fmla="*/ 1223933 w 5066908"/>
              <a:gd name="connsiteY196" fmla="*/ 2105246 h 4593265"/>
              <a:gd name="connsiteX197" fmla="*/ 1202668 w 5066908"/>
              <a:gd name="connsiteY197" fmla="*/ 2073348 h 4593265"/>
              <a:gd name="connsiteX198" fmla="*/ 1170771 w 5066908"/>
              <a:gd name="connsiteY198" fmla="*/ 2052083 h 4593265"/>
              <a:gd name="connsiteX199" fmla="*/ 1149505 w 5066908"/>
              <a:gd name="connsiteY199" fmla="*/ 2030818 h 4593265"/>
              <a:gd name="connsiteX200" fmla="*/ 1138873 w 5066908"/>
              <a:gd name="connsiteY200" fmla="*/ 1998921 h 4593265"/>
              <a:gd name="connsiteX201" fmla="*/ 1117608 w 5066908"/>
              <a:gd name="connsiteY201" fmla="*/ 1977655 h 4593265"/>
              <a:gd name="connsiteX202" fmla="*/ 1053812 w 5066908"/>
              <a:gd name="connsiteY202" fmla="*/ 1945758 h 4593265"/>
              <a:gd name="connsiteX203" fmla="*/ 990017 w 5066908"/>
              <a:gd name="connsiteY203" fmla="*/ 1892595 h 4593265"/>
              <a:gd name="connsiteX204" fmla="*/ 958119 w 5066908"/>
              <a:gd name="connsiteY204" fmla="*/ 1881962 h 4593265"/>
              <a:gd name="connsiteX205" fmla="*/ 904957 w 5066908"/>
              <a:gd name="connsiteY205" fmla="*/ 1839432 h 4593265"/>
              <a:gd name="connsiteX206" fmla="*/ 851794 w 5066908"/>
              <a:gd name="connsiteY206" fmla="*/ 1786269 h 4593265"/>
              <a:gd name="connsiteX207" fmla="*/ 819896 w 5066908"/>
              <a:gd name="connsiteY207" fmla="*/ 1775637 h 4593265"/>
              <a:gd name="connsiteX208" fmla="*/ 777366 w 5066908"/>
              <a:gd name="connsiteY208" fmla="*/ 1754372 h 4593265"/>
              <a:gd name="connsiteX209" fmla="*/ 734836 w 5066908"/>
              <a:gd name="connsiteY209" fmla="*/ 1743739 h 4593265"/>
              <a:gd name="connsiteX210" fmla="*/ 681673 w 5066908"/>
              <a:gd name="connsiteY210" fmla="*/ 1690576 h 4593265"/>
              <a:gd name="connsiteX211" fmla="*/ 628510 w 5066908"/>
              <a:gd name="connsiteY211" fmla="*/ 1616148 h 4593265"/>
              <a:gd name="connsiteX212" fmla="*/ 607245 w 5066908"/>
              <a:gd name="connsiteY212" fmla="*/ 1584251 h 4593265"/>
              <a:gd name="connsiteX213" fmla="*/ 575347 w 5066908"/>
              <a:gd name="connsiteY213" fmla="*/ 1562986 h 4593265"/>
              <a:gd name="connsiteX214" fmla="*/ 500919 w 5066908"/>
              <a:gd name="connsiteY214" fmla="*/ 1477925 h 4593265"/>
              <a:gd name="connsiteX215" fmla="*/ 405226 w 5066908"/>
              <a:gd name="connsiteY215" fmla="*/ 1435395 h 4593265"/>
              <a:gd name="connsiteX216" fmla="*/ 330798 w 5066908"/>
              <a:gd name="connsiteY216" fmla="*/ 1350334 h 4593265"/>
              <a:gd name="connsiteX217" fmla="*/ 309533 w 5066908"/>
              <a:gd name="connsiteY217" fmla="*/ 1318437 h 4593265"/>
              <a:gd name="connsiteX218" fmla="*/ 277636 w 5066908"/>
              <a:gd name="connsiteY218" fmla="*/ 1297172 h 4593265"/>
              <a:gd name="connsiteX219" fmla="*/ 235105 w 5066908"/>
              <a:gd name="connsiteY219" fmla="*/ 1212111 h 4593265"/>
              <a:gd name="connsiteX220" fmla="*/ 203208 w 5066908"/>
              <a:gd name="connsiteY220" fmla="*/ 1190846 h 4593265"/>
              <a:gd name="connsiteX221" fmla="*/ 171310 w 5066908"/>
              <a:gd name="connsiteY221" fmla="*/ 1127051 h 4593265"/>
              <a:gd name="connsiteX222" fmla="*/ 139412 w 5066908"/>
              <a:gd name="connsiteY222" fmla="*/ 1105786 h 4593265"/>
              <a:gd name="connsiteX223" fmla="*/ 118147 w 5066908"/>
              <a:gd name="connsiteY223" fmla="*/ 1073888 h 4593265"/>
              <a:gd name="connsiteX224" fmla="*/ 86250 w 5066908"/>
              <a:gd name="connsiteY224" fmla="*/ 1052623 h 4593265"/>
              <a:gd name="connsiteX225" fmla="*/ 75617 w 5066908"/>
              <a:gd name="connsiteY225" fmla="*/ 1020725 h 4593265"/>
              <a:gd name="connsiteX226" fmla="*/ 54352 w 5066908"/>
              <a:gd name="connsiteY226" fmla="*/ 988828 h 4593265"/>
              <a:gd name="connsiteX227" fmla="*/ 22454 w 5066908"/>
              <a:gd name="connsiteY227" fmla="*/ 925032 h 4593265"/>
              <a:gd name="connsiteX228" fmla="*/ 22454 w 5066908"/>
              <a:gd name="connsiteY228" fmla="*/ 829339 h 4593265"/>
              <a:gd name="connsiteX229" fmla="*/ 54352 w 5066908"/>
              <a:gd name="connsiteY229" fmla="*/ 808074 h 4593265"/>
              <a:gd name="connsiteX230" fmla="*/ 256371 w 5066908"/>
              <a:gd name="connsiteY230" fmla="*/ 808074 h 4593265"/>
              <a:gd name="connsiteX231" fmla="*/ 277636 w 5066908"/>
              <a:gd name="connsiteY231" fmla="*/ 776176 h 4593265"/>
              <a:gd name="connsiteX232" fmla="*/ 267003 w 5066908"/>
              <a:gd name="connsiteY232" fmla="*/ 733646 h 4593265"/>
              <a:gd name="connsiteX233" fmla="*/ 256371 w 5066908"/>
              <a:gd name="connsiteY233" fmla="*/ 627321 h 4593265"/>
              <a:gd name="connsiteX234" fmla="*/ 235105 w 5066908"/>
              <a:gd name="connsiteY234" fmla="*/ 563525 h 4593265"/>
              <a:gd name="connsiteX235" fmla="*/ 224473 w 5066908"/>
              <a:gd name="connsiteY235" fmla="*/ 531628 h 4593265"/>
              <a:gd name="connsiteX236" fmla="*/ 213840 w 5066908"/>
              <a:gd name="connsiteY236" fmla="*/ 499730 h 4593265"/>
              <a:gd name="connsiteX237" fmla="*/ 192575 w 5066908"/>
              <a:gd name="connsiteY237" fmla="*/ 382772 h 4593265"/>
              <a:gd name="connsiteX238" fmla="*/ 160678 w 5066908"/>
              <a:gd name="connsiteY238" fmla="*/ 276446 h 4593265"/>
              <a:gd name="connsiteX239" fmla="*/ 150045 w 5066908"/>
              <a:gd name="connsiteY239" fmla="*/ 244548 h 4593265"/>
              <a:gd name="connsiteX240" fmla="*/ 160678 w 5066908"/>
              <a:gd name="connsiteY240" fmla="*/ 202018 h 4593265"/>
              <a:gd name="connsiteX241" fmla="*/ 192575 w 5066908"/>
              <a:gd name="connsiteY241" fmla="*/ 191386 h 4593265"/>
              <a:gd name="connsiteX242" fmla="*/ 277636 w 5066908"/>
              <a:gd name="connsiteY242" fmla="*/ 212651 h 4593265"/>
              <a:gd name="connsiteX243" fmla="*/ 585980 w 5066908"/>
              <a:gd name="connsiteY243" fmla="*/ 223283 h 4593265"/>
              <a:gd name="connsiteX244" fmla="*/ 617878 w 5066908"/>
              <a:gd name="connsiteY244" fmla="*/ 233916 h 4593265"/>
              <a:gd name="connsiteX245" fmla="*/ 639143 w 5066908"/>
              <a:gd name="connsiteY245" fmla="*/ 265814 h 4593265"/>
              <a:gd name="connsiteX246" fmla="*/ 671040 w 5066908"/>
              <a:gd name="connsiteY246" fmla="*/ 287079 h 4593265"/>
              <a:gd name="connsiteX247" fmla="*/ 798631 w 5066908"/>
              <a:gd name="connsiteY247" fmla="*/ 276446 h 4593265"/>
              <a:gd name="connsiteX248" fmla="*/ 830529 w 5066908"/>
              <a:gd name="connsiteY248" fmla="*/ 265814 h 4593265"/>
              <a:gd name="connsiteX249" fmla="*/ 851794 w 5066908"/>
              <a:gd name="connsiteY249" fmla="*/ 202018 h 4593265"/>
              <a:gd name="connsiteX250" fmla="*/ 862426 w 5066908"/>
              <a:gd name="connsiteY250" fmla="*/ 170121 h 4593265"/>
              <a:gd name="connsiteX251" fmla="*/ 883691 w 5066908"/>
              <a:gd name="connsiteY251" fmla="*/ 148855 h 4593265"/>
              <a:gd name="connsiteX252" fmla="*/ 904957 w 5066908"/>
              <a:gd name="connsiteY252" fmla="*/ 63795 h 4593265"/>
              <a:gd name="connsiteX253" fmla="*/ 904957 w 5066908"/>
              <a:gd name="connsiteY253" fmla="*/ 0 h 4593265"/>
              <a:gd name="connsiteX0" fmla="*/ 904957 w 5066908"/>
              <a:gd name="connsiteY0" fmla="*/ 0 h 5095741"/>
              <a:gd name="connsiteX1" fmla="*/ 926222 w 5066908"/>
              <a:gd name="connsiteY1" fmla="*/ 63795 h 5095741"/>
              <a:gd name="connsiteX2" fmla="*/ 936854 w 5066908"/>
              <a:gd name="connsiteY2" fmla="*/ 106325 h 5095741"/>
              <a:gd name="connsiteX3" fmla="*/ 1000650 w 5066908"/>
              <a:gd name="connsiteY3" fmla="*/ 191386 h 5095741"/>
              <a:gd name="connsiteX4" fmla="*/ 1032547 w 5066908"/>
              <a:gd name="connsiteY4" fmla="*/ 255181 h 5095741"/>
              <a:gd name="connsiteX5" fmla="*/ 1064445 w 5066908"/>
              <a:gd name="connsiteY5" fmla="*/ 276446 h 5095741"/>
              <a:gd name="connsiteX6" fmla="*/ 1075078 w 5066908"/>
              <a:gd name="connsiteY6" fmla="*/ 308344 h 5095741"/>
              <a:gd name="connsiteX7" fmla="*/ 1106975 w 5066908"/>
              <a:gd name="connsiteY7" fmla="*/ 318976 h 5095741"/>
              <a:gd name="connsiteX8" fmla="*/ 1138873 w 5066908"/>
              <a:gd name="connsiteY8" fmla="*/ 340241 h 5095741"/>
              <a:gd name="connsiteX9" fmla="*/ 1160138 w 5066908"/>
              <a:gd name="connsiteY9" fmla="*/ 361507 h 5095741"/>
              <a:gd name="connsiteX10" fmla="*/ 1181403 w 5066908"/>
              <a:gd name="connsiteY10" fmla="*/ 393404 h 5095741"/>
              <a:gd name="connsiteX11" fmla="*/ 1245198 w 5066908"/>
              <a:gd name="connsiteY11" fmla="*/ 435934 h 5095741"/>
              <a:gd name="connsiteX12" fmla="*/ 1266464 w 5066908"/>
              <a:gd name="connsiteY12" fmla="*/ 457200 h 5095741"/>
              <a:gd name="connsiteX13" fmla="*/ 1287729 w 5066908"/>
              <a:gd name="connsiteY13" fmla="*/ 489097 h 5095741"/>
              <a:gd name="connsiteX14" fmla="*/ 1319626 w 5066908"/>
              <a:gd name="connsiteY14" fmla="*/ 510362 h 5095741"/>
              <a:gd name="connsiteX15" fmla="*/ 1362157 w 5066908"/>
              <a:gd name="connsiteY15" fmla="*/ 563525 h 5095741"/>
              <a:gd name="connsiteX16" fmla="*/ 1404687 w 5066908"/>
              <a:gd name="connsiteY16" fmla="*/ 627321 h 5095741"/>
              <a:gd name="connsiteX17" fmla="*/ 1457850 w 5066908"/>
              <a:gd name="connsiteY17" fmla="*/ 669851 h 5095741"/>
              <a:gd name="connsiteX18" fmla="*/ 1489747 w 5066908"/>
              <a:gd name="connsiteY18" fmla="*/ 723014 h 5095741"/>
              <a:gd name="connsiteX19" fmla="*/ 1532278 w 5066908"/>
              <a:gd name="connsiteY19" fmla="*/ 776176 h 5095741"/>
              <a:gd name="connsiteX20" fmla="*/ 1564175 w 5066908"/>
              <a:gd name="connsiteY20" fmla="*/ 882502 h 5095741"/>
              <a:gd name="connsiteX21" fmla="*/ 1596073 w 5066908"/>
              <a:gd name="connsiteY21" fmla="*/ 893134 h 5095741"/>
              <a:gd name="connsiteX22" fmla="*/ 1617338 w 5066908"/>
              <a:gd name="connsiteY22" fmla="*/ 914400 h 5095741"/>
              <a:gd name="connsiteX23" fmla="*/ 1659868 w 5066908"/>
              <a:gd name="connsiteY23" fmla="*/ 925032 h 5095741"/>
              <a:gd name="connsiteX24" fmla="*/ 1691766 w 5066908"/>
              <a:gd name="connsiteY24" fmla="*/ 935665 h 5095741"/>
              <a:gd name="connsiteX25" fmla="*/ 1723664 w 5066908"/>
              <a:gd name="connsiteY25" fmla="*/ 956930 h 5095741"/>
              <a:gd name="connsiteX26" fmla="*/ 1787459 w 5066908"/>
              <a:gd name="connsiteY26" fmla="*/ 978195 h 5095741"/>
              <a:gd name="connsiteX27" fmla="*/ 1819357 w 5066908"/>
              <a:gd name="connsiteY27" fmla="*/ 988828 h 5095741"/>
              <a:gd name="connsiteX28" fmla="*/ 1851254 w 5066908"/>
              <a:gd name="connsiteY28" fmla="*/ 999460 h 5095741"/>
              <a:gd name="connsiteX29" fmla="*/ 1883152 w 5066908"/>
              <a:gd name="connsiteY29" fmla="*/ 1020725 h 5095741"/>
              <a:gd name="connsiteX30" fmla="*/ 1946947 w 5066908"/>
              <a:gd name="connsiteY30" fmla="*/ 1041990 h 5095741"/>
              <a:gd name="connsiteX31" fmla="*/ 1978845 w 5066908"/>
              <a:gd name="connsiteY31" fmla="*/ 1052623 h 5095741"/>
              <a:gd name="connsiteX32" fmla="*/ 2053273 w 5066908"/>
              <a:gd name="connsiteY32" fmla="*/ 1084521 h 5095741"/>
              <a:gd name="connsiteX33" fmla="*/ 2074538 w 5066908"/>
              <a:gd name="connsiteY33" fmla="*/ 1148316 h 5095741"/>
              <a:gd name="connsiteX34" fmla="*/ 2117068 w 5066908"/>
              <a:gd name="connsiteY34" fmla="*/ 1212111 h 5095741"/>
              <a:gd name="connsiteX35" fmla="*/ 2159598 w 5066908"/>
              <a:gd name="connsiteY35" fmla="*/ 1307804 h 5095741"/>
              <a:gd name="connsiteX36" fmla="*/ 2180864 w 5066908"/>
              <a:gd name="connsiteY36" fmla="*/ 1329069 h 5095741"/>
              <a:gd name="connsiteX37" fmla="*/ 2223394 w 5066908"/>
              <a:gd name="connsiteY37" fmla="*/ 1392865 h 5095741"/>
              <a:gd name="connsiteX38" fmla="*/ 2244659 w 5066908"/>
              <a:gd name="connsiteY38" fmla="*/ 1456660 h 5095741"/>
              <a:gd name="connsiteX39" fmla="*/ 2255291 w 5066908"/>
              <a:gd name="connsiteY39" fmla="*/ 1488558 h 5095741"/>
              <a:gd name="connsiteX40" fmla="*/ 2276557 w 5066908"/>
              <a:gd name="connsiteY40" fmla="*/ 1509823 h 5095741"/>
              <a:gd name="connsiteX41" fmla="*/ 2319087 w 5066908"/>
              <a:gd name="connsiteY41" fmla="*/ 1562986 h 5095741"/>
              <a:gd name="connsiteX42" fmla="*/ 2361617 w 5066908"/>
              <a:gd name="connsiteY42" fmla="*/ 1605516 h 5095741"/>
              <a:gd name="connsiteX43" fmla="*/ 2425412 w 5066908"/>
              <a:gd name="connsiteY43" fmla="*/ 1658679 h 5095741"/>
              <a:gd name="connsiteX44" fmla="*/ 2457310 w 5066908"/>
              <a:gd name="connsiteY44" fmla="*/ 1669311 h 5095741"/>
              <a:gd name="connsiteX45" fmla="*/ 2467943 w 5066908"/>
              <a:gd name="connsiteY45" fmla="*/ 1701209 h 5095741"/>
              <a:gd name="connsiteX46" fmla="*/ 2531738 w 5066908"/>
              <a:gd name="connsiteY46" fmla="*/ 1754372 h 5095741"/>
              <a:gd name="connsiteX47" fmla="*/ 2553003 w 5066908"/>
              <a:gd name="connsiteY47" fmla="*/ 1786269 h 5095741"/>
              <a:gd name="connsiteX48" fmla="*/ 2584901 w 5066908"/>
              <a:gd name="connsiteY48" fmla="*/ 1807534 h 5095741"/>
              <a:gd name="connsiteX49" fmla="*/ 2638064 w 5066908"/>
              <a:gd name="connsiteY49" fmla="*/ 1850065 h 5095741"/>
              <a:gd name="connsiteX50" fmla="*/ 2680594 w 5066908"/>
              <a:gd name="connsiteY50" fmla="*/ 1945758 h 5095741"/>
              <a:gd name="connsiteX51" fmla="*/ 2733757 w 5066908"/>
              <a:gd name="connsiteY51" fmla="*/ 2020186 h 5095741"/>
              <a:gd name="connsiteX52" fmla="*/ 2786919 w 5066908"/>
              <a:gd name="connsiteY52" fmla="*/ 2083981 h 5095741"/>
              <a:gd name="connsiteX53" fmla="*/ 2808184 w 5066908"/>
              <a:gd name="connsiteY53" fmla="*/ 2115879 h 5095741"/>
              <a:gd name="connsiteX54" fmla="*/ 2829450 w 5066908"/>
              <a:gd name="connsiteY54" fmla="*/ 2137144 h 5095741"/>
              <a:gd name="connsiteX55" fmla="*/ 2871980 w 5066908"/>
              <a:gd name="connsiteY55" fmla="*/ 2190307 h 5095741"/>
              <a:gd name="connsiteX56" fmla="*/ 2914510 w 5066908"/>
              <a:gd name="connsiteY56" fmla="*/ 2232837 h 5095741"/>
              <a:gd name="connsiteX57" fmla="*/ 2978305 w 5066908"/>
              <a:gd name="connsiteY57" fmla="*/ 2275367 h 5095741"/>
              <a:gd name="connsiteX58" fmla="*/ 3020836 w 5066908"/>
              <a:gd name="connsiteY58" fmla="*/ 2360428 h 5095741"/>
              <a:gd name="connsiteX59" fmla="*/ 3042101 w 5066908"/>
              <a:gd name="connsiteY59" fmla="*/ 2392325 h 5095741"/>
              <a:gd name="connsiteX60" fmla="*/ 3073998 w 5066908"/>
              <a:gd name="connsiteY60" fmla="*/ 2413590 h 5095741"/>
              <a:gd name="connsiteX61" fmla="*/ 3095264 w 5066908"/>
              <a:gd name="connsiteY61" fmla="*/ 2434855 h 5095741"/>
              <a:gd name="connsiteX62" fmla="*/ 3116529 w 5066908"/>
              <a:gd name="connsiteY62" fmla="*/ 2541181 h 5095741"/>
              <a:gd name="connsiteX63" fmla="*/ 3137794 w 5066908"/>
              <a:gd name="connsiteY63" fmla="*/ 2604976 h 5095741"/>
              <a:gd name="connsiteX64" fmla="*/ 3169691 w 5066908"/>
              <a:gd name="connsiteY64" fmla="*/ 2668772 h 5095741"/>
              <a:gd name="connsiteX65" fmla="*/ 3254752 w 5066908"/>
              <a:gd name="connsiteY65" fmla="*/ 2732567 h 5095741"/>
              <a:gd name="connsiteX66" fmla="*/ 3318547 w 5066908"/>
              <a:gd name="connsiteY66" fmla="*/ 2753832 h 5095741"/>
              <a:gd name="connsiteX67" fmla="*/ 3361078 w 5066908"/>
              <a:gd name="connsiteY67" fmla="*/ 2806995 h 5095741"/>
              <a:gd name="connsiteX68" fmla="*/ 3392975 w 5066908"/>
              <a:gd name="connsiteY68" fmla="*/ 2838893 h 5095741"/>
              <a:gd name="connsiteX69" fmla="*/ 3456771 w 5066908"/>
              <a:gd name="connsiteY69" fmla="*/ 2860158 h 5095741"/>
              <a:gd name="connsiteX70" fmla="*/ 3531198 w 5066908"/>
              <a:gd name="connsiteY70" fmla="*/ 2902688 h 5095741"/>
              <a:gd name="connsiteX71" fmla="*/ 3584361 w 5066908"/>
              <a:gd name="connsiteY71" fmla="*/ 2913321 h 5095741"/>
              <a:gd name="connsiteX72" fmla="*/ 3807645 w 5066908"/>
              <a:gd name="connsiteY72" fmla="*/ 2945218 h 5095741"/>
              <a:gd name="connsiteX73" fmla="*/ 3956501 w 5066908"/>
              <a:gd name="connsiteY73" fmla="*/ 2955851 h 5095741"/>
              <a:gd name="connsiteX74" fmla="*/ 4030929 w 5066908"/>
              <a:gd name="connsiteY74" fmla="*/ 2945218 h 5095741"/>
              <a:gd name="connsiteX75" fmla="*/ 4179784 w 5066908"/>
              <a:gd name="connsiteY75" fmla="*/ 2934586 h 5095741"/>
              <a:gd name="connsiteX76" fmla="*/ 4211682 w 5066908"/>
              <a:gd name="connsiteY76" fmla="*/ 2923953 h 5095741"/>
              <a:gd name="connsiteX77" fmla="*/ 4275478 w 5066908"/>
              <a:gd name="connsiteY77" fmla="*/ 2881423 h 5095741"/>
              <a:gd name="connsiteX78" fmla="*/ 4371171 w 5066908"/>
              <a:gd name="connsiteY78" fmla="*/ 2902688 h 5095741"/>
              <a:gd name="connsiteX79" fmla="*/ 4392436 w 5066908"/>
              <a:gd name="connsiteY79" fmla="*/ 2934586 h 5095741"/>
              <a:gd name="connsiteX80" fmla="*/ 4456231 w 5066908"/>
              <a:gd name="connsiteY80" fmla="*/ 2987748 h 5095741"/>
              <a:gd name="connsiteX81" fmla="*/ 4466864 w 5066908"/>
              <a:gd name="connsiteY81" fmla="*/ 3019646 h 5095741"/>
              <a:gd name="connsiteX82" fmla="*/ 4530659 w 5066908"/>
              <a:gd name="connsiteY82" fmla="*/ 3062176 h 5095741"/>
              <a:gd name="connsiteX83" fmla="*/ 4551924 w 5066908"/>
              <a:gd name="connsiteY83" fmla="*/ 3094074 h 5095741"/>
              <a:gd name="connsiteX84" fmla="*/ 4583822 w 5066908"/>
              <a:gd name="connsiteY84" fmla="*/ 3104707 h 5095741"/>
              <a:gd name="connsiteX85" fmla="*/ 4626352 w 5066908"/>
              <a:gd name="connsiteY85" fmla="*/ 3125972 h 5095741"/>
              <a:gd name="connsiteX86" fmla="*/ 4700780 w 5066908"/>
              <a:gd name="connsiteY86" fmla="*/ 3147237 h 5095741"/>
              <a:gd name="connsiteX87" fmla="*/ 4764575 w 5066908"/>
              <a:gd name="connsiteY87" fmla="*/ 3168502 h 5095741"/>
              <a:gd name="connsiteX88" fmla="*/ 4849636 w 5066908"/>
              <a:gd name="connsiteY88" fmla="*/ 3200400 h 5095741"/>
              <a:gd name="connsiteX89" fmla="*/ 4881533 w 5066908"/>
              <a:gd name="connsiteY89" fmla="*/ 3232297 h 5095741"/>
              <a:gd name="connsiteX90" fmla="*/ 4924064 w 5066908"/>
              <a:gd name="connsiteY90" fmla="*/ 3242930 h 5095741"/>
              <a:gd name="connsiteX91" fmla="*/ 4955961 w 5066908"/>
              <a:gd name="connsiteY91" fmla="*/ 3253562 h 5095741"/>
              <a:gd name="connsiteX92" fmla="*/ 5030389 w 5066908"/>
              <a:gd name="connsiteY92" fmla="*/ 3285460 h 5095741"/>
              <a:gd name="connsiteX93" fmla="*/ 5062287 w 5066908"/>
              <a:gd name="connsiteY93" fmla="*/ 3306725 h 5095741"/>
              <a:gd name="connsiteX94" fmla="*/ 5051654 w 5066908"/>
              <a:gd name="connsiteY94" fmla="*/ 3349255 h 5095741"/>
              <a:gd name="connsiteX95" fmla="*/ 4987859 w 5066908"/>
              <a:gd name="connsiteY95" fmla="*/ 3370521 h 5095741"/>
              <a:gd name="connsiteX96" fmla="*/ 4924064 w 5066908"/>
              <a:gd name="connsiteY96" fmla="*/ 3402418 h 5095741"/>
              <a:gd name="connsiteX97" fmla="*/ 4902798 w 5066908"/>
              <a:gd name="connsiteY97" fmla="*/ 3423683 h 5095741"/>
              <a:gd name="connsiteX98" fmla="*/ 4839003 w 5066908"/>
              <a:gd name="connsiteY98" fmla="*/ 3444948 h 5095741"/>
              <a:gd name="connsiteX99" fmla="*/ 4775208 w 5066908"/>
              <a:gd name="connsiteY99" fmla="*/ 3530009 h 5095741"/>
              <a:gd name="connsiteX100" fmla="*/ 4732678 w 5066908"/>
              <a:gd name="connsiteY100" fmla="*/ 3646967 h 5095741"/>
              <a:gd name="connsiteX101" fmla="*/ 4711412 w 5066908"/>
              <a:gd name="connsiteY101" fmla="*/ 3689497 h 5095741"/>
              <a:gd name="connsiteX102" fmla="*/ 4700780 w 5066908"/>
              <a:gd name="connsiteY102" fmla="*/ 3732028 h 5095741"/>
              <a:gd name="connsiteX103" fmla="*/ 4658250 w 5066908"/>
              <a:gd name="connsiteY103" fmla="*/ 3838353 h 5095741"/>
              <a:gd name="connsiteX104" fmla="*/ 4636984 w 5066908"/>
              <a:gd name="connsiteY104" fmla="*/ 3912781 h 5095741"/>
              <a:gd name="connsiteX105" fmla="*/ 4541291 w 5066908"/>
              <a:gd name="connsiteY105" fmla="*/ 3955311 h 5095741"/>
              <a:gd name="connsiteX106" fmla="*/ 4509394 w 5066908"/>
              <a:gd name="connsiteY106" fmla="*/ 3965944 h 5095741"/>
              <a:gd name="connsiteX107" fmla="*/ 4477496 w 5066908"/>
              <a:gd name="connsiteY107" fmla="*/ 3976576 h 5095741"/>
              <a:gd name="connsiteX108" fmla="*/ 4445598 w 5066908"/>
              <a:gd name="connsiteY108" fmla="*/ 3997841 h 5095741"/>
              <a:gd name="connsiteX109" fmla="*/ 4413701 w 5066908"/>
              <a:gd name="connsiteY109" fmla="*/ 4008474 h 5095741"/>
              <a:gd name="connsiteX110" fmla="*/ 4381803 w 5066908"/>
              <a:gd name="connsiteY110" fmla="*/ 4040372 h 5095741"/>
              <a:gd name="connsiteX111" fmla="*/ 4360538 w 5066908"/>
              <a:gd name="connsiteY111" fmla="*/ 4072269 h 5095741"/>
              <a:gd name="connsiteX112" fmla="*/ 4349905 w 5066908"/>
              <a:gd name="connsiteY112" fmla="*/ 4104167 h 5095741"/>
              <a:gd name="connsiteX113" fmla="*/ 4318008 w 5066908"/>
              <a:gd name="connsiteY113" fmla="*/ 4125432 h 5095741"/>
              <a:gd name="connsiteX114" fmla="*/ 4254212 w 5066908"/>
              <a:gd name="connsiteY114" fmla="*/ 4146697 h 5095741"/>
              <a:gd name="connsiteX115" fmla="*/ 4222315 w 5066908"/>
              <a:gd name="connsiteY115" fmla="*/ 4178595 h 5095741"/>
              <a:gd name="connsiteX116" fmla="*/ 4158519 w 5066908"/>
              <a:gd name="connsiteY116" fmla="*/ 4221125 h 5095741"/>
              <a:gd name="connsiteX117" fmla="*/ 4115989 w 5066908"/>
              <a:gd name="connsiteY117" fmla="*/ 4284921 h 5095741"/>
              <a:gd name="connsiteX118" fmla="*/ 4094724 w 5066908"/>
              <a:gd name="connsiteY118" fmla="*/ 4316818 h 5095741"/>
              <a:gd name="connsiteX119" fmla="*/ 4073459 w 5066908"/>
              <a:gd name="connsiteY119" fmla="*/ 4380614 h 5095741"/>
              <a:gd name="connsiteX120" fmla="*/ 4062826 w 5066908"/>
              <a:gd name="connsiteY120" fmla="*/ 4412511 h 5095741"/>
              <a:gd name="connsiteX121" fmla="*/ 4020296 w 5066908"/>
              <a:gd name="connsiteY121" fmla="*/ 4476307 h 5095741"/>
              <a:gd name="connsiteX122" fmla="*/ 3999031 w 5066908"/>
              <a:gd name="connsiteY122" fmla="*/ 4508204 h 5095741"/>
              <a:gd name="connsiteX123" fmla="*/ 3967133 w 5066908"/>
              <a:gd name="connsiteY123" fmla="*/ 4529469 h 5095741"/>
              <a:gd name="connsiteX124" fmla="*/ 3956501 w 5066908"/>
              <a:gd name="connsiteY124" fmla="*/ 4561367 h 5095741"/>
              <a:gd name="connsiteX125" fmla="*/ 3945279 w 5066908"/>
              <a:gd name="connsiteY125" fmla="*/ 5095741 h 5095741"/>
              <a:gd name="connsiteX126" fmla="*/ 3786380 w 5066908"/>
              <a:gd name="connsiteY126" fmla="*/ 4561367 h 5095741"/>
              <a:gd name="connsiteX127" fmla="*/ 3754482 w 5066908"/>
              <a:gd name="connsiteY127" fmla="*/ 4540102 h 5095741"/>
              <a:gd name="connsiteX128" fmla="*/ 3690687 w 5066908"/>
              <a:gd name="connsiteY128" fmla="*/ 4518837 h 5095741"/>
              <a:gd name="connsiteX129" fmla="*/ 3658789 w 5066908"/>
              <a:gd name="connsiteY129" fmla="*/ 4508204 h 5095741"/>
              <a:gd name="connsiteX130" fmla="*/ 3573729 w 5066908"/>
              <a:gd name="connsiteY130" fmla="*/ 4486939 h 5095741"/>
              <a:gd name="connsiteX131" fmla="*/ 3265384 w 5066908"/>
              <a:gd name="connsiteY131" fmla="*/ 4476307 h 5095741"/>
              <a:gd name="connsiteX132" fmla="*/ 3180324 w 5066908"/>
              <a:gd name="connsiteY132" fmla="*/ 4455041 h 5095741"/>
              <a:gd name="connsiteX133" fmla="*/ 3105896 w 5066908"/>
              <a:gd name="connsiteY133" fmla="*/ 4423144 h 5095741"/>
              <a:gd name="connsiteX134" fmla="*/ 3010203 w 5066908"/>
              <a:gd name="connsiteY134" fmla="*/ 4380614 h 5095741"/>
              <a:gd name="connsiteX135" fmla="*/ 2925143 w 5066908"/>
              <a:gd name="connsiteY135" fmla="*/ 4348716 h 5095741"/>
              <a:gd name="connsiteX136" fmla="*/ 2935775 w 5066908"/>
              <a:gd name="connsiteY136" fmla="*/ 4306186 h 5095741"/>
              <a:gd name="connsiteX137" fmla="*/ 2946408 w 5066908"/>
              <a:gd name="connsiteY137" fmla="*/ 4274288 h 5095741"/>
              <a:gd name="connsiteX138" fmla="*/ 2935775 w 5066908"/>
              <a:gd name="connsiteY138" fmla="*/ 3997841 h 5095741"/>
              <a:gd name="connsiteX139" fmla="*/ 2882612 w 5066908"/>
              <a:gd name="connsiteY139" fmla="*/ 3923414 h 5095741"/>
              <a:gd name="connsiteX140" fmla="*/ 2871980 w 5066908"/>
              <a:gd name="connsiteY140" fmla="*/ 3891516 h 5095741"/>
              <a:gd name="connsiteX141" fmla="*/ 2861347 w 5066908"/>
              <a:gd name="connsiteY141" fmla="*/ 3838353 h 5095741"/>
              <a:gd name="connsiteX142" fmla="*/ 2755022 w 5066908"/>
              <a:gd name="connsiteY142" fmla="*/ 3732028 h 5095741"/>
              <a:gd name="connsiteX143" fmla="*/ 2712491 w 5066908"/>
              <a:gd name="connsiteY143" fmla="*/ 3689497 h 5095741"/>
              <a:gd name="connsiteX144" fmla="*/ 2648696 w 5066908"/>
              <a:gd name="connsiteY144" fmla="*/ 3646967 h 5095741"/>
              <a:gd name="connsiteX145" fmla="*/ 2616798 w 5066908"/>
              <a:gd name="connsiteY145" fmla="*/ 3615069 h 5095741"/>
              <a:gd name="connsiteX146" fmla="*/ 2595533 w 5066908"/>
              <a:gd name="connsiteY146" fmla="*/ 3583172 h 5095741"/>
              <a:gd name="connsiteX147" fmla="*/ 2563636 w 5066908"/>
              <a:gd name="connsiteY147" fmla="*/ 3572539 h 5095741"/>
              <a:gd name="connsiteX148" fmla="*/ 2531738 w 5066908"/>
              <a:gd name="connsiteY148" fmla="*/ 3551274 h 5095741"/>
              <a:gd name="connsiteX149" fmla="*/ 2499840 w 5066908"/>
              <a:gd name="connsiteY149" fmla="*/ 3540641 h 5095741"/>
              <a:gd name="connsiteX150" fmla="*/ 2467943 w 5066908"/>
              <a:gd name="connsiteY150" fmla="*/ 3519376 h 5095741"/>
              <a:gd name="connsiteX151" fmla="*/ 2425412 w 5066908"/>
              <a:gd name="connsiteY151" fmla="*/ 3508744 h 5095741"/>
              <a:gd name="connsiteX152" fmla="*/ 2393515 w 5066908"/>
              <a:gd name="connsiteY152" fmla="*/ 3498111 h 5095741"/>
              <a:gd name="connsiteX153" fmla="*/ 2287189 w 5066908"/>
              <a:gd name="connsiteY153" fmla="*/ 3466214 h 5095741"/>
              <a:gd name="connsiteX154" fmla="*/ 2255291 w 5066908"/>
              <a:gd name="connsiteY154" fmla="*/ 3455581 h 5095741"/>
              <a:gd name="connsiteX155" fmla="*/ 2223394 w 5066908"/>
              <a:gd name="connsiteY155" fmla="*/ 3434316 h 5095741"/>
              <a:gd name="connsiteX156" fmla="*/ 2138333 w 5066908"/>
              <a:gd name="connsiteY156" fmla="*/ 3413051 h 5095741"/>
              <a:gd name="connsiteX157" fmla="*/ 2074538 w 5066908"/>
              <a:gd name="connsiteY157" fmla="*/ 3391786 h 5095741"/>
              <a:gd name="connsiteX158" fmla="*/ 2032008 w 5066908"/>
              <a:gd name="connsiteY158" fmla="*/ 3381153 h 5095741"/>
              <a:gd name="connsiteX159" fmla="*/ 1989478 w 5066908"/>
              <a:gd name="connsiteY159" fmla="*/ 3359888 h 5095741"/>
              <a:gd name="connsiteX160" fmla="*/ 1925682 w 5066908"/>
              <a:gd name="connsiteY160" fmla="*/ 3338623 h 5095741"/>
              <a:gd name="connsiteX161" fmla="*/ 1893784 w 5066908"/>
              <a:gd name="connsiteY161" fmla="*/ 3317358 h 5095741"/>
              <a:gd name="connsiteX162" fmla="*/ 1861887 w 5066908"/>
              <a:gd name="connsiteY162" fmla="*/ 3306725 h 5095741"/>
              <a:gd name="connsiteX163" fmla="*/ 1829989 w 5066908"/>
              <a:gd name="connsiteY163" fmla="*/ 3264195 h 5095741"/>
              <a:gd name="connsiteX164" fmla="*/ 1798091 w 5066908"/>
              <a:gd name="connsiteY164" fmla="*/ 3253562 h 5095741"/>
              <a:gd name="connsiteX165" fmla="*/ 1744929 w 5066908"/>
              <a:gd name="connsiteY165" fmla="*/ 3232297 h 5095741"/>
              <a:gd name="connsiteX166" fmla="*/ 1713031 w 5066908"/>
              <a:gd name="connsiteY166" fmla="*/ 3211032 h 5095741"/>
              <a:gd name="connsiteX167" fmla="*/ 1649236 w 5066908"/>
              <a:gd name="connsiteY167" fmla="*/ 3189767 h 5095741"/>
              <a:gd name="connsiteX168" fmla="*/ 1585440 w 5066908"/>
              <a:gd name="connsiteY168" fmla="*/ 3168502 h 5095741"/>
              <a:gd name="connsiteX169" fmla="*/ 1521645 w 5066908"/>
              <a:gd name="connsiteY169" fmla="*/ 3147237 h 5095741"/>
              <a:gd name="connsiteX170" fmla="*/ 1489747 w 5066908"/>
              <a:gd name="connsiteY170" fmla="*/ 3136604 h 5095741"/>
              <a:gd name="connsiteX171" fmla="*/ 1415319 w 5066908"/>
              <a:gd name="connsiteY171" fmla="*/ 3104707 h 5095741"/>
              <a:gd name="connsiteX172" fmla="*/ 1372789 w 5066908"/>
              <a:gd name="connsiteY172" fmla="*/ 3083441 h 5095741"/>
              <a:gd name="connsiteX173" fmla="*/ 1308994 w 5066908"/>
              <a:gd name="connsiteY173" fmla="*/ 3040911 h 5095741"/>
              <a:gd name="connsiteX174" fmla="*/ 1277096 w 5066908"/>
              <a:gd name="connsiteY174" fmla="*/ 2945218 h 5095741"/>
              <a:gd name="connsiteX175" fmla="*/ 1266464 w 5066908"/>
              <a:gd name="connsiteY175" fmla="*/ 2913321 h 5095741"/>
              <a:gd name="connsiteX176" fmla="*/ 1245198 w 5066908"/>
              <a:gd name="connsiteY176" fmla="*/ 2892055 h 5095741"/>
              <a:gd name="connsiteX177" fmla="*/ 1319626 w 5066908"/>
              <a:gd name="connsiteY177" fmla="*/ 2838893 h 5095741"/>
              <a:gd name="connsiteX178" fmla="*/ 1447217 w 5066908"/>
              <a:gd name="connsiteY178" fmla="*/ 2817628 h 5095741"/>
              <a:gd name="connsiteX179" fmla="*/ 1511012 w 5066908"/>
              <a:gd name="connsiteY179" fmla="*/ 2796362 h 5095741"/>
              <a:gd name="connsiteX180" fmla="*/ 1542910 w 5066908"/>
              <a:gd name="connsiteY180" fmla="*/ 2785730 h 5095741"/>
              <a:gd name="connsiteX181" fmla="*/ 1574808 w 5066908"/>
              <a:gd name="connsiteY181" fmla="*/ 2764465 h 5095741"/>
              <a:gd name="connsiteX182" fmla="*/ 1617338 w 5066908"/>
              <a:gd name="connsiteY182" fmla="*/ 2700669 h 5095741"/>
              <a:gd name="connsiteX183" fmla="*/ 1649236 w 5066908"/>
              <a:gd name="connsiteY183" fmla="*/ 2679404 h 5095741"/>
              <a:gd name="connsiteX184" fmla="*/ 1691766 w 5066908"/>
              <a:gd name="connsiteY184" fmla="*/ 2626241 h 5095741"/>
              <a:gd name="connsiteX185" fmla="*/ 1713031 w 5066908"/>
              <a:gd name="connsiteY185" fmla="*/ 2594344 h 5095741"/>
              <a:gd name="connsiteX186" fmla="*/ 1702398 w 5066908"/>
              <a:gd name="connsiteY186" fmla="*/ 2424223 h 5095741"/>
              <a:gd name="connsiteX187" fmla="*/ 1681133 w 5066908"/>
              <a:gd name="connsiteY187" fmla="*/ 2392325 h 5095741"/>
              <a:gd name="connsiteX188" fmla="*/ 1670501 w 5066908"/>
              <a:gd name="connsiteY188" fmla="*/ 2360428 h 5095741"/>
              <a:gd name="connsiteX189" fmla="*/ 1638603 w 5066908"/>
              <a:gd name="connsiteY189" fmla="*/ 2339162 h 5095741"/>
              <a:gd name="connsiteX190" fmla="*/ 1617338 w 5066908"/>
              <a:gd name="connsiteY190" fmla="*/ 2307265 h 5095741"/>
              <a:gd name="connsiteX191" fmla="*/ 1500380 w 5066908"/>
              <a:gd name="connsiteY191" fmla="*/ 2275367 h 5095741"/>
              <a:gd name="connsiteX192" fmla="*/ 1436584 w 5066908"/>
              <a:gd name="connsiteY192" fmla="*/ 2254102 h 5095741"/>
              <a:gd name="connsiteX193" fmla="*/ 1372789 w 5066908"/>
              <a:gd name="connsiteY193" fmla="*/ 2211572 h 5095741"/>
              <a:gd name="connsiteX194" fmla="*/ 1340891 w 5066908"/>
              <a:gd name="connsiteY194" fmla="*/ 2190307 h 5095741"/>
              <a:gd name="connsiteX195" fmla="*/ 1287729 w 5066908"/>
              <a:gd name="connsiteY195" fmla="*/ 2137144 h 5095741"/>
              <a:gd name="connsiteX196" fmla="*/ 1223933 w 5066908"/>
              <a:gd name="connsiteY196" fmla="*/ 2105246 h 5095741"/>
              <a:gd name="connsiteX197" fmla="*/ 1202668 w 5066908"/>
              <a:gd name="connsiteY197" fmla="*/ 2073348 h 5095741"/>
              <a:gd name="connsiteX198" fmla="*/ 1170771 w 5066908"/>
              <a:gd name="connsiteY198" fmla="*/ 2052083 h 5095741"/>
              <a:gd name="connsiteX199" fmla="*/ 1149505 w 5066908"/>
              <a:gd name="connsiteY199" fmla="*/ 2030818 h 5095741"/>
              <a:gd name="connsiteX200" fmla="*/ 1138873 w 5066908"/>
              <a:gd name="connsiteY200" fmla="*/ 1998921 h 5095741"/>
              <a:gd name="connsiteX201" fmla="*/ 1117608 w 5066908"/>
              <a:gd name="connsiteY201" fmla="*/ 1977655 h 5095741"/>
              <a:gd name="connsiteX202" fmla="*/ 1053812 w 5066908"/>
              <a:gd name="connsiteY202" fmla="*/ 1945758 h 5095741"/>
              <a:gd name="connsiteX203" fmla="*/ 990017 w 5066908"/>
              <a:gd name="connsiteY203" fmla="*/ 1892595 h 5095741"/>
              <a:gd name="connsiteX204" fmla="*/ 958119 w 5066908"/>
              <a:gd name="connsiteY204" fmla="*/ 1881962 h 5095741"/>
              <a:gd name="connsiteX205" fmla="*/ 904957 w 5066908"/>
              <a:gd name="connsiteY205" fmla="*/ 1839432 h 5095741"/>
              <a:gd name="connsiteX206" fmla="*/ 851794 w 5066908"/>
              <a:gd name="connsiteY206" fmla="*/ 1786269 h 5095741"/>
              <a:gd name="connsiteX207" fmla="*/ 819896 w 5066908"/>
              <a:gd name="connsiteY207" fmla="*/ 1775637 h 5095741"/>
              <a:gd name="connsiteX208" fmla="*/ 777366 w 5066908"/>
              <a:gd name="connsiteY208" fmla="*/ 1754372 h 5095741"/>
              <a:gd name="connsiteX209" fmla="*/ 734836 w 5066908"/>
              <a:gd name="connsiteY209" fmla="*/ 1743739 h 5095741"/>
              <a:gd name="connsiteX210" fmla="*/ 681673 w 5066908"/>
              <a:gd name="connsiteY210" fmla="*/ 1690576 h 5095741"/>
              <a:gd name="connsiteX211" fmla="*/ 628510 w 5066908"/>
              <a:gd name="connsiteY211" fmla="*/ 1616148 h 5095741"/>
              <a:gd name="connsiteX212" fmla="*/ 607245 w 5066908"/>
              <a:gd name="connsiteY212" fmla="*/ 1584251 h 5095741"/>
              <a:gd name="connsiteX213" fmla="*/ 575347 w 5066908"/>
              <a:gd name="connsiteY213" fmla="*/ 1562986 h 5095741"/>
              <a:gd name="connsiteX214" fmla="*/ 500919 w 5066908"/>
              <a:gd name="connsiteY214" fmla="*/ 1477925 h 5095741"/>
              <a:gd name="connsiteX215" fmla="*/ 405226 w 5066908"/>
              <a:gd name="connsiteY215" fmla="*/ 1435395 h 5095741"/>
              <a:gd name="connsiteX216" fmla="*/ 330798 w 5066908"/>
              <a:gd name="connsiteY216" fmla="*/ 1350334 h 5095741"/>
              <a:gd name="connsiteX217" fmla="*/ 309533 w 5066908"/>
              <a:gd name="connsiteY217" fmla="*/ 1318437 h 5095741"/>
              <a:gd name="connsiteX218" fmla="*/ 277636 w 5066908"/>
              <a:gd name="connsiteY218" fmla="*/ 1297172 h 5095741"/>
              <a:gd name="connsiteX219" fmla="*/ 235105 w 5066908"/>
              <a:gd name="connsiteY219" fmla="*/ 1212111 h 5095741"/>
              <a:gd name="connsiteX220" fmla="*/ 203208 w 5066908"/>
              <a:gd name="connsiteY220" fmla="*/ 1190846 h 5095741"/>
              <a:gd name="connsiteX221" fmla="*/ 171310 w 5066908"/>
              <a:gd name="connsiteY221" fmla="*/ 1127051 h 5095741"/>
              <a:gd name="connsiteX222" fmla="*/ 139412 w 5066908"/>
              <a:gd name="connsiteY222" fmla="*/ 1105786 h 5095741"/>
              <a:gd name="connsiteX223" fmla="*/ 118147 w 5066908"/>
              <a:gd name="connsiteY223" fmla="*/ 1073888 h 5095741"/>
              <a:gd name="connsiteX224" fmla="*/ 86250 w 5066908"/>
              <a:gd name="connsiteY224" fmla="*/ 1052623 h 5095741"/>
              <a:gd name="connsiteX225" fmla="*/ 75617 w 5066908"/>
              <a:gd name="connsiteY225" fmla="*/ 1020725 h 5095741"/>
              <a:gd name="connsiteX226" fmla="*/ 54352 w 5066908"/>
              <a:gd name="connsiteY226" fmla="*/ 988828 h 5095741"/>
              <a:gd name="connsiteX227" fmla="*/ 22454 w 5066908"/>
              <a:gd name="connsiteY227" fmla="*/ 925032 h 5095741"/>
              <a:gd name="connsiteX228" fmla="*/ 22454 w 5066908"/>
              <a:gd name="connsiteY228" fmla="*/ 829339 h 5095741"/>
              <a:gd name="connsiteX229" fmla="*/ 54352 w 5066908"/>
              <a:gd name="connsiteY229" fmla="*/ 808074 h 5095741"/>
              <a:gd name="connsiteX230" fmla="*/ 256371 w 5066908"/>
              <a:gd name="connsiteY230" fmla="*/ 808074 h 5095741"/>
              <a:gd name="connsiteX231" fmla="*/ 277636 w 5066908"/>
              <a:gd name="connsiteY231" fmla="*/ 776176 h 5095741"/>
              <a:gd name="connsiteX232" fmla="*/ 267003 w 5066908"/>
              <a:gd name="connsiteY232" fmla="*/ 733646 h 5095741"/>
              <a:gd name="connsiteX233" fmla="*/ 256371 w 5066908"/>
              <a:gd name="connsiteY233" fmla="*/ 627321 h 5095741"/>
              <a:gd name="connsiteX234" fmla="*/ 235105 w 5066908"/>
              <a:gd name="connsiteY234" fmla="*/ 563525 h 5095741"/>
              <a:gd name="connsiteX235" fmla="*/ 224473 w 5066908"/>
              <a:gd name="connsiteY235" fmla="*/ 531628 h 5095741"/>
              <a:gd name="connsiteX236" fmla="*/ 213840 w 5066908"/>
              <a:gd name="connsiteY236" fmla="*/ 499730 h 5095741"/>
              <a:gd name="connsiteX237" fmla="*/ 192575 w 5066908"/>
              <a:gd name="connsiteY237" fmla="*/ 382772 h 5095741"/>
              <a:gd name="connsiteX238" fmla="*/ 160678 w 5066908"/>
              <a:gd name="connsiteY238" fmla="*/ 276446 h 5095741"/>
              <a:gd name="connsiteX239" fmla="*/ 150045 w 5066908"/>
              <a:gd name="connsiteY239" fmla="*/ 244548 h 5095741"/>
              <a:gd name="connsiteX240" fmla="*/ 160678 w 5066908"/>
              <a:gd name="connsiteY240" fmla="*/ 202018 h 5095741"/>
              <a:gd name="connsiteX241" fmla="*/ 192575 w 5066908"/>
              <a:gd name="connsiteY241" fmla="*/ 191386 h 5095741"/>
              <a:gd name="connsiteX242" fmla="*/ 277636 w 5066908"/>
              <a:gd name="connsiteY242" fmla="*/ 212651 h 5095741"/>
              <a:gd name="connsiteX243" fmla="*/ 585980 w 5066908"/>
              <a:gd name="connsiteY243" fmla="*/ 223283 h 5095741"/>
              <a:gd name="connsiteX244" fmla="*/ 617878 w 5066908"/>
              <a:gd name="connsiteY244" fmla="*/ 233916 h 5095741"/>
              <a:gd name="connsiteX245" fmla="*/ 639143 w 5066908"/>
              <a:gd name="connsiteY245" fmla="*/ 265814 h 5095741"/>
              <a:gd name="connsiteX246" fmla="*/ 671040 w 5066908"/>
              <a:gd name="connsiteY246" fmla="*/ 287079 h 5095741"/>
              <a:gd name="connsiteX247" fmla="*/ 798631 w 5066908"/>
              <a:gd name="connsiteY247" fmla="*/ 276446 h 5095741"/>
              <a:gd name="connsiteX248" fmla="*/ 830529 w 5066908"/>
              <a:gd name="connsiteY248" fmla="*/ 265814 h 5095741"/>
              <a:gd name="connsiteX249" fmla="*/ 851794 w 5066908"/>
              <a:gd name="connsiteY249" fmla="*/ 202018 h 5095741"/>
              <a:gd name="connsiteX250" fmla="*/ 862426 w 5066908"/>
              <a:gd name="connsiteY250" fmla="*/ 170121 h 5095741"/>
              <a:gd name="connsiteX251" fmla="*/ 883691 w 5066908"/>
              <a:gd name="connsiteY251" fmla="*/ 148855 h 5095741"/>
              <a:gd name="connsiteX252" fmla="*/ 904957 w 5066908"/>
              <a:gd name="connsiteY252" fmla="*/ 63795 h 5095741"/>
              <a:gd name="connsiteX253" fmla="*/ 904957 w 5066908"/>
              <a:gd name="connsiteY253" fmla="*/ 0 h 5095741"/>
              <a:gd name="connsiteX0" fmla="*/ 904957 w 5066908"/>
              <a:gd name="connsiteY0" fmla="*/ 0 h 5095741"/>
              <a:gd name="connsiteX1" fmla="*/ 926222 w 5066908"/>
              <a:gd name="connsiteY1" fmla="*/ 63795 h 5095741"/>
              <a:gd name="connsiteX2" fmla="*/ 936854 w 5066908"/>
              <a:gd name="connsiteY2" fmla="*/ 106325 h 5095741"/>
              <a:gd name="connsiteX3" fmla="*/ 1000650 w 5066908"/>
              <a:gd name="connsiteY3" fmla="*/ 191386 h 5095741"/>
              <a:gd name="connsiteX4" fmla="*/ 1032547 w 5066908"/>
              <a:gd name="connsiteY4" fmla="*/ 255181 h 5095741"/>
              <a:gd name="connsiteX5" fmla="*/ 1064445 w 5066908"/>
              <a:gd name="connsiteY5" fmla="*/ 276446 h 5095741"/>
              <a:gd name="connsiteX6" fmla="*/ 1075078 w 5066908"/>
              <a:gd name="connsiteY6" fmla="*/ 308344 h 5095741"/>
              <a:gd name="connsiteX7" fmla="*/ 1106975 w 5066908"/>
              <a:gd name="connsiteY7" fmla="*/ 318976 h 5095741"/>
              <a:gd name="connsiteX8" fmla="*/ 1138873 w 5066908"/>
              <a:gd name="connsiteY8" fmla="*/ 340241 h 5095741"/>
              <a:gd name="connsiteX9" fmla="*/ 1160138 w 5066908"/>
              <a:gd name="connsiteY9" fmla="*/ 361507 h 5095741"/>
              <a:gd name="connsiteX10" fmla="*/ 1181403 w 5066908"/>
              <a:gd name="connsiteY10" fmla="*/ 393404 h 5095741"/>
              <a:gd name="connsiteX11" fmla="*/ 1245198 w 5066908"/>
              <a:gd name="connsiteY11" fmla="*/ 435934 h 5095741"/>
              <a:gd name="connsiteX12" fmla="*/ 1266464 w 5066908"/>
              <a:gd name="connsiteY12" fmla="*/ 457200 h 5095741"/>
              <a:gd name="connsiteX13" fmla="*/ 1287729 w 5066908"/>
              <a:gd name="connsiteY13" fmla="*/ 489097 h 5095741"/>
              <a:gd name="connsiteX14" fmla="*/ 1319626 w 5066908"/>
              <a:gd name="connsiteY14" fmla="*/ 510362 h 5095741"/>
              <a:gd name="connsiteX15" fmla="*/ 1362157 w 5066908"/>
              <a:gd name="connsiteY15" fmla="*/ 563525 h 5095741"/>
              <a:gd name="connsiteX16" fmla="*/ 1404687 w 5066908"/>
              <a:gd name="connsiteY16" fmla="*/ 627321 h 5095741"/>
              <a:gd name="connsiteX17" fmla="*/ 1457850 w 5066908"/>
              <a:gd name="connsiteY17" fmla="*/ 669851 h 5095741"/>
              <a:gd name="connsiteX18" fmla="*/ 1489747 w 5066908"/>
              <a:gd name="connsiteY18" fmla="*/ 723014 h 5095741"/>
              <a:gd name="connsiteX19" fmla="*/ 1532278 w 5066908"/>
              <a:gd name="connsiteY19" fmla="*/ 776176 h 5095741"/>
              <a:gd name="connsiteX20" fmla="*/ 1564175 w 5066908"/>
              <a:gd name="connsiteY20" fmla="*/ 882502 h 5095741"/>
              <a:gd name="connsiteX21" fmla="*/ 1596073 w 5066908"/>
              <a:gd name="connsiteY21" fmla="*/ 893134 h 5095741"/>
              <a:gd name="connsiteX22" fmla="*/ 1617338 w 5066908"/>
              <a:gd name="connsiteY22" fmla="*/ 914400 h 5095741"/>
              <a:gd name="connsiteX23" fmla="*/ 1659868 w 5066908"/>
              <a:gd name="connsiteY23" fmla="*/ 925032 h 5095741"/>
              <a:gd name="connsiteX24" fmla="*/ 1691766 w 5066908"/>
              <a:gd name="connsiteY24" fmla="*/ 935665 h 5095741"/>
              <a:gd name="connsiteX25" fmla="*/ 1723664 w 5066908"/>
              <a:gd name="connsiteY25" fmla="*/ 956930 h 5095741"/>
              <a:gd name="connsiteX26" fmla="*/ 1787459 w 5066908"/>
              <a:gd name="connsiteY26" fmla="*/ 978195 h 5095741"/>
              <a:gd name="connsiteX27" fmla="*/ 1819357 w 5066908"/>
              <a:gd name="connsiteY27" fmla="*/ 988828 h 5095741"/>
              <a:gd name="connsiteX28" fmla="*/ 1851254 w 5066908"/>
              <a:gd name="connsiteY28" fmla="*/ 999460 h 5095741"/>
              <a:gd name="connsiteX29" fmla="*/ 1883152 w 5066908"/>
              <a:gd name="connsiteY29" fmla="*/ 1020725 h 5095741"/>
              <a:gd name="connsiteX30" fmla="*/ 1946947 w 5066908"/>
              <a:gd name="connsiteY30" fmla="*/ 1041990 h 5095741"/>
              <a:gd name="connsiteX31" fmla="*/ 1978845 w 5066908"/>
              <a:gd name="connsiteY31" fmla="*/ 1052623 h 5095741"/>
              <a:gd name="connsiteX32" fmla="*/ 2053273 w 5066908"/>
              <a:gd name="connsiteY32" fmla="*/ 1084521 h 5095741"/>
              <a:gd name="connsiteX33" fmla="*/ 2074538 w 5066908"/>
              <a:gd name="connsiteY33" fmla="*/ 1148316 h 5095741"/>
              <a:gd name="connsiteX34" fmla="*/ 2117068 w 5066908"/>
              <a:gd name="connsiteY34" fmla="*/ 1212111 h 5095741"/>
              <a:gd name="connsiteX35" fmla="*/ 2159598 w 5066908"/>
              <a:gd name="connsiteY35" fmla="*/ 1307804 h 5095741"/>
              <a:gd name="connsiteX36" fmla="*/ 2180864 w 5066908"/>
              <a:gd name="connsiteY36" fmla="*/ 1329069 h 5095741"/>
              <a:gd name="connsiteX37" fmla="*/ 2223394 w 5066908"/>
              <a:gd name="connsiteY37" fmla="*/ 1392865 h 5095741"/>
              <a:gd name="connsiteX38" fmla="*/ 2244659 w 5066908"/>
              <a:gd name="connsiteY38" fmla="*/ 1456660 h 5095741"/>
              <a:gd name="connsiteX39" fmla="*/ 2255291 w 5066908"/>
              <a:gd name="connsiteY39" fmla="*/ 1488558 h 5095741"/>
              <a:gd name="connsiteX40" fmla="*/ 2276557 w 5066908"/>
              <a:gd name="connsiteY40" fmla="*/ 1509823 h 5095741"/>
              <a:gd name="connsiteX41" fmla="*/ 2319087 w 5066908"/>
              <a:gd name="connsiteY41" fmla="*/ 1562986 h 5095741"/>
              <a:gd name="connsiteX42" fmla="*/ 2361617 w 5066908"/>
              <a:gd name="connsiteY42" fmla="*/ 1605516 h 5095741"/>
              <a:gd name="connsiteX43" fmla="*/ 2425412 w 5066908"/>
              <a:gd name="connsiteY43" fmla="*/ 1658679 h 5095741"/>
              <a:gd name="connsiteX44" fmla="*/ 2457310 w 5066908"/>
              <a:gd name="connsiteY44" fmla="*/ 1669311 h 5095741"/>
              <a:gd name="connsiteX45" fmla="*/ 2467943 w 5066908"/>
              <a:gd name="connsiteY45" fmla="*/ 1701209 h 5095741"/>
              <a:gd name="connsiteX46" fmla="*/ 2531738 w 5066908"/>
              <a:gd name="connsiteY46" fmla="*/ 1754372 h 5095741"/>
              <a:gd name="connsiteX47" fmla="*/ 2553003 w 5066908"/>
              <a:gd name="connsiteY47" fmla="*/ 1786269 h 5095741"/>
              <a:gd name="connsiteX48" fmla="*/ 2584901 w 5066908"/>
              <a:gd name="connsiteY48" fmla="*/ 1807534 h 5095741"/>
              <a:gd name="connsiteX49" fmla="*/ 2638064 w 5066908"/>
              <a:gd name="connsiteY49" fmla="*/ 1850065 h 5095741"/>
              <a:gd name="connsiteX50" fmla="*/ 2680594 w 5066908"/>
              <a:gd name="connsiteY50" fmla="*/ 1945758 h 5095741"/>
              <a:gd name="connsiteX51" fmla="*/ 2733757 w 5066908"/>
              <a:gd name="connsiteY51" fmla="*/ 2020186 h 5095741"/>
              <a:gd name="connsiteX52" fmla="*/ 2786919 w 5066908"/>
              <a:gd name="connsiteY52" fmla="*/ 2083981 h 5095741"/>
              <a:gd name="connsiteX53" fmla="*/ 2808184 w 5066908"/>
              <a:gd name="connsiteY53" fmla="*/ 2115879 h 5095741"/>
              <a:gd name="connsiteX54" fmla="*/ 2829450 w 5066908"/>
              <a:gd name="connsiteY54" fmla="*/ 2137144 h 5095741"/>
              <a:gd name="connsiteX55" fmla="*/ 2871980 w 5066908"/>
              <a:gd name="connsiteY55" fmla="*/ 2190307 h 5095741"/>
              <a:gd name="connsiteX56" fmla="*/ 2914510 w 5066908"/>
              <a:gd name="connsiteY56" fmla="*/ 2232837 h 5095741"/>
              <a:gd name="connsiteX57" fmla="*/ 2978305 w 5066908"/>
              <a:gd name="connsiteY57" fmla="*/ 2275367 h 5095741"/>
              <a:gd name="connsiteX58" fmla="*/ 3020836 w 5066908"/>
              <a:gd name="connsiteY58" fmla="*/ 2360428 h 5095741"/>
              <a:gd name="connsiteX59" fmla="*/ 3042101 w 5066908"/>
              <a:gd name="connsiteY59" fmla="*/ 2392325 h 5095741"/>
              <a:gd name="connsiteX60" fmla="*/ 3073998 w 5066908"/>
              <a:gd name="connsiteY60" fmla="*/ 2413590 h 5095741"/>
              <a:gd name="connsiteX61" fmla="*/ 3095264 w 5066908"/>
              <a:gd name="connsiteY61" fmla="*/ 2434855 h 5095741"/>
              <a:gd name="connsiteX62" fmla="*/ 3116529 w 5066908"/>
              <a:gd name="connsiteY62" fmla="*/ 2541181 h 5095741"/>
              <a:gd name="connsiteX63" fmla="*/ 3137794 w 5066908"/>
              <a:gd name="connsiteY63" fmla="*/ 2604976 h 5095741"/>
              <a:gd name="connsiteX64" fmla="*/ 3169691 w 5066908"/>
              <a:gd name="connsiteY64" fmla="*/ 2668772 h 5095741"/>
              <a:gd name="connsiteX65" fmla="*/ 3254752 w 5066908"/>
              <a:gd name="connsiteY65" fmla="*/ 2732567 h 5095741"/>
              <a:gd name="connsiteX66" fmla="*/ 3318547 w 5066908"/>
              <a:gd name="connsiteY66" fmla="*/ 2753832 h 5095741"/>
              <a:gd name="connsiteX67" fmla="*/ 3361078 w 5066908"/>
              <a:gd name="connsiteY67" fmla="*/ 2806995 h 5095741"/>
              <a:gd name="connsiteX68" fmla="*/ 3392975 w 5066908"/>
              <a:gd name="connsiteY68" fmla="*/ 2838893 h 5095741"/>
              <a:gd name="connsiteX69" fmla="*/ 3456771 w 5066908"/>
              <a:gd name="connsiteY69" fmla="*/ 2860158 h 5095741"/>
              <a:gd name="connsiteX70" fmla="*/ 3531198 w 5066908"/>
              <a:gd name="connsiteY70" fmla="*/ 2902688 h 5095741"/>
              <a:gd name="connsiteX71" fmla="*/ 3584361 w 5066908"/>
              <a:gd name="connsiteY71" fmla="*/ 2913321 h 5095741"/>
              <a:gd name="connsiteX72" fmla="*/ 3807645 w 5066908"/>
              <a:gd name="connsiteY72" fmla="*/ 2945218 h 5095741"/>
              <a:gd name="connsiteX73" fmla="*/ 3956501 w 5066908"/>
              <a:gd name="connsiteY73" fmla="*/ 2955851 h 5095741"/>
              <a:gd name="connsiteX74" fmla="*/ 4030929 w 5066908"/>
              <a:gd name="connsiteY74" fmla="*/ 2945218 h 5095741"/>
              <a:gd name="connsiteX75" fmla="*/ 4179784 w 5066908"/>
              <a:gd name="connsiteY75" fmla="*/ 2934586 h 5095741"/>
              <a:gd name="connsiteX76" fmla="*/ 4211682 w 5066908"/>
              <a:gd name="connsiteY76" fmla="*/ 2923953 h 5095741"/>
              <a:gd name="connsiteX77" fmla="*/ 4275478 w 5066908"/>
              <a:gd name="connsiteY77" fmla="*/ 2881423 h 5095741"/>
              <a:gd name="connsiteX78" fmla="*/ 4371171 w 5066908"/>
              <a:gd name="connsiteY78" fmla="*/ 2902688 h 5095741"/>
              <a:gd name="connsiteX79" fmla="*/ 4392436 w 5066908"/>
              <a:gd name="connsiteY79" fmla="*/ 2934586 h 5095741"/>
              <a:gd name="connsiteX80" fmla="*/ 4456231 w 5066908"/>
              <a:gd name="connsiteY80" fmla="*/ 2987748 h 5095741"/>
              <a:gd name="connsiteX81" fmla="*/ 4466864 w 5066908"/>
              <a:gd name="connsiteY81" fmla="*/ 3019646 h 5095741"/>
              <a:gd name="connsiteX82" fmla="*/ 4530659 w 5066908"/>
              <a:gd name="connsiteY82" fmla="*/ 3062176 h 5095741"/>
              <a:gd name="connsiteX83" fmla="*/ 4551924 w 5066908"/>
              <a:gd name="connsiteY83" fmla="*/ 3094074 h 5095741"/>
              <a:gd name="connsiteX84" fmla="*/ 4583822 w 5066908"/>
              <a:gd name="connsiteY84" fmla="*/ 3104707 h 5095741"/>
              <a:gd name="connsiteX85" fmla="*/ 4626352 w 5066908"/>
              <a:gd name="connsiteY85" fmla="*/ 3125972 h 5095741"/>
              <a:gd name="connsiteX86" fmla="*/ 4700780 w 5066908"/>
              <a:gd name="connsiteY86" fmla="*/ 3147237 h 5095741"/>
              <a:gd name="connsiteX87" fmla="*/ 4764575 w 5066908"/>
              <a:gd name="connsiteY87" fmla="*/ 3168502 h 5095741"/>
              <a:gd name="connsiteX88" fmla="*/ 4849636 w 5066908"/>
              <a:gd name="connsiteY88" fmla="*/ 3200400 h 5095741"/>
              <a:gd name="connsiteX89" fmla="*/ 4881533 w 5066908"/>
              <a:gd name="connsiteY89" fmla="*/ 3232297 h 5095741"/>
              <a:gd name="connsiteX90" fmla="*/ 4924064 w 5066908"/>
              <a:gd name="connsiteY90" fmla="*/ 3242930 h 5095741"/>
              <a:gd name="connsiteX91" fmla="*/ 4955961 w 5066908"/>
              <a:gd name="connsiteY91" fmla="*/ 3253562 h 5095741"/>
              <a:gd name="connsiteX92" fmla="*/ 5030389 w 5066908"/>
              <a:gd name="connsiteY92" fmla="*/ 3285460 h 5095741"/>
              <a:gd name="connsiteX93" fmla="*/ 5062287 w 5066908"/>
              <a:gd name="connsiteY93" fmla="*/ 3306725 h 5095741"/>
              <a:gd name="connsiteX94" fmla="*/ 5051654 w 5066908"/>
              <a:gd name="connsiteY94" fmla="*/ 3349255 h 5095741"/>
              <a:gd name="connsiteX95" fmla="*/ 4987859 w 5066908"/>
              <a:gd name="connsiteY95" fmla="*/ 3370521 h 5095741"/>
              <a:gd name="connsiteX96" fmla="*/ 4924064 w 5066908"/>
              <a:gd name="connsiteY96" fmla="*/ 3402418 h 5095741"/>
              <a:gd name="connsiteX97" fmla="*/ 4902798 w 5066908"/>
              <a:gd name="connsiteY97" fmla="*/ 3423683 h 5095741"/>
              <a:gd name="connsiteX98" fmla="*/ 4839003 w 5066908"/>
              <a:gd name="connsiteY98" fmla="*/ 3444948 h 5095741"/>
              <a:gd name="connsiteX99" fmla="*/ 4775208 w 5066908"/>
              <a:gd name="connsiteY99" fmla="*/ 3530009 h 5095741"/>
              <a:gd name="connsiteX100" fmla="*/ 4732678 w 5066908"/>
              <a:gd name="connsiteY100" fmla="*/ 3646967 h 5095741"/>
              <a:gd name="connsiteX101" fmla="*/ 4711412 w 5066908"/>
              <a:gd name="connsiteY101" fmla="*/ 3689497 h 5095741"/>
              <a:gd name="connsiteX102" fmla="*/ 4700780 w 5066908"/>
              <a:gd name="connsiteY102" fmla="*/ 3732028 h 5095741"/>
              <a:gd name="connsiteX103" fmla="*/ 4658250 w 5066908"/>
              <a:gd name="connsiteY103" fmla="*/ 3838353 h 5095741"/>
              <a:gd name="connsiteX104" fmla="*/ 4636984 w 5066908"/>
              <a:gd name="connsiteY104" fmla="*/ 3912781 h 5095741"/>
              <a:gd name="connsiteX105" fmla="*/ 4541291 w 5066908"/>
              <a:gd name="connsiteY105" fmla="*/ 3955311 h 5095741"/>
              <a:gd name="connsiteX106" fmla="*/ 4509394 w 5066908"/>
              <a:gd name="connsiteY106" fmla="*/ 3965944 h 5095741"/>
              <a:gd name="connsiteX107" fmla="*/ 4477496 w 5066908"/>
              <a:gd name="connsiteY107" fmla="*/ 3976576 h 5095741"/>
              <a:gd name="connsiteX108" fmla="*/ 4445598 w 5066908"/>
              <a:gd name="connsiteY108" fmla="*/ 3997841 h 5095741"/>
              <a:gd name="connsiteX109" fmla="*/ 4413701 w 5066908"/>
              <a:gd name="connsiteY109" fmla="*/ 4008474 h 5095741"/>
              <a:gd name="connsiteX110" fmla="*/ 4381803 w 5066908"/>
              <a:gd name="connsiteY110" fmla="*/ 4040372 h 5095741"/>
              <a:gd name="connsiteX111" fmla="*/ 4360538 w 5066908"/>
              <a:gd name="connsiteY111" fmla="*/ 4072269 h 5095741"/>
              <a:gd name="connsiteX112" fmla="*/ 4349905 w 5066908"/>
              <a:gd name="connsiteY112" fmla="*/ 4104167 h 5095741"/>
              <a:gd name="connsiteX113" fmla="*/ 4318008 w 5066908"/>
              <a:gd name="connsiteY113" fmla="*/ 4125432 h 5095741"/>
              <a:gd name="connsiteX114" fmla="*/ 4254212 w 5066908"/>
              <a:gd name="connsiteY114" fmla="*/ 4146697 h 5095741"/>
              <a:gd name="connsiteX115" fmla="*/ 4222315 w 5066908"/>
              <a:gd name="connsiteY115" fmla="*/ 4178595 h 5095741"/>
              <a:gd name="connsiteX116" fmla="*/ 4158519 w 5066908"/>
              <a:gd name="connsiteY116" fmla="*/ 4221125 h 5095741"/>
              <a:gd name="connsiteX117" fmla="*/ 4115989 w 5066908"/>
              <a:gd name="connsiteY117" fmla="*/ 4284921 h 5095741"/>
              <a:gd name="connsiteX118" fmla="*/ 4094724 w 5066908"/>
              <a:gd name="connsiteY118" fmla="*/ 4316818 h 5095741"/>
              <a:gd name="connsiteX119" fmla="*/ 4073459 w 5066908"/>
              <a:gd name="connsiteY119" fmla="*/ 4380614 h 5095741"/>
              <a:gd name="connsiteX120" fmla="*/ 4062826 w 5066908"/>
              <a:gd name="connsiteY120" fmla="*/ 4412511 h 5095741"/>
              <a:gd name="connsiteX121" fmla="*/ 4020296 w 5066908"/>
              <a:gd name="connsiteY121" fmla="*/ 4476307 h 5095741"/>
              <a:gd name="connsiteX122" fmla="*/ 3999031 w 5066908"/>
              <a:gd name="connsiteY122" fmla="*/ 4508204 h 5095741"/>
              <a:gd name="connsiteX123" fmla="*/ 3967133 w 5066908"/>
              <a:gd name="connsiteY123" fmla="*/ 4529469 h 5095741"/>
              <a:gd name="connsiteX124" fmla="*/ 3956501 w 5066908"/>
              <a:gd name="connsiteY124" fmla="*/ 4561367 h 5095741"/>
              <a:gd name="connsiteX125" fmla="*/ 3945279 w 5066908"/>
              <a:gd name="connsiteY125" fmla="*/ 5095741 h 5095741"/>
              <a:gd name="connsiteX126" fmla="*/ 3786380 w 5066908"/>
              <a:gd name="connsiteY126" fmla="*/ 4561367 h 5095741"/>
              <a:gd name="connsiteX127" fmla="*/ 3754482 w 5066908"/>
              <a:gd name="connsiteY127" fmla="*/ 4540102 h 5095741"/>
              <a:gd name="connsiteX128" fmla="*/ 3801263 w 5066908"/>
              <a:gd name="connsiteY128" fmla="*/ 5023733 h 5095741"/>
              <a:gd name="connsiteX129" fmla="*/ 3658789 w 5066908"/>
              <a:gd name="connsiteY129" fmla="*/ 4508204 h 5095741"/>
              <a:gd name="connsiteX130" fmla="*/ 3573729 w 5066908"/>
              <a:gd name="connsiteY130" fmla="*/ 4486939 h 5095741"/>
              <a:gd name="connsiteX131" fmla="*/ 3265384 w 5066908"/>
              <a:gd name="connsiteY131" fmla="*/ 4476307 h 5095741"/>
              <a:gd name="connsiteX132" fmla="*/ 3180324 w 5066908"/>
              <a:gd name="connsiteY132" fmla="*/ 4455041 h 5095741"/>
              <a:gd name="connsiteX133" fmla="*/ 3105896 w 5066908"/>
              <a:gd name="connsiteY133" fmla="*/ 4423144 h 5095741"/>
              <a:gd name="connsiteX134" fmla="*/ 3010203 w 5066908"/>
              <a:gd name="connsiteY134" fmla="*/ 4380614 h 5095741"/>
              <a:gd name="connsiteX135" fmla="*/ 2925143 w 5066908"/>
              <a:gd name="connsiteY135" fmla="*/ 4348716 h 5095741"/>
              <a:gd name="connsiteX136" fmla="*/ 2935775 w 5066908"/>
              <a:gd name="connsiteY136" fmla="*/ 4306186 h 5095741"/>
              <a:gd name="connsiteX137" fmla="*/ 2946408 w 5066908"/>
              <a:gd name="connsiteY137" fmla="*/ 4274288 h 5095741"/>
              <a:gd name="connsiteX138" fmla="*/ 2935775 w 5066908"/>
              <a:gd name="connsiteY138" fmla="*/ 3997841 h 5095741"/>
              <a:gd name="connsiteX139" fmla="*/ 2882612 w 5066908"/>
              <a:gd name="connsiteY139" fmla="*/ 3923414 h 5095741"/>
              <a:gd name="connsiteX140" fmla="*/ 2871980 w 5066908"/>
              <a:gd name="connsiteY140" fmla="*/ 3891516 h 5095741"/>
              <a:gd name="connsiteX141" fmla="*/ 2861347 w 5066908"/>
              <a:gd name="connsiteY141" fmla="*/ 3838353 h 5095741"/>
              <a:gd name="connsiteX142" fmla="*/ 2755022 w 5066908"/>
              <a:gd name="connsiteY142" fmla="*/ 3732028 h 5095741"/>
              <a:gd name="connsiteX143" fmla="*/ 2712491 w 5066908"/>
              <a:gd name="connsiteY143" fmla="*/ 3689497 h 5095741"/>
              <a:gd name="connsiteX144" fmla="*/ 2648696 w 5066908"/>
              <a:gd name="connsiteY144" fmla="*/ 3646967 h 5095741"/>
              <a:gd name="connsiteX145" fmla="*/ 2616798 w 5066908"/>
              <a:gd name="connsiteY145" fmla="*/ 3615069 h 5095741"/>
              <a:gd name="connsiteX146" fmla="*/ 2595533 w 5066908"/>
              <a:gd name="connsiteY146" fmla="*/ 3583172 h 5095741"/>
              <a:gd name="connsiteX147" fmla="*/ 2563636 w 5066908"/>
              <a:gd name="connsiteY147" fmla="*/ 3572539 h 5095741"/>
              <a:gd name="connsiteX148" fmla="*/ 2531738 w 5066908"/>
              <a:gd name="connsiteY148" fmla="*/ 3551274 h 5095741"/>
              <a:gd name="connsiteX149" fmla="*/ 2499840 w 5066908"/>
              <a:gd name="connsiteY149" fmla="*/ 3540641 h 5095741"/>
              <a:gd name="connsiteX150" fmla="*/ 2467943 w 5066908"/>
              <a:gd name="connsiteY150" fmla="*/ 3519376 h 5095741"/>
              <a:gd name="connsiteX151" fmla="*/ 2425412 w 5066908"/>
              <a:gd name="connsiteY151" fmla="*/ 3508744 h 5095741"/>
              <a:gd name="connsiteX152" fmla="*/ 2393515 w 5066908"/>
              <a:gd name="connsiteY152" fmla="*/ 3498111 h 5095741"/>
              <a:gd name="connsiteX153" fmla="*/ 2287189 w 5066908"/>
              <a:gd name="connsiteY153" fmla="*/ 3466214 h 5095741"/>
              <a:gd name="connsiteX154" fmla="*/ 2255291 w 5066908"/>
              <a:gd name="connsiteY154" fmla="*/ 3455581 h 5095741"/>
              <a:gd name="connsiteX155" fmla="*/ 2223394 w 5066908"/>
              <a:gd name="connsiteY155" fmla="*/ 3434316 h 5095741"/>
              <a:gd name="connsiteX156" fmla="*/ 2138333 w 5066908"/>
              <a:gd name="connsiteY156" fmla="*/ 3413051 h 5095741"/>
              <a:gd name="connsiteX157" fmla="*/ 2074538 w 5066908"/>
              <a:gd name="connsiteY157" fmla="*/ 3391786 h 5095741"/>
              <a:gd name="connsiteX158" fmla="*/ 2032008 w 5066908"/>
              <a:gd name="connsiteY158" fmla="*/ 3381153 h 5095741"/>
              <a:gd name="connsiteX159" fmla="*/ 1989478 w 5066908"/>
              <a:gd name="connsiteY159" fmla="*/ 3359888 h 5095741"/>
              <a:gd name="connsiteX160" fmla="*/ 1925682 w 5066908"/>
              <a:gd name="connsiteY160" fmla="*/ 3338623 h 5095741"/>
              <a:gd name="connsiteX161" fmla="*/ 1893784 w 5066908"/>
              <a:gd name="connsiteY161" fmla="*/ 3317358 h 5095741"/>
              <a:gd name="connsiteX162" fmla="*/ 1861887 w 5066908"/>
              <a:gd name="connsiteY162" fmla="*/ 3306725 h 5095741"/>
              <a:gd name="connsiteX163" fmla="*/ 1829989 w 5066908"/>
              <a:gd name="connsiteY163" fmla="*/ 3264195 h 5095741"/>
              <a:gd name="connsiteX164" fmla="*/ 1798091 w 5066908"/>
              <a:gd name="connsiteY164" fmla="*/ 3253562 h 5095741"/>
              <a:gd name="connsiteX165" fmla="*/ 1744929 w 5066908"/>
              <a:gd name="connsiteY165" fmla="*/ 3232297 h 5095741"/>
              <a:gd name="connsiteX166" fmla="*/ 1713031 w 5066908"/>
              <a:gd name="connsiteY166" fmla="*/ 3211032 h 5095741"/>
              <a:gd name="connsiteX167" fmla="*/ 1649236 w 5066908"/>
              <a:gd name="connsiteY167" fmla="*/ 3189767 h 5095741"/>
              <a:gd name="connsiteX168" fmla="*/ 1585440 w 5066908"/>
              <a:gd name="connsiteY168" fmla="*/ 3168502 h 5095741"/>
              <a:gd name="connsiteX169" fmla="*/ 1521645 w 5066908"/>
              <a:gd name="connsiteY169" fmla="*/ 3147237 h 5095741"/>
              <a:gd name="connsiteX170" fmla="*/ 1489747 w 5066908"/>
              <a:gd name="connsiteY170" fmla="*/ 3136604 h 5095741"/>
              <a:gd name="connsiteX171" fmla="*/ 1415319 w 5066908"/>
              <a:gd name="connsiteY171" fmla="*/ 3104707 h 5095741"/>
              <a:gd name="connsiteX172" fmla="*/ 1372789 w 5066908"/>
              <a:gd name="connsiteY172" fmla="*/ 3083441 h 5095741"/>
              <a:gd name="connsiteX173" fmla="*/ 1308994 w 5066908"/>
              <a:gd name="connsiteY173" fmla="*/ 3040911 h 5095741"/>
              <a:gd name="connsiteX174" fmla="*/ 1277096 w 5066908"/>
              <a:gd name="connsiteY174" fmla="*/ 2945218 h 5095741"/>
              <a:gd name="connsiteX175" fmla="*/ 1266464 w 5066908"/>
              <a:gd name="connsiteY175" fmla="*/ 2913321 h 5095741"/>
              <a:gd name="connsiteX176" fmla="*/ 1245198 w 5066908"/>
              <a:gd name="connsiteY176" fmla="*/ 2892055 h 5095741"/>
              <a:gd name="connsiteX177" fmla="*/ 1319626 w 5066908"/>
              <a:gd name="connsiteY177" fmla="*/ 2838893 h 5095741"/>
              <a:gd name="connsiteX178" fmla="*/ 1447217 w 5066908"/>
              <a:gd name="connsiteY178" fmla="*/ 2817628 h 5095741"/>
              <a:gd name="connsiteX179" fmla="*/ 1511012 w 5066908"/>
              <a:gd name="connsiteY179" fmla="*/ 2796362 h 5095741"/>
              <a:gd name="connsiteX180" fmla="*/ 1542910 w 5066908"/>
              <a:gd name="connsiteY180" fmla="*/ 2785730 h 5095741"/>
              <a:gd name="connsiteX181" fmla="*/ 1574808 w 5066908"/>
              <a:gd name="connsiteY181" fmla="*/ 2764465 h 5095741"/>
              <a:gd name="connsiteX182" fmla="*/ 1617338 w 5066908"/>
              <a:gd name="connsiteY182" fmla="*/ 2700669 h 5095741"/>
              <a:gd name="connsiteX183" fmla="*/ 1649236 w 5066908"/>
              <a:gd name="connsiteY183" fmla="*/ 2679404 h 5095741"/>
              <a:gd name="connsiteX184" fmla="*/ 1691766 w 5066908"/>
              <a:gd name="connsiteY184" fmla="*/ 2626241 h 5095741"/>
              <a:gd name="connsiteX185" fmla="*/ 1713031 w 5066908"/>
              <a:gd name="connsiteY185" fmla="*/ 2594344 h 5095741"/>
              <a:gd name="connsiteX186" fmla="*/ 1702398 w 5066908"/>
              <a:gd name="connsiteY186" fmla="*/ 2424223 h 5095741"/>
              <a:gd name="connsiteX187" fmla="*/ 1681133 w 5066908"/>
              <a:gd name="connsiteY187" fmla="*/ 2392325 h 5095741"/>
              <a:gd name="connsiteX188" fmla="*/ 1670501 w 5066908"/>
              <a:gd name="connsiteY188" fmla="*/ 2360428 h 5095741"/>
              <a:gd name="connsiteX189" fmla="*/ 1638603 w 5066908"/>
              <a:gd name="connsiteY189" fmla="*/ 2339162 h 5095741"/>
              <a:gd name="connsiteX190" fmla="*/ 1617338 w 5066908"/>
              <a:gd name="connsiteY190" fmla="*/ 2307265 h 5095741"/>
              <a:gd name="connsiteX191" fmla="*/ 1500380 w 5066908"/>
              <a:gd name="connsiteY191" fmla="*/ 2275367 h 5095741"/>
              <a:gd name="connsiteX192" fmla="*/ 1436584 w 5066908"/>
              <a:gd name="connsiteY192" fmla="*/ 2254102 h 5095741"/>
              <a:gd name="connsiteX193" fmla="*/ 1372789 w 5066908"/>
              <a:gd name="connsiteY193" fmla="*/ 2211572 h 5095741"/>
              <a:gd name="connsiteX194" fmla="*/ 1340891 w 5066908"/>
              <a:gd name="connsiteY194" fmla="*/ 2190307 h 5095741"/>
              <a:gd name="connsiteX195" fmla="*/ 1287729 w 5066908"/>
              <a:gd name="connsiteY195" fmla="*/ 2137144 h 5095741"/>
              <a:gd name="connsiteX196" fmla="*/ 1223933 w 5066908"/>
              <a:gd name="connsiteY196" fmla="*/ 2105246 h 5095741"/>
              <a:gd name="connsiteX197" fmla="*/ 1202668 w 5066908"/>
              <a:gd name="connsiteY197" fmla="*/ 2073348 h 5095741"/>
              <a:gd name="connsiteX198" fmla="*/ 1170771 w 5066908"/>
              <a:gd name="connsiteY198" fmla="*/ 2052083 h 5095741"/>
              <a:gd name="connsiteX199" fmla="*/ 1149505 w 5066908"/>
              <a:gd name="connsiteY199" fmla="*/ 2030818 h 5095741"/>
              <a:gd name="connsiteX200" fmla="*/ 1138873 w 5066908"/>
              <a:gd name="connsiteY200" fmla="*/ 1998921 h 5095741"/>
              <a:gd name="connsiteX201" fmla="*/ 1117608 w 5066908"/>
              <a:gd name="connsiteY201" fmla="*/ 1977655 h 5095741"/>
              <a:gd name="connsiteX202" fmla="*/ 1053812 w 5066908"/>
              <a:gd name="connsiteY202" fmla="*/ 1945758 h 5095741"/>
              <a:gd name="connsiteX203" fmla="*/ 990017 w 5066908"/>
              <a:gd name="connsiteY203" fmla="*/ 1892595 h 5095741"/>
              <a:gd name="connsiteX204" fmla="*/ 958119 w 5066908"/>
              <a:gd name="connsiteY204" fmla="*/ 1881962 h 5095741"/>
              <a:gd name="connsiteX205" fmla="*/ 904957 w 5066908"/>
              <a:gd name="connsiteY205" fmla="*/ 1839432 h 5095741"/>
              <a:gd name="connsiteX206" fmla="*/ 851794 w 5066908"/>
              <a:gd name="connsiteY206" fmla="*/ 1786269 h 5095741"/>
              <a:gd name="connsiteX207" fmla="*/ 819896 w 5066908"/>
              <a:gd name="connsiteY207" fmla="*/ 1775637 h 5095741"/>
              <a:gd name="connsiteX208" fmla="*/ 777366 w 5066908"/>
              <a:gd name="connsiteY208" fmla="*/ 1754372 h 5095741"/>
              <a:gd name="connsiteX209" fmla="*/ 734836 w 5066908"/>
              <a:gd name="connsiteY209" fmla="*/ 1743739 h 5095741"/>
              <a:gd name="connsiteX210" fmla="*/ 681673 w 5066908"/>
              <a:gd name="connsiteY210" fmla="*/ 1690576 h 5095741"/>
              <a:gd name="connsiteX211" fmla="*/ 628510 w 5066908"/>
              <a:gd name="connsiteY211" fmla="*/ 1616148 h 5095741"/>
              <a:gd name="connsiteX212" fmla="*/ 607245 w 5066908"/>
              <a:gd name="connsiteY212" fmla="*/ 1584251 h 5095741"/>
              <a:gd name="connsiteX213" fmla="*/ 575347 w 5066908"/>
              <a:gd name="connsiteY213" fmla="*/ 1562986 h 5095741"/>
              <a:gd name="connsiteX214" fmla="*/ 500919 w 5066908"/>
              <a:gd name="connsiteY214" fmla="*/ 1477925 h 5095741"/>
              <a:gd name="connsiteX215" fmla="*/ 405226 w 5066908"/>
              <a:gd name="connsiteY215" fmla="*/ 1435395 h 5095741"/>
              <a:gd name="connsiteX216" fmla="*/ 330798 w 5066908"/>
              <a:gd name="connsiteY216" fmla="*/ 1350334 h 5095741"/>
              <a:gd name="connsiteX217" fmla="*/ 309533 w 5066908"/>
              <a:gd name="connsiteY217" fmla="*/ 1318437 h 5095741"/>
              <a:gd name="connsiteX218" fmla="*/ 277636 w 5066908"/>
              <a:gd name="connsiteY218" fmla="*/ 1297172 h 5095741"/>
              <a:gd name="connsiteX219" fmla="*/ 235105 w 5066908"/>
              <a:gd name="connsiteY219" fmla="*/ 1212111 h 5095741"/>
              <a:gd name="connsiteX220" fmla="*/ 203208 w 5066908"/>
              <a:gd name="connsiteY220" fmla="*/ 1190846 h 5095741"/>
              <a:gd name="connsiteX221" fmla="*/ 171310 w 5066908"/>
              <a:gd name="connsiteY221" fmla="*/ 1127051 h 5095741"/>
              <a:gd name="connsiteX222" fmla="*/ 139412 w 5066908"/>
              <a:gd name="connsiteY222" fmla="*/ 1105786 h 5095741"/>
              <a:gd name="connsiteX223" fmla="*/ 118147 w 5066908"/>
              <a:gd name="connsiteY223" fmla="*/ 1073888 h 5095741"/>
              <a:gd name="connsiteX224" fmla="*/ 86250 w 5066908"/>
              <a:gd name="connsiteY224" fmla="*/ 1052623 h 5095741"/>
              <a:gd name="connsiteX225" fmla="*/ 75617 w 5066908"/>
              <a:gd name="connsiteY225" fmla="*/ 1020725 h 5095741"/>
              <a:gd name="connsiteX226" fmla="*/ 54352 w 5066908"/>
              <a:gd name="connsiteY226" fmla="*/ 988828 h 5095741"/>
              <a:gd name="connsiteX227" fmla="*/ 22454 w 5066908"/>
              <a:gd name="connsiteY227" fmla="*/ 925032 h 5095741"/>
              <a:gd name="connsiteX228" fmla="*/ 22454 w 5066908"/>
              <a:gd name="connsiteY228" fmla="*/ 829339 h 5095741"/>
              <a:gd name="connsiteX229" fmla="*/ 54352 w 5066908"/>
              <a:gd name="connsiteY229" fmla="*/ 808074 h 5095741"/>
              <a:gd name="connsiteX230" fmla="*/ 256371 w 5066908"/>
              <a:gd name="connsiteY230" fmla="*/ 808074 h 5095741"/>
              <a:gd name="connsiteX231" fmla="*/ 277636 w 5066908"/>
              <a:gd name="connsiteY231" fmla="*/ 776176 h 5095741"/>
              <a:gd name="connsiteX232" fmla="*/ 267003 w 5066908"/>
              <a:gd name="connsiteY232" fmla="*/ 733646 h 5095741"/>
              <a:gd name="connsiteX233" fmla="*/ 256371 w 5066908"/>
              <a:gd name="connsiteY233" fmla="*/ 627321 h 5095741"/>
              <a:gd name="connsiteX234" fmla="*/ 235105 w 5066908"/>
              <a:gd name="connsiteY234" fmla="*/ 563525 h 5095741"/>
              <a:gd name="connsiteX235" fmla="*/ 224473 w 5066908"/>
              <a:gd name="connsiteY235" fmla="*/ 531628 h 5095741"/>
              <a:gd name="connsiteX236" fmla="*/ 213840 w 5066908"/>
              <a:gd name="connsiteY236" fmla="*/ 499730 h 5095741"/>
              <a:gd name="connsiteX237" fmla="*/ 192575 w 5066908"/>
              <a:gd name="connsiteY237" fmla="*/ 382772 h 5095741"/>
              <a:gd name="connsiteX238" fmla="*/ 160678 w 5066908"/>
              <a:gd name="connsiteY238" fmla="*/ 276446 h 5095741"/>
              <a:gd name="connsiteX239" fmla="*/ 150045 w 5066908"/>
              <a:gd name="connsiteY239" fmla="*/ 244548 h 5095741"/>
              <a:gd name="connsiteX240" fmla="*/ 160678 w 5066908"/>
              <a:gd name="connsiteY240" fmla="*/ 202018 h 5095741"/>
              <a:gd name="connsiteX241" fmla="*/ 192575 w 5066908"/>
              <a:gd name="connsiteY241" fmla="*/ 191386 h 5095741"/>
              <a:gd name="connsiteX242" fmla="*/ 277636 w 5066908"/>
              <a:gd name="connsiteY242" fmla="*/ 212651 h 5095741"/>
              <a:gd name="connsiteX243" fmla="*/ 585980 w 5066908"/>
              <a:gd name="connsiteY243" fmla="*/ 223283 h 5095741"/>
              <a:gd name="connsiteX244" fmla="*/ 617878 w 5066908"/>
              <a:gd name="connsiteY244" fmla="*/ 233916 h 5095741"/>
              <a:gd name="connsiteX245" fmla="*/ 639143 w 5066908"/>
              <a:gd name="connsiteY245" fmla="*/ 265814 h 5095741"/>
              <a:gd name="connsiteX246" fmla="*/ 671040 w 5066908"/>
              <a:gd name="connsiteY246" fmla="*/ 287079 h 5095741"/>
              <a:gd name="connsiteX247" fmla="*/ 798631 w 5066908"/>
              <a:gd name="connsiteY247" fmla="*/ 276446 h 5095741"/>
              <a:gd name="connsiteX248" fmla="*/ 830529 w 5066908"/>
              <a:gd name="connsiteY248" fmla="*/ 265814 h 5095741"/>
              <a:gd name="connsiteX249" fmla="*/ 851794 w 5066908"/>
              <a:gd name="connsiteY249" fmla="*/ 202018 h 5095741"/>
              <a:gd name="connsiteX250" fmla="*/ 862426 w 5066908"/>
              <a:gd name="connsiteY250" fmla="*/ 170121 h 5095741"/>
              <a:gd name="connsiteX251" fmla="*/ 883691 w 5066908"/>
              <a:gd name="connsiteY251" fmla="*/ 148855 h 5095741"/>
              <a:gd name="connsiteX252" fmla="*/ 904957 w 5066908"/>
              <a:gd name="connsiteY252" fmla="*/ 63795 h 5095741"/>
              <a:gd name="connsiteX253" fmla="*/ 904957 w 5066908"/>
              <a:gd name="connsiteY253" fmla="*/ 0 h 5095741"/>
              <a:gd name="connsiteX0" fmla="*/ 904957 w 5066908"/>
              <a:gd name="connsiteY0" fmla="*/ 0 h 5100931"/>
              <a:gd name="connsiteX1" fmla="*/ 926222 w 5066908"/>
              <a:gd name="connsiteY1" fmla="*/ 63795 h 5100931"/>
              <a:gd name="connsiteX2" fmla="*/ 936854 w 5066908"/>
              <a:gd name="connsiteY2" fmla="*/ 106325 h 5100931"/>
              <a:gd name="connsiteX3" fmla="*/ 1000650 w 5066908"/>
              <a:gd name="connsiteY3" fmla="*/ 191386 h 5100931"/>
              <a:gd name="connsiteX4" fmla="*/ 1032547 w 5066908"/>
              <a:gd name="connsiteY4" fmla="*/ 255181 h 5100931"/>
              <a:gd name="connsiteX5" fmla="*/ 1064445 w 5066908"/>
              <a:gd name="connsiteY5" fmla="*/ 276446 h 5100931"/>
              <a:gd name="connsiteX6" fmla="*/ 1075078 w 5066908"/>
              <a:gd name="connsiteY6" fmla="*/ 308344 h 5100931"/>
              <a:gd name="connsiteX7" fmla="*/ 1106975 w 5066908"/>
              <a:gd name="connsiteY7" fmla="*/ 318976 h 5100931"/>
              <a:gd name="connsiteX8" fmla="*/ 1138873 w 5066908"/>
              <a:gd name="connsiteY8" fmla="*/ 340241 h 5100931"/>
              <a:gd name="connsiteX9" fmla="*/ 1160138 w 5066908"/>
              <a:gd name="connsiteY9" fmla="*/ 361507 h 5100931"/>
              <a:gd name="connsiteX10" fmla="*/ 1181403 w 5066908"/>
              <a:gd name="connsiteY10" fmla="*/ 393404 h 5100931"/>
              <a:gd name="connsiteX11" fmla="*/ 1245198 w 5066908"/>
              <a:gd name="connsiteY11" fmla="*/ 435934 h 5100931"/>
              <a:gd name="connsiteX12" fmla="*/ 1266464 w 5066908"/>
              <a:gd name="connsiteY12" fmla="*/ 457200 h 5100931"/>
              <a:gd name="connsiteX13" fmla="*/ 1287729 w 5066908"/>
              <a:gd name="connsiteY13" fmla="*/ 489097 h 5100931"/>
              <a:gd name="connsiteX14" fmla="*/ 1319626 w 5066908"/>
              <a:gd name="connsiteY14" fmla="*/ 510362 h 5100931"/>
              <a:gd name="connsiteX15" fmla="*/ 1362157 w 5066908"/>
              <a:gd name="connsiteY15" fmla="*/ 563525 h 5100931"/>
              <a:gd name="connsiteX16" fmla="*/ 1404687 w 5066908"/>
              <a:gd name="connsiteY16" fmla="*/ 627321 h 5100931"/>
              <a:gd name="connsiteX17" fmla="*/ 1457850 w 5066908"/>
              <a:gd name="connsiteY17" fmla="*/ 669851 h 5100931"/>
              <a:gd name="connsiteX18" fmla="*/ 1489747 w 5066908"/>
              <a:gd name="connsiteY18" fmla="*/ 723014 h 5100931"/>
              <a:gd name="connsiteX19" fmla="*/ 1532278 w 5066908"/>
              <a:gd name="connsiteY19" fmla="*/ 776176 h 5100931"/>
              <a:gd name="connsiteX20" fmla="*/ 1564175 w 5066908"/>
              <a:gd name="connsiteY20" fmla="*/ 882502 h 5100931"/>
              <a:gd name="connsiteX21" fmla="*/ 1596073 w 5066908"/>
              <a:gd name="connsiteY21" fmla="*/ 893134 h 5100931"/>
              <a:gd name="connsiteX22" fmla="*/ 1617338 w 5066908"/>
              <a:gd name="connsiteY22" fmla="*/ 914400 h 5100931"/>
              <a:gd name="connsiteX23" fmla="*/ 1659868 w 5066908"/>
              <a:gd name="connsiteY23" fmla="*/ 925032 h 5100931"/>
              <a:gd name="connsiteX24" fmla="*/ 1691766 w 5066908"/>
              <a:gd name="connsiteY24" fmla="*/ 935665 h 5100931"/>
              <a:gd name="connsiteX25" fmla="*/ 1723664 w 5066908"/>
              <a:gd name="connsiteY25" fmla="*/ 956930 h 5100931"/>
              <a:gd name="connsiteX26" fmla="*/ 1787459 w 5066908"/>
              <a:gd name="connsiteY26" fmla="*/ 978195 h 5100931"/>
              <a:gd name="connsiteX27" fmla="*/ 1819357 w 5066908"/>
              <a:gd name="connsiteY27" fmla="*/ 988828 h 5100931"/>
              <a:gd name="connsiteX28" fmla="*/ 1851254 w 5066908"/>
              <a:gd name="connsiteY28" fmla="*/ 999460 h 5100931"/>
              <a:gd name="connsiteX29" fmla="*/ 1883152 w 5066908"/>
              <a:gd name="connsiteY29" fmla="*/ 1020725 h 5100931"/>
              <a:gd name="connsiteX30" fmla="*/ 1946947 w 5066908"/>
              <a:gd name="connsiteY30" fmla="*/ 1041990 h 5100931"/>
              <a:gd name="connsiteX31" fmla="*/ 1978845 w 5066908"/>
              <a:gd name="connsiteY31" fmla="*/ 1052623 h 5100931"/>
              <a:gd name="connsiteX32" fmla="*/ 2053273 w 5066908"/>
              <a:gd name="connsiteY32" fmla="*/ 1084521 h 5100931"/>
              <a:gd name="connsiteX33" fmla="*/ 2074538 w 5066908"/>
              <a:gd name="connsiteY33" fmla="*/ 1148316 h 5100931"/>
              <a:gd name="connsiteX34" fmla="*/ 2117068 w 5066908"/>
              <a:gd name="connsiteY34" fmla="*/ 1212111 h 5100931"/>
              <a:gd name="connsiteX35" fmla="*/ 2159598 w 5066908"/>
              <a:gd name="connsiteY35" fmla="*/ 1307804 h 5100931"/>
              <a:gd name="connsiteX36" fmla="*/ 2180864 w 5066908"/>
              <a:gd name="connsiteY36" fmla="*/ 1329069 h 5100931"/>
              <a:gd name="connsiteX37" fmla="*/ 2223394 w 5066908"/>
              <a:gd name="connsiteY37" fmla="*/ 1392865 h 5100931"/>
              <a:gd name="connsiteX38" fmla="*/ 2244659 w 5066908"/>
              <a:gd name="connsiteY38" fmla="*/ 1456660 h 5100931"/>
              <a:gd name="connsiteX39" fmla="*/ 2255291 w 5066908"/>
              <a:gd name="connsiteY39" fmla="*/ 1488558 h 5100931"/>
              <a:gd name="connsiteX40" fmla="*/ 2276557 w 5066908"/>
              <a:gd name="connsiteY40" fmla="*/ 1509823 h 5100931"/>
              <a:gd name="connsiteX41" fmla="*/ 2319087 w 5066908"/>
              <a:gd name="connsiteY41" fmla="*/ 1562986 h 5100931"/>
              <a:gd name="connsiteX42" fmla="*/ 2361617 w 5066908"/>
              <a:gd name="connsiteY42" fmla="*/ 1605516 h 5100931"/>
              <a:gd name="connsiteX43" fmla="*/ 2425412 w 5066908"/>
              <a:gd name="connsiteY43" fmla="*/ 1658679 h 5100931"/>
              <a:gd name="connsiteX44" fmla="*/ 2457310 w 5066908"/>
              <a:gd name="connsiteY44" fmla="*/ 1669311 h 5100931"/>
              <a:gd name="connsiteX45" fmla="*/ 2467943 w 5066908"/>
              <a:gd name="connsiteY45" fmla="*/ 1701209 h 5100931"/>
              <a:gd name="connsiteX46" fmla="*/ 2531738 w 5066908"/>
              <a:gd name="connsiteY46" fmla="*/ 1754372 h 5100931"/>
              <a:gd name="connsiteX47" fmla="*/ 2553003 w 5066908"/>
              <a:gd name="connsiteY47" fmla="*/ 1786269 h 5100931"/>
              <a:gd name="connsiteX48" fmla="*/ 2584901 w 5066908"/>
              <a:gd name="connsiteY48" fmla="*/ 1807534 h 5100931"/>
              <a:gd name="connsiteX49" fmla="*/ 2638064 w 5066908"/>
              <a:gd name="connsiteY49" fmla="*/ 1850065 h 5100931"/>
              <a:gd name="connsiteX50" fmla="*/ 2680594 w 5066908"/>
              <a:gd name="connsiteY50" fmla="*/ 1945758 h 5100931"/>
              <a:gd name="connsiteX51" fmla="*/ 2733757 w 5066908"/>
              <a:gd name="connsiteY51" fmla="*/ 2020186 h 5100931"/>
              <a:gd name="connsiteX52" fmla="*/ 2786919 w 5066908"/>
              <a:gd name="connsiteY52" fmla="*/ 2083981 h 5100931"/>
              <a:gd name="connsiteX53" fmla="*/ 2808184 w 5066908"/>
              <a:gd name="connsiteY53" fmla="*/ 2115879 h 5100931"/>
              <a:gd name="connsiteX54" fmla="*/ 2829450 w 5066908"/>
              <a:gd name="connsiteY54" fmla="*/ 2137144 h 5100931"/>
              <a:gd name="connsiteX55" fmla="*/ 2871980 w 5066908"/>
              <a:gd name="connsiteY55" fmla="*/ 2190307 h 5100931"/>
              <a:gd name="connsiteX56" fmla="*/ 2914510 w 5066908"/>
              <a:gd name="connsiteY56" fmla="*/ 2232837 h 5100931"/>
              <a:gd name="connsiteX57" fmla="*/ 2978305 w 5066908"/>
              <a:gd name="connsiteY57" fmla="*/ 2275367 h 5100931"/>
              <a:gd name="connsiteX58" fmla="*/ 3020836 w 5066908"/>
              <a:gd name="connsiteY58" fmla="*/ 2360428 h 5100931"/>
              <a:gd name="connsiteX59" fmla="*/ 3042101 w 5066908"/>
              <a:gd name="connsiteY59" fmla="*/ 2392325 h 5100931"/>
              <a:gd name="connsiteX60" fmla="*/ 3073998 w 5066908"/>
              <a:gd name="connsiteY60" fmla="*/ 2413590 h 5100931"/>
              <a:gd name="connsiteX61" fmla="*/ 3095264 w 5066908"/>
              <a:gd name="connsiteY61" fmla="*/ 2434855 h 5100931"/>
              <a:gd name="connsiteX62" fmla="*/ 3116529 w 5066908"/>
              <a:gd name="connsiteY62" fmla="*/ 2541181 h 5100931"/>
              <a:gd name="connsiteX63" fmla="*/ 3137794 w 5066908"/>
              <a:gd name="connsiteY63" fmla="*/ 2604976 h 5100931"/>
              <a:gd name="connsiteX64" fmla="*/ 3169691 w 5066908"/>
              <a:gd name="connsiteY64" fmla="*/ 2668772 h 5100931"/>
              <a:gd name="connsiteX65" fmla="*/ 3254752 w 5066908"/>
              <a:gd name="connsiteY65" fmla="*/ 2732567 h 5100931"/>
              <a:gd name="connsiteX66" fmla="*/ 3318547 w 5066908"/>
              <a:gd name="connsiteY66" fmla="*/ 2753832 h 5100931"/>
              <a:gd name="connsiteX67" fmla="*/ 3361078 w 5066908"/>
              <a:gd name="connsiteY67" fmla="*/ 2806995 h 5100931"/>
              <a:gd name="connsiteX68" fmla="*/ 3392975 w 5066908"/>
              <a:gd name="connsiteY68" fmla="*/ 2838893 h 5100931"/>
              <a:gd name="connsiteX69" fmla="*/ 3456771 w 5066908"/>
              <a:gd name="connsiteY69" fmla="*/ 2860158 h 5100931"/>
              <a:gd name="connsiteX70" fmla="*/ 3531198 w 5066908"/>
              <a:gd name="connsiteY70" fmla="*/ 2902688 h 5100931"/>
              <a:gd name="connsiteX71" fmla="*/ 3584361 w 5066908"/>
              <a:gd name="connsiteY71" fmla="*/ 2913321 h 5100931"/>
              <a:gd name="connsiteX72" fmla="*/ 3807645 w 5066908"/>
              <a:gd name="connsiteY72" fmla="*/ 2945218 h 5100931"/>
              <a:gd name="connsiteX73" fmla="*/ 3956501 w 5066908"/>
              <a:gd name="connsiteY73" fmla="*/ 2955851 h 5100931"/>
              <a:gd name="connsiteX74" fmla="*/ 4030929 w 5066908"/>
              <a:gd name="connsiteY74" fmla="*/ 2945218 h 5100931"/>
              <a:gd name="connsiteX75" fmla="*/ 4179784 w 5066908"/>
              <a:gd name="connsiteY75" fmla="*/ 2934586 h 5100931"/>
              <a:gd name="connsiteX76" fmla="*/ 4211682 w 5066908"/>
              <a:gd name="connsiteY76" fmla="*/ 2923953 h 5100931"/>
              <a:gd name="connsiteX77" fmla="*/ 4275478 w 5066908"/>
              <a:gd name="connsiteY77" fmla="*/ 2881423 h 5100931"/>
              <a:gd name="connsiteX78" fmla="*/ 4371171 w 5066908"/>
              <a:gd name="connsiteY78" fmla="*/ 2902688 h 5100931"/>
              <a:gd name="connsiteX79" fmla="*/ 4392436 w 5066908"/>
              <a:gd name="connsiteY79" fmla="*/ 2934586 h 5100931"/>
              <a:gd name="connsiteX80" fmla="*/ 4456231 w 5066908"/>
              <a:gd name="connsiteY80" fmla="*/ 2987748 h 5100931"/>
              <a:gd name="connsiteX81" fmla="*/ 4466864 w 5066908"/>
              <a:gd name="connsiteY81" fmla="*/ 3019646 h 5100931"/>
              <a:gd name="connsiteX82" fmla="*/ 4530659 w 5066908"/>
              <a:gd name="connsiteY82" fmla="*/ 3062176 h 5100931"/>
              <a:gd name="connsiteX83" fmla="*/ 4551924 w 5066908"/>
              <a:gd name="connsiteY83" fmla="*/ 3094074 h 5100931"/>
              <a:gd name="connsiteX84" fmla="*/ 4583822 w 5066908"/>
              <a:gd name="connsiteY84" fmla="*/ 3104707 h 5100931"/>
              <a:gd name="connsiteX85" fmla="*/ 4626352 w 5066908"/>
              <a:gd name="connsiteY85" fmla="*/ 3125972 h 5100931"/>
              <a:gd name="connsiteX86" fmla="*/ 4700780 w 5066908"/>
              <a:gd name="connsiteY86" fmla="*/ 3147237 h 5100931"/>
              <a:gd name="connsiteX87" fmla="*/ 4764575 w 5066908"/>
              <a:gd name="connsiteY87" fmla="*/ 3168502 h 5100931"/>
              <a:gd name="connsiteX88" fmla="*/ 4849636 w 5066908"/>
              <a:gd name="connsiteY88" fmla="*/ 3200400 h 5100931"/>
              <a:gd name="connsiteX89" fmla="*/ 4881533 w 5066908"/>
              <a:gd name="connsiteY89" fmla="*/ 3232297 h 5100931"/>
              <a:gd name="connsiteX90" fmla="*/ 4924064 w 5066908"/>
              <a:gd name="connsiteY90" fmla="*/ 3242930 h 5100931"/>
              <a:gd name="connsiteX91" fmla="*/ 4955961 w 5066908"/>
              <a:gd name="connsiteY91" fmla="*/ 3253562 h 5100931"/>
              <a:gd name="connsiteX92" fmla="*/ 5030389 w 5066908"/>
              <a:gd name="connsiteY92" fmla="*/ 3285460 h 5100931"/>
              <a:gd name="connsiteX93" fmla="*/ 5062287 w 5066908"/>
              <a:gd name="connsiteY93" fmla="*/ 3306725 h 5100931"/>
              <a:gd name="connsiteX94" fmla="*/ 5051654 w 5066908"/>
              <a:gd name="connsiteY94" fmla="*/ 3349255 h 5100931"/>
              <a:gd name="connsiteX95" fmla="*/ 4987859 w 5066908"/>
              <a:gd name="connsiteY95" fmla="*/ 3370521 h 5100931"/>
              <a:gd name="connsiteX96" fmla="*/ 4924064 w 5066908"/>
              <a:gd name="connsiteY96" fmla="*/ 3402418 h 5100931"/>
              <a:gd name="connsiteX97" fmla="*/ 4902798 w 5066908"/>
              <a:gd name="connsiteY97" fmla="*/ 3423683 h 5100931"/>
              <a:gd name="connsiteX98" fmla="*/ 4839003 w 5066908"/>
              <a:gd name="connsiteY98" fmla="*/ 3444948 h 5100931"/>
              <a:gd name="connsiteX99" fmla="*/ 4775208 w 5066908"/>
              <a:gd name="connsiteY99" fmla="*/ 3530009 h 5100931"/>
              <a:gd name="connsiteX100" fmla="*/ 4732678 w 5066908"/>
              <a:gd name="connsiteY100" fmla="*/ 3646967 h 5100931"/>
              <a:gd name="connsiteX101" fmla="*/ 4711412 w 5066908"/>
              <a:gd name="connsiteY101" fmla="*/ 3689497 h 5100931"/>
              <a:gd name="connsiteX102" fmla="*/ 4700780 w 5066908"/>
              <a:gd name="connsiteY102" fmla="*/ 3732028 h 5100931"/>
              <a:gd name="connsiteX103" fmla="*/ 4658250 w 5066908"/>
              <a:gd name="connsiteY103" fmla="*/ 3838353 h 5100931"/>
              <a:gd name="connsiteX104" fmla="*/ 4636984 w 5066908"/>
              <a:gd name="connsiteY104" fmla="*/ 3912781 h 5100931"/>
              <a:gd name="connsiteX105" fmla="*/ 4541291 w 5066908"/>
              <a:gd name="connsiteY105" fmla="*/ 3955311 h 5100931"/>
              <a:gd name="connsiteX106" fmla="*/ 4509394 w 5066908"/>
              <a:gd name="connsiteY106" fmla="*/ 3965944 h 5100931"/>
              <a:gd name="connsiteX107" fmla="*/ 4477496 w 5066908"/>
              <a:gd name="connsiteY107" fmla="*/ 3976576 h 5100931"/>
              <a:gd name="connsiteX108" fmla="*/ 4445598 w 5066908"/>
              <a:gd name="connsiteY108" fmla="*/ 3997841 h 5100931"/>
              <a:gd name="connsiteX109" fmla="*/ 4413701 w 5066908"/>
              <a:gd name="connsiteY109" fmla="*/ 4008474 h 5100931"/>
              <a:gd name="connsiteX110" fmla="*/ 4381803 w 5066908"/>
              <a:gd name="connsiteY110" fmla="*/ 4040372 h 5100931"/>
              <a:gd name="connsiteX111" fmla="*/ 4360538 w 5066908"/>
              <a:gd name="connsiteY111" fmla="*/ 4072269 h 5100931"/>
              <a:gd name="connsiteX112" fmla="*/ 4349905 w 5066908"/>
              <a:gd name="connsiteY112" fmla="*/ 4104167 h 5100931"/>
              <a:gd name="connsiteX113" fmla="*/ 4318008 w 5066908"/>
              <a:gd name="connsiteY113" fmla="*/ 4125432 h 5100931"/>
              <a:gd name="connsiteX114" fmla="*/ 4254212 w 5066908"/>
              <a:gd name="connsiteY114" fmla="*/ 4146697 h 5100931"/>
              <a:gd name="connsiteX115" fmla="*/ 4222315 w 5066908"/>
              <a:gd name="connsiteY115" fmla="*/ 4178595 h 5100931"/>
              <a:gd name="connsiteX116" fmla="*/ 4158519 w 5066908"/>
              <a:gd name="connsiteY116" fmla="*/ 4221125 h 5100931"/>
              <a:gd name="connsiteX117" fmla="*/ 4115989 w 5066908"/>
              <a:gd name="connsiteY117" fmla="*/ 4284921 h 5100931"/>
              <a:gd name="connsiteX118" fmla="*/ 4094724 w 5066908"/>
              <a:gd name="connsiteY118" fmla="*/ 4316818 h 5100931"/>
              <a:gd name="connsiteX119" fmla="*/ 4073459 w 5066908"/>
              <a:gd name="connsiteY119" fmla="*/ 4380614 h 5100931"/>
              <a:gd name="connsiteX120" fmla="*/ 4062826 w 5066908"/>
              <a:gd name="connsiteY120" fmla="*/ 4412511 h 5100931"/>
              <a:gd name="connsiteX121" fmla="*/ 4020296 w 5066908"/>
              <a:gd name="connsiteY121" fmla="*/ 4476307 h 5100931"/>
              <a:gd name="connsiteX122" fmla="*/ 3999031 w 5066908"/>
              <a:gd name="connsiteY122" fmla="*/ 4508204 h 5100931"/>
              <a:gd name="connsiteX123" fmla="*/ 3967133 w 5066908"/>
              <a:gd name="connsiteY123" fmla="*/ 4529469 h 5100931"/>
              <a:gd name="connsiteX124" fmla="*/ 3956501 w 5066908"/>
              <a:gd name="connsiteY124" fmla="*/ 4561367 h 5100931"/>
              <a:gd name="connsiteX125" fmla="*/ 3945279 w 5066908"/>
              <a:gd name="connsiteY125" fmla="*/ 5095741 h 5100931"/>
              <a:gd name="connsiteX126" fmla="*/ 3786380 w 5066908"/>
              <a:gd name="connsiteY126" fmla="*/ 4561367 h 5100931"/>
              <a:gd name="connsiteX127" fmla="*/ 3873271 w 5066908"/>
              <a:gd name="connsiteY127" fmla="*/ 5095741 h 5100931"/>
              <a:gd name="connsiteX128" fmla="*/ 3801263 w 5066908"/>
              <a:gd name="connsiteY128" fmla="*/ 5023733 h 5100931"/>
              <a:gd name="connsiteX129" fmla="*/ 3658789 w 5066908"/>
              <a:gd name="connsiteY129" fmla="*/ 4508204 h 5100931"/>
              <a:gd name="connsiteX130" fmla="*/ 3573729 w 5066908"/>
              <a:gd name="connsiteY130" fmla="*/ 4486939 h 5100931"/>
              <a:gd name="connsiteX131" fmla="*/ 3265384 w 5066908"/>
              <a:gd name="connsiteY131" fmla="*/ 4476307 h 5100931"/>
              <a:gd name="connsiteX132" fmla="*/ 3180324 w 5066908"/>
              <a:gd name="connsiteY132" fmla="*/ 4455041 h 5100931"/>
              <a:gd name="connsiteX133" fmla="*/ 3105896 w 5066908"/>
              <a:gd name="connsiteY133" fmla="*/ 4423144 h 5100931"/>
              <a:gd name="connsiteX134" fmla="*/ 3010203 w 5066908"/>
              <a:gd name="connsiteY134" fmla="*/ 4380614 h 5100931"/>
              <a:gd name="connsiteX135" fmla="*/ 2925143 w 5066908"/>
              <a:gd name="connsiteY135" fmla="*/ 4348716 h 5100931"/>
              <a:gd name="connsiteX136" fmla="*/ 2935775 w 5066908"/>
              <a:gd name="connsiteY136" fmla="*/ 4306186 h 5100931"/>
              <a:gd name="connsiteX137" fmla="*/ 2946408 w 5066908"/>
              <a:gd name="connsiteY137" fmla="*/ 4274288 h 5100931"/>
              <a:gd name="connsiteX138" fmla="*/ 2935775 w 5066908"/>
              <a:gd name="connsiteY138" fmla="*/ 3997841 h 5100931"/>
              <a:gd name="connsiteX139" fmla="*/ 2882612 w 5066908"/>
              <a:gd name="connsiteY139" fmla="*/ 3923414 h 5100931"/>
              <a:gd name="connsiteX140" fmla="*/ 2871980 w 5066908"/>
              <a:gd name="connsiteY140" fmla="*/ 3891516 h 5100931"/>
              <a:gd name="connsiteX141" fmla="*/ 2861347 w 5066908"/>
              <a:gd name="connsiteY141" fmla="*/ 3838353 h 5100931"/>
              <a:gd name="connsiteX142" fmla="*/ 2755022 w 5066908"/>
              <a:gd name="connsiteY142" fmla="*/ 3732028 h 5100931"/>
              <a:gd name="connsiteX143" fmla="*/ 2712491 w 5066908"/>
              <a:gd name="connsiteY143" fmla="*/ 3689497 h 5100931"/>
              <a:gd name="connsiteX144" fmla="*/ 2648696 w 5066908"/>
              <a:gd name="connsiteY144" fmla="*/ 3646967 h 5100931"/>
              <a:gd name="connsiteX145" fmla="*/ 2616798 w 5066908"/>
              <a:gd name="connsiteY145" fmla="*/ 3615069 h 5100931"/>
              <a:gd name="connsiteX146" fmla="*/ 2595533 w 5066908"/>
              <a:gd name="connsiteY146" fmla="*/ 3583172 h 5100931"/>
              <a:gd name="connsiteX147" fmla="*/ 2563636 w 5066908"/>
              <a:gd name="connsiteY147" fmla="*/ 3572539 h 5100931"/>
              <a:gd name="connsiteX148" fmla="*/ 2531738 w 5066908"/>
              <a:gd name="connsiteY148" fmla="*/ 3551274 h 5100931"/>
              <a:gd name="connsiteX149" fmla="*/ 2499840 w 5066908"/>
              <a:gd name="connsiteY149" fmla="*/ 3540641 h 5100931"/>
              <a:gd name="connsiteX150" fmla="*/ 2467943 w 5066908"/>
              <a:gd name="connsiteY150" fmla="*/ 3519376 h 5100931"/>
              <a:gd name="connsiteX151" fmla="*/ 2425412 w 5066908"/>
              <a:gd name="connsiteY151" fmla="*/ 3508744 h 5100931"/>
              <a:gd name="connsiteX152" fmla="*/ 2393515 w 5066908"/>
              <a:gd name="connsiteY152" fmla="*/ 3498111 h 5100931"/>
              <a:gd name="connsiteX153" fmla="*/ 2287189 w 5066908"/>
              <a:gd name="connsiteY153" fmla="*/ 3466214 h 5100931"/>
              <a:gd name="connsiteX154" fmla="*/ 2255291 w 5066908"/>
              <a:gd name="connsiteY154" fmla="*/ 3455581 h 5100931"/>
              <a:gd name="connsiteX155" fmla="*/ 2223394 w 5066908"/>
              <a:gd name="connsiteY155" fmla="*/ 3434316 h 5100931"/>
              <a:gd name="connsiteX156" fmla="*/ 2138333 w 5066908"/>
              <a:gd name="connsiteY156" fmla="*/ 3413051 h 5100931"/>
              <a:gd name="connsiteX157" fmla="*/ 2074538 w 5066908"/>
              <a:gd name="connsiteY157" fmla="*/ 3391786 h 5100931"/>
              <a:gd name="connsiteX158" fmla="*/ 2032008 w 5066908"/>
              <a:gd name="connsiteY158" fmla="*/ 3381153 h 5100931"/>
              <a:gd name="connsiteX159" fmla="*/ 1989478 w 5066908"/>
              <a:gd name="connsiteY159" fmla="*/ 3359888 h 5100931"/>
              <a:gd name="connsiteX160" fmla="*/ 1925682 w 5066908"/>
              <a:gd name="connsiteY160" fmla="*/ 3338623 h 5100931"/>
              <a:gd name="connsiteX161" fmla="*/ 1893784 w 5066908"/>
              <a:gd name="connsiteY161" fmla="*/ 3317358 h 5100931"/>
              <a:gd name="connsiteX162" fmla="*/ 1861887 w 5066908"/>
              <a:gd name="connsiteY162" fmla="*/ 3306725 h 5100931"/>
              <a:gd name="connsiteX163" fmla="*/ 1829989 w 5066908"/>
              <a:gd name="connsiteY163" fmla="*/ 3264195 h 5100931"/>
              <a:gd name="connsiteX164" fmla="*/ 1798091 w 5066908"/>
              <a:gd name="connsiteY164" fmla="*/ 3253562 h 5100931"/>
              <a:gd name="connsiteX165" fmla="*/ 1744929 w 5066908"/>
              <a:gd name="connsiteY165" fmla="*/ 3232297 h 5100931"/>
              <a:gd name="connsiteX166" fmla="*/ 1713031 w 5066908"/>
              <a:gd name="connsiteY166" fmla="*/ 3211032 h 5100931"/>
              <a:gd name="connsiteX167" fmla="*/ 1649236 w 5066908"/>
              <a:gd name="connsiteY167" fmla="*/ 3189767 h 5100931"/>
              <a:gd name="connsiteX168" fmla="*/ 1585440 w 5066908"/>
              <a:gd name="connsiteY168" fmla="*/ 3168502 h 5100931"/>
              <a:gd name="connsiteX169" fmla="*/ 1521645 w 5066908"/>
              <a:gd name="connsiteY169" fmla="*/ 3147237 h 5100931"/>
              <a:gd name="connsiteX170" fmla="*/ 1489747 w 5066908"/>
              <a:gd name="connsiteY170" fmla="*/ 3136604 h 5100931"/>
              <a:gd name="connsiteX171" fmla="*/ 1415319 w 5066908"/>
              <a:gd name="connsiteY171" fmla="*/ 3104707 h 5100931"/>
              <a:gd name="connsiteX172" fmla="*/ 1372789 w 5066908"/>
              <a:gd name="connsiteY172" fmla="*/ 3083441 h 5100931"/>
              <a:gd name="connsiteX173" fmla="*/ 1308994 w 5066908"/>
              <a:gd name="connsiteY173" fmla="*/ 3040911 h 5100931"/>
              <a:gd name="connsiteX174" fmla="*/ 1277096 w 5066908"/>
              <a:gd name="connsiteY174" fmla="*/ 2945218 h 5100931"/>
              <a:gd name="connsiteX175" fmla="*/ 1266464 w 5066908"/>
              <a:gd name="connsiteY175" fmla="*/ 2913321 h 5100931"/>
              <a:gd name="connsiteX176" fmla="*/ 1245198 w 5066908"/>
              <a:gd name="connsiteY176" fmla="*/ 2892055 h 5100931"/>
              <a:gd name="connsiteX177" fmla="*/ 1319626 w 5066908"/>
              <a:gd name="connsiteY177" fmla="*/ 2838893 h 5100931"/>
              <a:gd name="connsiteX178" fmla="*/ 1447217 w 5066908"/>
              <a:gd name="connsiteY178" fmla="*/ 2817628 h 5100931"/>
              <a:gd name="connsiteX179" fmla="*/ 1511012 w 5066908"/>
              <a:gd name="connsiteY179" fmla="*/ 2796362 h 5100931"/>
              <a:gd name="connsiteX180" fmla="*/ 1542910 w 5066908"/>
              <a:gd name="connsiteY180" fmla="*/ 2785730 h 5100931"/>
              <a:gd name="connsiteX181" fmla="*/ 1574808 w 5066908"/>
              <a:gd name="connsiteY181" fmla="*/ 2764465 h 5100931"/>
              <a:gd name="connsiteX182" fmla="*/ 1617338 w 5066908"/>
              <a:gd name="connsiteY182" fmla="*/ 2700669 h 5100931"/>
              <a:gd name="connsiteX183" fmla="*/ 1649236 w 5066908"/>
              <a:gd name="connsiteY183" fmla="*/ 2679404 h 5100931"/>
              <a:gd name="connsiteX184" fmla="*/ 1691766 w 5066908"/>
              <a:gd name="connsiteY184" fmla="*/ 2626241 h 5100931"/>
              <a:gd name="connsiteX185" fmla="*/ 1713031 w 5066908"/>
              <a:gd name="connsiteY185" fmla="*/ 2594344 h 5100931"/>
              <a:gd name="connsiteX186" fmla="*/ 1702398 w 5066908"/>
              <a:gd name="connsiteY186" fmla="*/ 2424223 h 5100931"/>
              <a:gd name="connsiteX187" fmla="*/ 1681133 w 5066908"/>
              <a:gd name="connsiteY187" fmla="*/ 2392325 h 5100931"/>
              <a:gd name="connsiteX188" fmla="*/ 1670501 w 5066908"/>
              <a:gd name="connsiteY188" fmla="*/ 2360428 h 5100931"/>
              <a:gd name="connsiteX189" fmla="*/ 1638603 w 5066908"/>
              <a:gd name="connsiteY189" fmla="*/ 2339162 h 5100931"/>
              <a:gd name="connsiteX190" fmla="*/ 1617338 w 5066908"/>
              <a:gd name="connsiteY190" fmla="*/ 2307265 h 5100931"/>
              <a:gd name="connsiteX191" fmla="*/ 1500380 w 5066908"/>
              <a:gd name="connsiteY191" fmla="*/ 2275367 h 5100931"/>
              <a:gd name="connsiteX192" fmla="*/ 1436584 w 5066908"/>
              <a:gd name="connsiteY192" fmla="*/ 2254102 h 5100931"/>
              <a:gd name="connsiteX193" fmla="*/ 1372789 w 5066908"/>
              <a:gd name="connsiteY193" fmla="*/ 2211572 h 5100931"/>
              <a:gd name="connsiteX194" fmla="*/ 1340891 w 5066908"/>
              <a:gd name="connsiteY194" fmla="*/ 2190307 h 5100931"/>
              <a:gd name="connsiteX195" fmla="*/ 1287729 w 5066908"/>
              <a:gd name="connsiteY195" fmla="*/ 2137144 h 5100931"/>
              <a:gd name="connsiteX196" fmla="*/ 1223933 w 5066908"/>
              <a:gd name="connsiteY196" fmla="*/ 2105246 h 5100931"/>
              <a:gd name="connsiteX197" fmla="*/ 1202668 w 5066908"/>
              <a:gd name="connsiteY197" fmla="*/ 2073348 h 5100931"/>
              <a:gd name="connsiteX198" fmla="*/ 1170771 w 5066908"/>
              <a:gd name="connsiteY198" fmla="*/ 2052083 h 5100931"/>
              <a:gd name="connsiteX199" fmla="*/ 1149505 w 5066908"/>
              <a:gd name="connsiteY199" fmla="*/ 2030818 h 5100931"/>
              <a:gd name="connsiteX200" fmla="*/ 1138873 w 5066908"/>
              <a:gd name="connsiteY200" fmla="*/ 1998921 h 5100931"/>
              <a:gd name="connsiteX201" fmla="*/ 1117608 w 5066908"/>
              <a:gd name="connsiteY201" fmla="*/ 1977655 h 5100931"/>
              <a:gd name="connsiteX202" fmla="*/ 1053812 w 5066908"/>
              <a:gd name="connsiteY202" fmla="*/ 1945758 h 5100931"/>
              <a:gd name="connsiteX203" fmla="*/ 990017 w 5066908"/>
              <a:gd name="connsiteY203" fmla="*/ 1892595 h 5100931"/>
              <a:gd name="connsiteX204" fmla="*/ 958119 w 5066908"/>
              <a:gd name="connsiteY204" fmla="*/ 1881962 h 5100931"/>
              <a:gd name="connsiteX205" fmla="*/ 904957 w 5066908"/>
              <a:gd name="connsiteY205" fmla="*/ 1839432 h 5100931"/>
              <a:gd name="connsiteX206" fmla="*/ 851794 w 5066908"/>
              <a:gd name="connsiteY206" fmla="*/ 1786269 h 5100931"/>
              <a:gd name="connsiteX207" fmla="*/ 819896 w 5066908"/>
              <a:gd name="connsiteY207" fmla="*/ 1775637 h 5100931"/>
              <a:gd name="connsiteX208" fmla="*/ 777366 w 5066908"/>
              <a:gd name="connsiteY208" fmla="*/ 1754372 h 5100931"/>
              <a:gd name="connsiteX209" fmla="*/ 734836 w 5066908"/>
              <a:gd name="connsiteY209" fmla="*/ 1743739 h 5100931"/>
              <a:gd name="connsiteX210" fmla="*/ 681673 w 5066908"/>
              <a:gd name="connsiteY210" fmla="*/ 1690576 h 5100931"/>
              <a:gd name="connsiteX211" fmla="*/ 628510 w 5066908"/>
              <a:gd name="connsiteY211" fmla="*/ 1616148 h 5100931"/>
              <a:gd name="connsiteX212" fmla="*/ 607245 w 5066908"/>
              <a:gd name="connsiteY212" fmla="*/ 1584251 h 5100931"/>
              <a:gd name="connsiteX213" fmla="*/ 575347 w 5066908"/>
              <a:gd name="connsiteY213" fmla="*/ 1562986 h 5100931"/>
              <a:gd name="connsiteX214" fmla="*/ 500919 w 5066908"/>
              <a:gd name="connsiteY214" fmla="*/ 1477925 h 5100931"/>
              <a:gd name="connsiteX215" fmla="*/ 405226 w 5066908"/>
              <a:gd name="connsiteY215" fmla="*/ 1435395 h 5100931"/>
              <a:gd name="connsiteX216" fmla="*/ 330798 w 5066908"/>
              <a:gd name="connsiteY216" fmla="*/ 1350334 h 5100931"/>
              <a:gd name="connsiteX217" fmla="*/ 309533 w 5066908"/>
              <a:gd name="connsiteY217" fmla="*/ 1318437 h 5100931"/>
              <a:gd name="connsiteX218" fmla="*/ 277636 w 5066908"/>
              <a:gd name="connsiteY218" fmla="*/ 1297172 h 5100931"/>
              <a:gd name="connsiteX219" fmla="*/ 235105 w 5066908"/>
              <a:gd name="connsiteY219" fmla="*/ 1212111 h 5100931"/>
              <a:gd name="connsiteX220" fmla="*/ 203208 w 5066908"/>
              <a:gd name="connsiteY220" fmla="*/ 1190846 h 5100931"/>
              <a:gd name="connsiteX221" fmla="*/ 171310 w 5066908"/>
              <a:gd name="connsiteY221" fmla="*/ 1127051 h 5100931"/>
              <a:gd name="connsiteX222" fmla="*/ 139412 w 5066908"/>
              <a:gd name="connsiteY222" fmla="*/ 1105786 h 5100931"/>
              <a:gd name="connsiteX223" fmla="*/ 118147 w 5066908"/>
              <a:gd name="connsiteY223" fmla="*/ 1073888 h 5100931"/>
              <a:gd name="connsiteX224" fmla="*/ 86250 w 5066908"/>
              <a:gd name="connsiteY224" fmla="*/ 1052623 h 5100931"/>
              <a:gd name="connsiteX225" fmla="*/ 75617 w 5066908"/>
              <a:gd name="connsiteY225" fmla="*/ 1020725 h 5100931"/>
              <a:gd name="connsiteX226" fmla="*/ 54352 w 5066908"/>
              <a:gd name="connsiteY226" fmla="*/ 988828 h 5100931"/>
              <a:gd name="connsiteX227" fmla="*/ 22454 w 5066908"/>
              <a:gd name="connsiteY227" fmla="*/ 925032 h 5100931"/>
              <a:gd name="connsiteX228" fmla="*/ 22454 w 5066908"/>
              <a:gd name="connsiteY228" fmla="*/ 829339 h 5100931"/>
              <a:gd name="connsiteX229" fmla="*/ 54352 w 5066908"/>
              <a:gd name="connsiteY229" fmla="*/ 808074 h 5100931"/>
              <a:gd name="connsiteX230" fmla="*/ 256371 w 5066908"/>
              <a:gd name="connsiteY230" fmla="*/ 808074 h 5100931"/>
              <a:gd name="connsiteX231" fmla="*/ 277636 w 5066908"/>
              <a:gd name="connsiteY231" fmla="*/ 776176 h 5100931"/>
              <a:gd name="connsiteX232" fmla="*/ 267003 w 5066908"/>
              <a:gd name="connsiteY232" fmla="*/ 733646 h 5100931"/>
              <a:gd name="connsiteX233" fmla="*/ 256371 w 5066908"/>
              <a:gd name="connsiteY233" fmla="*/ 627321 h 5100931"/>
              <a:gd name="connsiteX234" fmla="*/ 235105 w 5066908"/>
              <a:gd name="connsiteY234" fmla="*/ 563525 h 5100931"/>
              <a:gd name="connsiteX235" fmla="*/ 224473 w 5066908"/>
              <a:gd name="connsiteY235" fmla="*/ 531628 h 5100931"/>
              <a:gd name="connsiteX236" fmla="*/ 213840 w 5066908"/>
              <a:gd name="connsiteY236" fmla="*/ 499730 h 5100931"/>
              <a:gd name="connsiteX237" fmla="*/ 192575 w 5066908"/>
              <a:gd name="connsiteY237" fmla="*/ 382772 h 5100931"/>
              <a:gd name="connsiteX238" fmla="*/ 160678 w 5066908"/>
              <a:gd name="connsiteY238" fmla="*/ 276446 h 5100931"/>
              <a:gd name="connsiteX239" fmla="*/ 150045 w 5066908"/>
              <a:gd name="connsiteY239" fmla="*/ 244548 h 5100931"/>
              <a:gd name="connsiteX240" fmla="*/ 160678 w 5066908"/>
              <a:gd name="connsiteY240" fmla="*/ 202018 h 5100931"/>
              <a:gd name="connsiteX241" fmla="*/ 192575 w 5066908"/>
              <a:gd name="connsiteY241" fmla="*/ 191386 h 5100931"/>
              <a:gd name="connsiteX242" fmla="*/ 277636 w 5066908"/>
              <a:gd name="connsiteY242" fmla="*/ 212651 h 5100931"/>
              <a:gd name="connsiteX243" fmla="*/ 585980 w 5066908"/>
              <a:gd name="connsiteY243" fmla="*/ 223283 h 5100931"/>
              <a:gd name="connsiteX244" fmla="*/ 617878 w 5066908"/>
              <a:gd name="connsiteY244" fmla="*/ 233916 h 5100931"/>
              <a:gd name="connsiteX245" fmla="*/ 639143 w 5066908"/>
              <a:gd name="connsiteY245" fmla="*/ 265814 h 5100931"/>
              <a:gd name="connsiteX246" fmla="*/ 671040 w 5066908"/>
              <a:gd name="connsiteY246" fmla="*/ 287079 h 5100931"/>
              <a:gd name="connsiteX247" fmla="*/ 798631 w 5066908"/>
              <a:gd name="connsiteY247" fmla="*/ 276446 h 5100931"/>
              <a:gd name="connsiteX248" fmla="*/ 830529 w 5066908"/>
              <a:gd name="connsiteY248" fmla="*/ 265814 h 5100931"/>
              <a:gd name="connsiteX249" fmla="*/ 851794 w 5066908"/>
              <a:gd name="connsiteY249" fmla="*/ 202018 h 5100931"/>
              <a:gd name="connsiteX250" fmla="*/ 862426 w 5066908"/>
              <a:gd name="connsiteY250" fmla="*/ 170121 h 5100931"/>
              <a:gd name="connsiteX251" fmla="*/ 883691 w 5066908"/>
              <a:gd name="connsiteY251" fmla="*/ 148855 h 5100931"/>
              <a:gd name="connsiteX252" fmla="*/ 904957 w 5066908"/>
              <a:gd name="connsiteY252" fmla="*/ 63795 h 5100931"/>
              <a:gd name="connsiteX253" fmla="*/ 904957 w 5066908"/>
              <a:gd name="connsiteY253" fmla="*/ 0 h 5100931"/>
              <a:gd name="connsiteX0" fmla="*/ 904957 w 5066908"/>
              <a:gd name="connsiteY0" fmla="*/ 0 h 5100931"/>
              <a:gd name="connsiteX1" fmla="*/ 926222 w 5066908"/>
              <a:gd name="connsiteY1" fmla="*/ 63795 h 5100931"/>
              <a:gd name="connsiteX2" fmla="*/ 936854 w 5066908"/>
              <a:gd name="connsiteY2" fmla="*/ 106325 h 5100931"/>
              <a:gd name="connsiteX3" fmla="*/ 1000650 w 5066908"/>
              <a:gd name="connsiteY3" fmla="*/ 191386 h 5100931"/>
              <a:gd name="connsiteX4" fmla="*/ 1032547 w 5066908"/>
              <a:gd name="connsiteY4" fmla="*/ 255181 h 5100931"/>
              <a:gd name="connsiteX5" fmla="*/ 1064445 w 5066908"/>
              <a:gd name="connsiteY5" fmla="*/ 276446 h 5100931"/>
              <a:gd name="connsiteX6" fmla="*/ 1075078 w 5066908"/>
              <a:gd name="connsiteY6" fmla="*/ 308344 h 5100931"/>
              <a:gd name="connsiteX7" fmla="*/ 1106975 w 5066908"/>
              <a:gd name="connsiteY7" fmla="*/ 318976 h 5100931"/>
              <a:gd name="connsiteX8" fmla="*/ 1138873 w 5066908"/>
              <a:gd name="connsiteY8" fmla="*/ 340241 h 5100931"/>
              <a:gd name="connsiteX9" fmla="*/ 1160138 w 5066908"/>
              <a:gd name="connsiteY9" fmla="*/ 361507 h 5100931"/>
              <a:gd name="connsiteX10" fmla="*/ 1181403 w 5066908"/>
              <a:gd name="connsiteY10" fmla="*/ 393404 h 5100931"/>
              <a:gd name="connsiteX11" fmla="*/ 1245198 w 5066908"/>
              <a:gd name="connsiteY11" fmla="*/ 435934 h 5100931"/>
              <a:gd name="connsiteX12" fmla="*/ 1266464 w 5066908"/>
              <a:gd name="connsiteY12" fmla="*/ 457200 h 5100931"/>
              <a:gd name="connsiteX13" fmla="*/ 1287729 w 5066908"/>
              <a:gd name="connsiteY13" fmla="*/ 489097 h 5100931"/>
              <a:gd name="connsiteX14" fmla="*/ 1319626 w 5066908"/>
              <a:gd name="connsiteY14" fmla="*/ 510362 h 5100931"/>
              <a:gd name="connsiteX15" fmla="*/ 1362157 w 5066908"/>
              <a:gd name="connsiteY15" fmla="*/ 563525 h 5100931"/>
              <a:gd name="connsiteX16" fmla="*/ 1404687 w 5066908"/>
              <a:gd name="connsiteY16" fmla="*/ 627321 h 5100931"/>
              <a:gd name="connsiteX17" fmla="*/ 1457850 w 5066908"/>
              <a:gd name="connsiteY17" fmla="*/ 669851 h 5100931"/>
              <a:gd name="connsiteX18" fmla="*/ 1489747 w 5066908"/>
              <a:gd name="connsiteY18" fmla="*/ 723014 h 5100931"/>
              <a:gd name="connsiteX19" fmla="*/ 1532278 w 5066908"/>
              <a:gd name="connsiteY19" fmla="*/ 776176 h 5100931"/>
              <a:gd name="connsiteX20" fmla="*/ 1564175 w 5066908"/>
              <a:gd name="connsiteY20" fmla="*/ 882502 h 5100931"/>
              <a:gd name="connsiteX21" fmla="*/ 1596073 w 5066908"/>
              <a:gd name="connsiteY21" fmla="*/ 893134 h 5100931"/>
              <a:gd name="connsiteX22" fmla="*/ 1617338 w 5066908"/>
              <a:gd name="connsiteY22" fmla="*/ 914400 h 5100931"/>
              <a:gd name="connsiteX23" fmla="*/ 1659868 w 5066908"/>
              <a:gd name="connsiteY23" fmla="*/ 925032 h 5100931"/>
              <a:gd name="connsiteX24" fmla="*/ 1691766 w 5066908"/>
              <a:gd name="connsiteY24" fmla="*/ 935665 h 5100931"/>
              <a:gd name="connsiteX25" fmla="*/ 1723664 w 5066908"/>
              <a:gd name="connsiteY25" fmla="*/ 956930 h 5100931"/>
              <a:gd name="connsiteX26" fmla="*/ 1787459 w 5066908"/>
              <a:gd name="connsiteY26" fmla="*/ 978195 h 5100931"/>
              <a:gd name="connsiteX27" fmla="*/ 1819357 w 5066908"/>
              <a:gd name="connsiteY27" fmla="*/ 988828 h 5100931"/>
              <a:gd name="connsiteX28" fmla="*/ 1851254 w 5066908"/>
              <a:gd name="connsiteY28" fmla="*/ 999460 h 5100931"/>
              <a:gd name="connsiteX29" fmla="*/ 1883152 w 5066908"/>
              <a:gd name="connsiteY29" fmla="*/ 1020725 h 5100931"/>
              <a:gd name="connsiteX30" fmla="*/ 1946947 w 5066908"/>
              <a:gd name="connsiteY30" fmla="*/ 1041990 h 5100931"/>
              <a:gd name="connsiteX31" fmla="*/ 1978845 w 5066908"/>
              <a:gd name="connsiteY31" fmla="*/ 1052623 h 5100931"/>
              <a:gd name="connsiteX32" fmla="*/ 2053273 w 5066908"/>
              <a:gd name="connsiteY32" fmla="*/ 1084521 h 5100931"/>
              <a:gd name="connsiteX33" fmla="*/ 2074538 w 5066908"/>
              <a:gd name="connsiteY33" fmla="*/ 1148316 h 5100931"/>
              <a:gd name="connsiteX34" fmla="*/ 2117068 w 5066908"/>
              <a:gd name="connsiteY34" fmla="*/ 1212111 h 5100931"/>
              <a:gd name="connsiteX35" fmla="*/ 2159598 w 5066908"/>
              <a:gd name="connsiteY35" fmla="*/ 1307804 h 5100931"/>
              <a:gd name="connsiteX36" fmla="*/ 2180864 w 5066908"/>
              <a:gd name="connsiteY36" fmla="*/ 1329069 h 5100931"/>
              <a:gd name="connsiteX37" fmla="*/ 2223394 w 5066908"/>
              <a:gd name="connsiteY37" fmla="*/ 1392865 h 5100931"/>
              <a:gd name="connsiteX38" fmla="*/ 2244659 w 5066908"/>
              <a:gd name="connsiteY38" fmla="*/ 1456660 h 5100931"/>
              <a:gd name="connsiteX39" fmla="*/ 2255291 w 5066908"/>
              <a:gd name="connsiteY39" fmla="*/ 1488558 h 5100931"/>
              <a:gd name="connsiteX40" fmla="*/ 2276557 w 5066908"/>
              <a:gd name="connsiteY40" fmla="*/ 1509823 h 5100931"/>
              <a:gd name="connsiteX41" fmla="*/ 2319087 w 5066908"/>
              <a:gd name="connsiteY41" fmla="*/ 1562986 h 5100931"/>
              <a:gd name="connsiteX42" fmla="*/ 2361617 w 5066908"/>
              <a:gd name="connsiteY42" fmla="*/ 1605516 h 5100931"/>
              <a:gd name="connsiteX43" fmla="*/ 2425412 w 5066908"/>
              <a:gd name="connsiteY43" fmla="*/ 1658679 h 5100931"/>
              <a:gd name="connsiteX44" fmla="*/ 2457310 w 5066908"/>
              <a:gd name="connsiteY44" fmla="*/ 1669311 h 5100931"/>
              <a:gd name="connsiteX45" fmla="*/ 2467943 w 5066908"/>
              <a:gd name="connsiteY45" fmla="*/ 1701209 h 5100931"/>
              <a:gd name="connsiteX46" fmla="*/ 2531738 w 5066908"/>
              <a:gd name="connsiteY46" fmla="*/ 1754372 h 5100931"/>
              <a:gd name="connsiteX47" fmla="*/ 2553003 w 5066908"/>
              <a:gd name="connsiteY47" fmla="*/ 1786269 h 5100931"/>
              <a:gd name="connsiteX48" fmla="*/ 2584901 w 5066908"/>
              <a:gd name="connsiteY48" fmla="*/ 1807534 h 5100931"/>
              <a:gd name="connsiteX49" fmla="*/ 2638064 w 5066908"/>
              <a:gd name="connsiteY49" fmla="*/ 1850065 h 5100931"/>
              <a:gd name="connsiteX50" fmla="*/ 2680594 w 5066908"/>
              <a:gd name="connsiteY50" fmla="*/ 1945758 h 5100931"/>
              <a:gd name="connsiteX51" fmla="*/ 2733757 w 5066908"/>
              <a:gd name="connsiteY51" fmla="*/ 2020186 h 5100931"/>
              <a:gd name="connsiteX52" fmla="*/ 2786919 w 5066908"/>
              <a:gd name="connsiteY52" fmla="*/ 2083981 h 5100931"/>
              <a:gd name="connsiteX53" fmla="*/ 2808184 w 5066908"/>
              <a:gd name="connsiteY53" fmla="*/ 2115879 h 5100931"/>
              <a:gd name="connsiteX54" fmla="*/ 2829450 w 5066908"/>
              <a:gd name="connsiteY54" fmla="*/ 2137144 h 5100931"/>
              <a:gd name="connsiteX55" fmla="*/ 2871980 w 5066908"/>
              <a:gd name="connsiteY55" fmla="*/ 2190307 h 5100931"/>
              <a:gd name="connsiteX56" fmla="*/ 2914510 w 5066908"/>
              <a:gd name="connsiteY56" fmla="*/ 2232837 h 5100931"/>
              <a:gd name="connsiteX57" fmla="*/ 2978305 w 5066908"/>
              <a:gd name="connsiteY57" fmla="*/ 2275367 h 5100931"/>
              <a:gd name="connsiteX58" fmla="*/ 3020836 w 5066908"/>
              <a:gd name="connsiteY58" fmla="*/ 2360428 h 5100931"/>
              <a:gd name="connsiteX59" fmla="*/ 3042101 w 5066908"/>
              <a:gd name="connsiteY59" fmla="*/ 2392325 h 5100931"/>
              <a:gd name="connsiteX60" fmla="*/ 3073998 w 5066908"/>
              <a:gd name="connsiteY60" fmla="*/ 2413590 h 5100931"/>
              <a:gd name="connsiteX61" fmla="*/ 3095264 w 5066908"/>
              <a:gd name="connsiteY61" fmla="*/ 2434855 h 5100931"/>
              <a:gd name="connsiteX62" fmla="*/ 3116529 w 5066908"/>
              <a:gd name="connsiteY62" fmla="*/ 2541181 h 5100931"/>
              <a:gd name="connsiteX63" fmla="*/ 3137794 w 5066908"/>
              <a:gd name="connsiteY63" fmla="*/ 2604976 h 5100931"/>
              <a:gd name="connsiteX64" fmla="*/ 3169691 w 5066908"/>
              <a:gd name="connsiteY64" fmla="*/ 2668772 h 5100931"/>
              <a:gd name="connsiteX65" fmla="*/ 3254752 w 5066908"/>
              <a:gd name="connsiteY65" fmla="*/ 2732567 h 5100931"/>
              <a:gd name="connsiteX66" fmla="*/ 3318547 w 5066908"/>
              <a:gd name="connsiteY66" fmla="*/ 2753832 h 5100931"/>
              <a:gd name="connsiteX67" fmla="*/ 3361078 w 5066908"/>
              <a:gd name="connsiteY67" fmla="*/ 2806995 h 5100931"/>
              <a:gd name="connsiteX68" fmla="*/ 3392975 w 5066908"/>
              <a:gd name="connsiteY68" fmla="*/ 2838893 h 5100931"/>
              <a:gd name="connsiteX69" fmla="*/ 3456771 w 5066908"/>
              <a:gd name="connsiteY69" fmla="*/ 2860158 h 5100931"/>
              <a:gd name="connsiteX70" fmla="*/ 3531198 w 5066908"/>
              <a:gd name="connsiteY70" fmla="*/ 2902688 h 5100931"/>
              <a:gd name="connsiteX71" fmla="*/ 3584361 w 5066908"/>
              <a:gd name="connsiteY71" fmla="*/ 2913321 h 5100931"/>
              <a:gd name="connsiteX72" fmla="*/ 3807645 w 5066908"/>
              <a:gd name="connsiteY72" fmla="*/ 2945218 h 5100931"/>
              <a:gd name="connsiteX73" fmla="*/ 3956501 w 5066908"/>
              <a:gd name="connsiteY73" fmla="*/ 2955851 h 5100931"/>
              <a:gd name="connsiteX74" fmla="*/ 4030929 w 5066908"/>
              <a:gd name="connsiteY74" fmla="*/ 2945218 h 5100931"/>
              <a:gd name="connsiteX75" fmla="*/ 4179784 w 5066908"/>
              <a:gd name="connsiteY75" fmla="*/ 2934586 h 5100931"/>
              <a:gd name="connsiteX76" fmla="*/ 4211682 w 5066908"/>
              <a:gd name="connsiteY76" fmla="*/ 2923953 h 5100931"/>
              <a:gd name="connsiteX77" fmla="*/ 4275478 w 5066908"/>
              <a:gd name="connsiteY77" fmla="*/ 2881423 h 5100931"/>
              <a:gd name="connsiteX78" fmla="*/ 4371171 w 5066908"/>
              <a:gd name="connsiteY78" fmla="*/ 2902688 h 5100931"/>
              <a:gd name="connsiteX79" fmla="*/ 4392436 w 5066908"/>
              <a:gd name="connsiteY79" fmla="*/ 2934586 h 5100931"/>
              <a:gd name="connsiteX80" fmla="*/ 4456231 w 5066908"/>
              <a:gd name="connsiteY80" fmla="*/ 2987748 h 5100931"/>
              <a:gd name="connsiteX81" fmla="*/ 4466864 w 5066908"/>
              <a:gd name="connsiteY81" fmla="*/ 3019646 h 5100931"/>
              <a:gd name="connsiteX82" fmla="*/ 4530659 w 5066908"/>
              <a:gd name="connsiteY82" fmla="*/ 3062176 h 5100931"/>
              <a:gd name="connsiteX83" fmla="*/ 4551924 w 5066908"/>
              <a:gd name="connsiteY83" fmla="*/ 3094074 h 5100931"/>
              <a:gd name="connsiteX84" fmla="*/ 4583822 w 5066908"/>
              <a:gd name="connsiteY84" fmla="*/ 3104707 h 5100931"/>
              <a:gd name="connsiteX85" fmla="*/ 4626352 w 5066908"/>
              <a:gd name="connsiteY85" fmla="*/ 3125972 h 5100931"/>
              <a:gd name="connsiteX86" fmla="*/ 4700780 w 5066908"/>
              <a:gd name="connsiteY86" fmla="*/ 3147237 h 5100931"/>
              <a:gd name="connsiteX87" fmla="*/ 4764575 w 5066908"/>
              <a:gd name="connsiteY87" fmla="*/ 3168502 h 5100931"/>
              <a:gd name="connsiteX88" fmla="*/ 4849636 w 5066908"/>
              <a:gd name="connsiteY88" fmla="*/ 3200400 h 5100931"/>
              <a:gd name="connsiteX89" fmla="*/ 4881533 w 5066908"/>
              <a:gd name="connsiteY89" fmla="*/ 3232297 h 5100931"/>
              <a:gd name="connsiteX90" fmla="*/ 4924064 w 5066908"/>
              <a:gd name="connsiteY90" fmla="*/ 3242930 h 5100931"/>
              <a:gd name="connsiteX91" fmla="*/ 4955961 w 5066908"/>
              <a:gd name="connsiteY91" fmla="*/ 3253562 h 5100931"/>
              <a:gd name="connsiteX92" fmla="*/ 5030389 w 5066908"/>
              <a:gd name="connsiteY92" fmla="*/ 3285460 h 5100931"/>
              <a:gd name="connsiteX93" fmla="*/ 5062287 w 5066908"/>
              <a:gd name="connsiteY93" fmla="*/ 3306725 h 5100931"/>
              <a:gd name="connsiteX94" fmla="*/ 5051654 w 5066908"/>
              <a:gd name="connsiteY94" fmla="*/ 3349255 h 5100931"/>
              <a:gd name="connsiteX95" fmla="*/ 4987859 w 5066908"/>
              <a:gd name="connsiteY95" fmla="*/ 3370521 h 5100931"/>
              <a:gd name="connsiteX96" fmla="*/ 4924064 w 5066908"/>
              <a:gd name="connsiteY96" fmla="*/ 3402418 h 5100931"/>
              <a:gd name="connsiteX97" fmla="*/ 4902798 w 5066908"/>
              <a:gd name="connsiteY97" fmla="*/ 3423683 h 5100931"/>
              <a:gd name="connsiteX98" fmla="*/ 4839003 w 5066908"/>
              <a:gd name="connsiteY98" fmla="*/ 3444948 h 5100931"/>
              <a:gd name="connsiteX99" fmla="*/ 4775208 w 5066908"/>
              <a:gd name="connsiteY99" fmla="*/ 3530009 h 5100931"/>
              <a:gd name="connsiteX100" fmla="*/ 4732678 w 5066908"/>
              <a:gd name="connsiteY100" fmla="*/ 3646967 h 5100931"/>
              <a:gd name="connsiteX101" fmla="*/ 4711412 w 5066908"/>
              <a:gd name="connsiteY101" fmla="*/ 3689497 h 5100931"/>
              <a:gd name="connsiteX102" fmla="*/ 4700780 w 5066908"/>
              <a:gd name="connsiteY102" fmla="*/ 3732028 h 5100931"/>
              <a:gd name="connsiteX103" fmla="*/ 4658250 w 5066908"/>
              <a:gd name="connsiteY103" fmla="*/ 3838353 h 5100931"/>
              <a:gd name="connsiteX104" fmla="*/ 4636984 w 5066908"/>
              <a:gd name="connsiteY104" fmla="*/ 3912781 h 5100931"/>
              <a:gd name="connsiteX105" fmla="*/ 4541291 w 5066908"/>
              <a:gd name="connsiteY105" fmla="*/ 3955311 h 5100931"/>
              <a:gd name="connsiteX106" fmla="*/ 4509394 w 5066908"/>
              <a:gd name="connsiteY106" fmla="*/ 3965944 h 5100931"/>
              <a:gd name="connsiteX107" fmla="*/ 4477496 w 5066908"/>
              <a:gd name="connsiteY107" fmla="*/ 3976576 h 5100931"/>
              <a:gd name="connsiteX108" fmla="*/ 4445598 w 5066908"/>
              <a:gd name="connsiteY108" fmla="*/ 3997841 h 5100931"/>
              <a:gd name="connsiteX109" fmla="*/ 4413701 w 5066908"/>
              <a:gd name="connsiteY109" fmla="*/ 4008474 h 5100931"/>
              <a:gd name="connsiteX110" fmla="*/ 4381803 w 5066908"/>
              <a:gd name="connsiteY110" fmla="*/ 4040372 h 5100931"/>
              <a:gd name="connsiteX111" fmla="*/ 4360538 w 5066908"/>
              <a:gd name="connsiteY111" fmla="*/ 4072269 h 5100931"/>
              <a:gd name="connsiteX112" fmla="*/ 4349905 w 5066908"/>
              <a:gd name="connsiteY112" fmla="*/ 4104167 h 5100931"/>
              <a:gd name="connsiteX113" fmla="*/ 4318008 w 5066908"/>
              <a:gd name="connsiteY113" fmla="*/ 4125432 h 5100931"/>
              <a:gd name="connsiteX114" fmla="*/ 4254212 w 5066908"/>
              <a:gd name="connsiteY114" fmla="*/ 4146697 h 5100931"/>
              <a:gd name="connsiteX115" fmla="*/ 4222315 w 5066908"/>
              <a:gd name="connsiteY115" fmla="*/ 4178595 h 5100931"/>
              <a:gd name="connsiteX116" fmla="*/ 4158519 w 5066908"/>
              <a:gd name="connsiteY116" fmla="*/ 4221125 h 5100931"/>
              <a:gd name="connsiteX117" fmla="*/ 4115989 w 5066908"/>
              <a:gd name="connsiteY117" fmla="*/ 4284921 h 5100931"/>
              <a:gd name="connsiteX118" fmla="*/ 4094724 w 5066908"/>
              <a:gd name="connsiteY118" fmla="*/ 4316818 h 5100931"/>
              <a:gd name="connsiteX119" fmla="*/ 4073459 w 5066908"/>
              <a:gd name="connsiteY119" fmla="*/ 4380614 h 5100931"/>
              <a:gd name="connsiteX120" fmla="*/ 4062826 w 5066908"/>
              <a:gd name="connsiteY120" fmla="*/ 4412511 h 5100931"/>
              <a:gd name="connsiteX121" fmla="*/ 4020296 w 5066908"/>
              <a:gd name="connsiteY121" fmla="*/ 4476307 h 5100931"/>
              <a:gd name="connsiteX122" fmla="*/ 3999031 w 5066908"/>
              <a:gd name="connsiteY122" fmla="*/ 4508204 h 5100931"/>
              <a:gd name="connsiteX123" fmla="*/ 3967133 w 5066908"/>
              <a:gd name="connsiteY123" fmla="*/ 4529469 h 5100931"/>
              <a:gd name="connsiteX124" fmla="*/ 3956501 w 5066908"/>
              <a:gd name="connsiteY124" fmla="*/ 4561367 h 5100931"/>
              <a:gd name="connsiteX125" fmla="*/ 3945279 w 5066908"/>
              <a:gd name="connsiteY125" fmla="*/ 5095741 h 5100931"/>
              <a:gd name="connsiteX126" fmla="*/ 3945279 w 5066908"/>
              <a:gd name="connsiteY126" fmla="*/ 5095741 h 5100931"/>
              <a:gd name="connsiteX127" fmla="*/ 3873271 w 5066908"/>
              <a:gd name="connsiteY127" fmla="*/ 5095741 h 5100931"/>
              <a:gd name="connsiteX128" fmla="*/ 3801263 w 5066908"/>
              <a:gd name="connsiteY128" fmla="*/ 5023733 h 5100931"/>
              <a:gd name="connsiteX129" fmla="*/ 3658789 w 5066908"/>
              <a:gd name="connsiteY129" fmla="*/ 4508204 h 5100931"/>
              <a:gd name="connsiteX130" fmla="*/ 3573729 w 5066908"/>
              <a:gd name="connsiteY130" fmla="*/ 4486939 h 5100931"/>
              <a:gd name="connsiteX131" fmla="*/ 3265384 w 5066908"/>
              <a:gd name="connsiteY131" fmla="*/ 4476307 h 5100931"/>
              <a:gd name="connsiteX132" fmla="*/ 3180324 w 5066908"/>
              <a:gd name="connsiteY132" fmla="*/ 4455041 h 5100931"/>
              <a:gd name="connsiteX133" fmla="*/ 3105896 w 5066908"/>
              <a:gd name="connsiteY133" fmla="*/ 4423144 h 5100931"/>
              <a:gd name="connsiteX134" fmla="*/ 3010203 w 5066908"/>
              <a:gd name="connsiteY134" fmla="*/ 4380614 h 5100931"/>
              <a:gd name="connsiteX135" fmla="*/ 2925143 w 5066908"/>
              <a:gd name="connsiteY135" fmla="*/ 4348716 h 5100931"/>
              <a:gd name="connsiteX136" fmla="*/ 2935775 w 5066908"/>
              <a:gd name="connsiteY136" fmla="*/ 4306186 h 5100931"/>
              <a:gd name="connsiteX137" fmla="*/ 2946408 w 5066908"/>
              <a:gd name="connsiteY137" fmla="*/ 4274288 h 5100931"/>
              <a:gd name="connsiteX138" fmla="*/ 2935775 w 5066908"/>
              <a:gd name="connsiteY138" fmla="*/ 3997841 h 5100931"/>
              <a:gd name="connsiteX139" fmla="*/ 2882612 w 5066908"/>
              <a:gd name="connsiteY139" fmla="*/ 3923414 h 5100931"/>
              <a:gd name="connsiteX140" fmla="*/ 2871980 w 5066908"/>
              <a:gd name="connsiteY140" fmla="*/ 3891516 h 5100931"/>
              <a:gd name="connsiteX141" fmla="*/ 2861347 w 5066908"/>
              <a:gd name="connsiteY141" fmla="*/ 3838353 h 5100931"/>
              <a:gd name="connsiteX142" fmla="*/ 2755022 w 5066908"/>
              <a:gd name="connsiteY142" fmla="*/ 3732028 h 5100931"/>
              <a:gd name="connsiteX143" fmla="*/ 2712491 w 5066908"/>
              <a:gd name="connsiteY143" fmla="*/ 3689497 h 5100931"/>
              <a:gd name="connsiteX144" fmla="*/ 2648696 w 5066908"/>
              <a:gd name="connsiteY144" fmla="*/ 3646967 h 5100931"/>
              <a:gd name="connsiteX145" fmla="*/ 2616798 w 5066908"/>
              <a:gd name="connsiteY145" fmla="*/ 3615069 h 5100931"/>
              <a:gd name="connsiteX146" fmla="*/ 2595533 w 5066908"/>
              <a:gd name="connsiteY146" fmla="*/ 3583172 h 5100931"/>
              <a:gd name="connsiteX147" fmla="*/ 2563636 w 5066908"/>
              <a:gd name="connsiteY147" fmla="*/ 3572539 h 5100931"/>
              <a:gd name="connsiteX148" fmla="*/ 2531738 w 5066908"/>
              <a:gd name="connsiteY148" fmla="*/ 3551274 h 5100931"/>
              <a:gd name="connsiteX149" fmla="*/ 2499840 w 5066908"/>
              <a:gd name="connsiteY149" fmla="*/ 3540641 h 5100931"/>
              <a:gd name="connsiteX150" fmla="*/ 2467943 w 5066908"/>
              <a:gd name="connsiteY150" fmla="*/ 3519376 h 5100931"/>
              <a:gd name="connsiteX151" fmla="*/ 2425412 w 5066908"/>
              <a:gd name="connsiteY151" fmla="*/ 3508744 h 5100931"/>
              <a:gd name="connsiteX152" fmla="*/ 2393515 w 5066908"/>
              <a:gd name="connsiteY152" fmla="*/ 3498111 h 5100931"/>
              <a:gd name="connsiteX153" fmla="*/ 2287189 w 5066908"/>
              <a:gd name="connsiteY153" fmla="*/ 3466214 h 5100931"/>
              <a:gd name="connsiteX154" fmla="*/ 2255291 w 5066908"/>
              <a:gd name="connsiteY154" fmla="*/ 3455581 h 5100931"/>
              <a:gd name="connsiteX155" fmla="*/ 2223394 w 5066908"/>
              <a:gd name="connsiteY155" fmla="*/ 3434316 h 5100931"/>
              <a:gd name="connsiteX156" fmla="*/ 2138333 w 5066908"/>
              <a:gd name="connsiteY156" fmla="*/ 3413051 h 5100931"/>
              <a:gd name="connsiteX157" fmla="*/ 2074538 w 5066908"/>
              <a:gd name="connsiteY157" fmla="*/ 3391786 h 5100931"/>
              <a:gd name="connsiteX158" fmla="*/ 2032008 w 5066908"/>
              <a:gd name="connsiteY158" fmla="*/ 3381153 h 5100931"/>
              <a:gd name="connsiteX159" fmla="*/ 1989478 w 5066908"/>
              <a:gd name="connsiteY159" fmla="*/ 3359888 h 5100931"/>
              <a:gd name="connsiteX160" fmla="*/ 1925682 w 5066908"/>
              <a:gd name="connsiteY160" fmla="*/ 3338623 h 5100931"/>
              <a:gd name="connsiteX161" fmla="*/ 1893784 w 5066908"/>
              <a:gd name="connsiteY161" fmla="*/ 3317358 h 5100931"/>
              <a:gd name="connsiteX162" fmla="*/ 1861887 w 5066908"/>
              <a:gd name="connsiteY162" fmla="*/ 3306725 h 5100931"/>
              <a:gd name="connsiteX163" fmla="*/ 1829989 w 5066908"/>
              <a:gd name="connsiteY163" fmla="*/ 3264195 h 5100931"/>
              <a:gd name="connsiteX164" fmla="*/ 1798091 w 5066908"/>
              <a:gd name="connsiteY164" fmla="*/ 3253562 h 5100931"/>
              <a:gd name="connsiteX165" fmla="*/ 1744929 w 5066908"/>
              <a:gd name="connsiteY165" fmla="*/ 3232297 h 5100931"/>
              <a:gd name="connsiteX166" fmla="*/ 1713031 w 5066908"/>
              <a:gd name="connsiteY166" fmla="*/ 3211032 h 5100931"/>
              <a:gd name="connsiteX167" fmla="*/ 1649236 w 5066908"/>
              <a:gd name="connsiteY167" fmla="*/ 3189767 h 5100931"/>
              <a:gd name="connsiteX168" fmla="*/ 1585440 w 5066908"/>
              <a:gd name="connsiteY168" fmla="*/ 3168502 h 5100931"/>
              <a:gd name="connsiteX169" fmla="*/ 1521645 w 5066908"/>
              <a:gd name="connsiteY169" fmla="*/ 3147237 h 5100931"/>
              <a:gd name="connsiteX170" fmla="*/ 1489747 w 5066908"/>
              <a:gd name="connsiteY170" fmla="*/ 3136604 h 5100931"/>
              <a:gd name="connsiteX171" fmla="*/ 1415319 w 5066908"/>
              <a:gd name="connsiteY171" fmla="*/ 3104707 h 5100931"/>
              <a:gd name="connsiteX172" fmla="*/ 1372789 w 5066908"/>
              <a:gd name="connsiteY172" fmla="*/ 3083441 h 5100931"/>
              <a:gd name="connsiteX173" fmla="*/ 1308994 w 5066908"/>
              <a:gd name="connsiteY173" fmla="*/ 3040911 h 5100931"/>
              <a:gd name="connsiteX174" fmla="*/ 1277096 w 5066908"/>
              <a:gd name="connsiteY174" fmla="*/ 2945218 h 5100931"/>
              <a:gd name="connsiteX175" fmla="*/ 1266464 w 5066908"/>
              <a:gd name="connsiteY175" fmla="*/ 2913321 h 5100931"/>
              <a:gd name="connsiteX176" fmla="*/ 1245198 w 5066908"/>
              <a:gd name="connsiteY176" fmla="*/ 2892055 h 5100931"/>
              <a:gd name="connsiteX177" fmla="*/ 1319626 w 5066908"/>
              <a:gd name="connsiteY177" fmla="*/ 2838893 h 5100931"/>
              <a:gd name="connsiteX178" fmla="*/ 1447217 w 5066908"/>
              <a:gd name="connsiteY178" fmla="*/ 2817628 h 5100931"/>
              <a:gd name="connsiteX179" fmla="*/ 1511012 w 5066908"/>
              <a:gd name="connsiteY179" fmla="*/ 2796362 h 5100931"/>
              <a:gd name="connsiteX180" fmla="*/ 1542910 w 5066908"/>
              <a:gd name="connsiteY180" fmla="*/ 2785730 h 5100931"/>
              <a:gd name="connsiteX181" fmla="*/ 1574808 w 5066908"/>
              <a:gd name="connsiteY181" fmla="*/ 2764465 h 5100931"/>
              <a:gd name="connsiteX182" fmla="*/ 1617338 w 5066908"/>
              <a:gd name="connsiteY182" fmla="*/ 2700669 h 5100931"/>
              <a:gd name="connsiteX183" fmla="*/ 1649236 w 5066908"/>
              <a:gd name="connsiteY183" fmla="*/ 2679404 h 5100931"/>
              <a:gd name="connsiteX184" fmla="*/ 1691766 w 5066908"/>
              <a:gd name="connsiteY184" fmla="*/ 2626241 h 5100931"/>
              <a:gd name="connsiteX185" fmla="*/ 1713031 w 5066908"/>
              <a:gd name="connsiteY185" fmla="*/ 2594344 h 5100931"/>
              <a:gd name="connsiteX186" fmla="*/ 1702398 w 5066908"/>
              <a:gd name="connsiteY186" fmla="*/ 2424223 h 5100931"/>
              <a:gd name="connsiteX187" fmla="*/ 1681133 w 5066908"/>
              <a:gd name="connsiteY187" fmla="*/ 2392325 h 5100931"/>
              <a:gd name="connsiteX188" fmla="*/ 1670501 w 5066908"/>
              <a:gd name="connsiteY188" fmla="*/ 2360428 h 5100931"/>
              <a:gd name="connsiteX189" fmla="*/ 1638603 w 5066908"/>
              <a:gd name="connsiteY189" fmla="*/ 2339162 h 5100931"/>
              <a:gd name="connsiteX190" fmla="*/ 1617338 w 5066908"/>
              <a:gd name="connsiteY190" fmla="*/ 2307265 h 5100931"/>
              <a:gd name="connsiteX191" fmla="*/ 1500380 w 5066908"/>
              <a:gd name="connsiteY191" fmla="*/ 2275367 h 5100931"/>
              <a:gd name="connsiteX192" fmla="*/ 1436584 w 5066908"/>
              <a:gd name="connsiteY192" fmla="*/ 2254102 h 5100931"/>
              <a:gd name="connsiteX193" fmla="*/ 1372789 w 5066908"/>
              <a:gd name="connsiteY193" fmla="*/ 2211572 h 5100931"/>
              <a:gd name="connsiteX194" fmla="*/ 1340891 w 5066908"/>
              <a:gd name="connsiteY194" fmla="*/ 2190307 h 5100931"/>
              <a:gd name="connsiteX195" fmla="*/ 1287729 w 5066908"/>
              <a:gd name="connsiteY195" fmla="*/ 2137144 h 5100931"/>
              <a:gd name="connsiteX196" fmla="*/ 1223933 w 5066908"/>
              <a:gd name="connsiteY196" fmla="*/ 2105246 h 5100931"/>
              <a:gd name="connsiteX197" fmla="*/ 1202668 w 5066908"/>
              <a:gd name="connsiteY197" fmla="*/ 2073348 h 5100931"/>
              <a:gd name="connsiteX198" fmla="*/ 1170771 w 5066908"/>
              <a:gd name="connsiteY198" fmla="*/ 2052083 h 5100931"/>
              <a:gd name="connsiteX199" fmla="*/ 1149505 w 5066908"/>
              <a:gd name="connsiteY199" fmla="*/ 2030818 h 5100931"/>
              <a:gd name="connsiteX200" fmla="*/ 1138873 w 5066908"/>
              <a:gd name="connsiteY200" fmla="*/ 1998921 h 5100931"/>
              <a:gd name="connsiteX201" fmla="*/ 1117608 w 5066908"/>
              <a:gd name="connsiteY201" fmla="*/ 1977655 h 5100931"/>
              <a:gd name="connsiteX202" fmla="*/ 1053812 w 5066908"/>
              <a:gd name="connsiteY202" fmla="*/ 1945758 h 5100931"/>
              <a:gd name="connsiteX203" fmla="*/ 990017 w 5066908"/>
              <a:gd name="connsiteY203" fmla="*/ 1892595 h 5100931"/>
              <a:gd name="connsiteX204" fmla="*/ 958119 w 5066908"/>
              <a:gd name="connsiteY204" fmla="*/ 1881962 h 5100931"/>
              <a:gd name="connsiteX205" fmla="*/ 904957 w 5066908"/>
              <a:gd name="connsiteY205" fmla="*/ 1839432 h 5100931"/>
              <a:gd name="connsiteX206" fmla="*/ 851794 w 5066908"/>
              <a:gd name="connsiteY206" fmla="*/ 1786269 h 5100931"/>
              <a:gd name="connsiteX207" fmla="*/ 819896 w 5066908"/>
              <a:gd name="connsiteY207" fmla="*/ 1775637 h 5100931"/>
              <a:gd name="connsiteX208" fmla="*/ 777366 w 5066908"/>
              <a:gd name="connsiteY208" fmla="*/ 1754372 h 5100931"/>
              <a:gd name="connsiteX209" fmla="*/ 734836 w 5066908"/>
              <a:gd name="connsiteY209" fmla="*/ 1743739 h 5100931"/>
              <a:gd name="connsiteX210" fmla="*/ 681673 w 5066908"/>
              <a:gd name="connsiteY210" fmla="*/ 1690576 h 5100931"/>
              <a:gd name="connsiteX211" fmla="*/ 628510 w 5066908"/>
              <a:gd name="connsiteY211" fmla="*/ 1616148 h 5100931"/>
              <a:gd name="connsiteX212" fmla="*/ 607245 w 5066908"/>
              <a:gd name="connsiteY212" fmla="*/ 1584251 h 5100931"/>
              <a:gd name="connsiteX213" fmla="*/ 575347 w 5066908"/>
              <a:gd name="connsiteY213" fmla="*/ 1562986 h 5100931"/>
              <a:gd name="connsiteX214" fmla="*/ 500919 w 5066908"/>
              <a:gd name="connsiteY214" fmla="*/ 1477925 h 5100931"/>
              <a:gd name="connsiteX215" fmla="*/ 405226 w 5066908"/>
              <a:gd name="connsiteY215" fmla="*/ 1435395 h 5100931"/>
              <a:gd name="connsiteX216" fmla="*/ 330798 w 5066908"/>
              <a:gd name="connsiteY216" fmla="*/ 1350334 h 5100931"/>
              <a:gd name="connsiteX217" fmla="*/ 309533 w 5066908"/>
              <a:gd name="connsiteY217" fmla="*/ 1318437 h 5100931"/>
              <a:gd name="connsiteX218" fmla="*/ 277636 w 5066908"/>
              <a:gd name="connsiteY218" fmla="*/ 1297172 h 5100931"/>
              <a:gd name="connsiteX219" fmla="*/ 235105 w 5066908"/>
              <a:gd name="connsiteY219" fmla="*/ 1212111 h 5100931"/>
              <a:gd name="connsiteX220" fmla="*/ 203208 w 5066908"/>
              <a:gd name="connsiteY220" fmla="*/ 1190846 h 5100931"/>
              <a:gd name="connsiteX221" fmla="*/ 171310 w 5066908"/>
              <a:gd name="connsiteY221" fmla="*/ 1127051 h 5100931"/>
              <a:gd name="connsiteX222" fmla="*/ 139412 w 5066908"/>
              <a:gd name="connsiteY222" fmla="*/ 1105786 h 5100931"/>
              <a:gd name="connsiteX223" fmla="*/ 118147 w 5066908"/>
              <a:gd name="connsiteY223" fmla="*/ 1073888 h 5100931"/>
              <a:gd name="connsiteX224" fmla="*/ 86250 w 5066908"/>
              <a:gd name="connsiteY224" fmla="*/ 1052623 h 5100931"/>
              <a:gd name="connsiteX225" fmla="*/ 75617 w 5066908"/>
              <a:gd name="connsiteY225" fmla="*/ 1020725 h 5100931"/>
              <a:gd name="connsiteX226" fmla="*/ 54352 w 5066908"/>
              <a:gd name="connsiteY226" fmla="*/ 988828 h 5100931"/>
              <a:gd name="connsiteX227" fmla="*/ 22454 w 5066908"/>
              <a:gd name="connsiteY227" fmla="*/ 925032 h 5100931"/>
              <a:gd name="connsiteX228" fmla="*/ 22454 w 5066908"/>
              <a:gd name="connsiteY228" fmla="*/ 829339 h 5100931"/>
              <a:gd name="connsiteX229" fmla="*/ 54352 w 5066908"/>
              <a:gd name="connsiteY229" fmla="*/ 808074 h 5100931"/>
              <a:gd name="connsiteX230" fmla="*/ 256371 w 5066908"/>
              <a:gd name="connsiteY230" fmla="*/ 808074 h 5100931"/>
              <a:gd name="connsiteX231" fmla="*/ 277636 w 5066908"/>
              <a:gd name="connsiteY231" fmla="*/ 776176 h 5100931"/>
              <a:gd name="connsiteX232" fmla="*/ 267003 w 5066908"/>
              <a:gd name="connsiteY232" fmla="*/ 733646 h 5100931"/>
              <a:gd name="connsiteX233" fmla="*/ 256371 w 5066908"/>
              <a:gd name="connsiteY233" fmla="*/ 627321 h 5100931"/>
              <a:gd name="connsiteX234" fmla="*/ 235105 w 5066908"/>
              <a:gd name="connsiteY234" fmla="*/ 563525 h 5100931"/>
              <a:gd name="connsiteX235" fmla="*/ 224473 w 5066908"/>
              <a:gd name="connsiteY235" fmla="*/ 531628 h 5100931"/>
              <a:gd name="connsiteX236" fmla="*/ 213840 w 5066908"/>
              <a:gd name="connsiteY236" fmla="*/ 499730 h 5100931"/>
              <a:gd name="connsiteX237" fmla="*/ 192575 w 5066908"/>
              <a:gd name="connsiteY237" fmla="*/ 382772 h 5100931"/>
              <a:gd name="connsiteX238" fmla="*/ 160678 w 5066908"/>
              <a:gd name="connsiteY238" fmla="*/ 276446 h 5100931"/>
              <a:gd name="connsiteX239" fmla="*/ 150045 w 5066908"/>
              <a:gd name="connsiteY239" fmla="*/ 244548 h 5100931"/>
              <a:gd name="connsiteX240" fmla="*/ 160678 w 5066908"/>
              <a:gd name="connsiteY240" fmla="*/ 202018 h 5100931"/>
              <a:gd name="connsiteX241" fmla="*/ 192575 w 5066908"/>
              <a:gd name="connsiteY241" fmla="*/ 191386 h 5100931"/>
              <a:gd name="connsiteX242" fmla="*/ 277636 w 5066908"/>
              <a:gd name="connsiteY242" fmla="*/ 212651 h 5100931"/>
              <a:gd name="connsiteX243" fmla="*/ 585980 w 5066908"/>
              <a:gd name="connsiteY243" fmla="*/ 223283 h 5100931"/>
              <a:gd name="connsiteX244" fmla="*/ 617878 w 5066908"/>
              <a:gd name="connsiteY244" fmla="*/ 233916 h 5100931"/>
              <a:gd name="connsiteX245" fmla="*/ 639143 w 5066908"/>
              <a:gd name="connsiteY245" fmla="*/ 265814 h 5100931"/>
              <a:gd name="connsiteX246" fmla="*/ 671040 w 5066908"/>
              <a:gd name="connsiteY246" fmla="*/ 287079 h 5100931"/>
              <a:gd name="connsiteX247" fmla="*/ 798631 w 5066908"/>
              <a:gd name="connsiteY247" fmla="*/ 276446 h 5100931"/>
              <a:gd name="connsiteX248" fmla="*/ 830529 w 5066908"/>
              <a:gd name="connsiteY248" fmla="*/ 265814 h 5100931"/>
              <a:gd name="connsiteX249" fmla="*/ 851794 w 5066908"/>
              <a:gd name="connsiteY249" fmla="*/ 202018 h 5100931"/>
              <a:gd name="connsiteX250" fmla="*/ 862426 w 5066908"/>
              <a:gd name="connsiteY250" fmla="*/ 170121 h 5100931"/>
              <a:gd name="connsiteX251" fmla="*/ 883691 w 5066908"/>
              <a:gd name="connsiteY251" fmla="*/ 148855 h 5100931"/>
              <a:gd name="connsiteX252" fmla="*/ 904957 w 5066908"/>
              <a:gd name="connsiteY252" fmla="*/ 63795 h 5100931"/>
              <a:gd name="connsiteX253" fmla="*/ 904957 w 5066908"/>
              <a:gd name="connsiteY253" fmla="*/ 0 h 5100931"/>
              <a:gd name="connsiteX0" fmla="*/ 904957 w 5066908"/>
              <a:gd name="connsiteY0" fmla="*/ 0 h 5102829"/>
              <a:gd name="connsiteX1" fmla="*/ 926222 w 5066908"/>
              <a:gd name="connsiteY1" fmla="*/ 63795 h 5102829"/>
              <a:gd name="connsiteX2" fmla="*/ 936854 w 5066908"/>
              <a:gd name="connsiteY2" fmla="*/ 106325 h 5102829"/>
              <a:gd name="connsiteX3" fmla="*/ 1000650 w 5066908"/>
              <a:gd name="connsiteY3" fmla="*/ 191386 h 5102829"/>
              <a:gd name="connsiteX4" fmla="*/ 1032547 w 5066908"/>
              <a:gd name="connsiteY4" fmla="*/ 255181 h 5102829"/>
              <a:gd name="connsiteX5" fmla="*/ 1064445 w 5066908"/>
              <a:gd name="connsiteY5" fmla="*/ 276446 h 5102829"/>
              <a:gd name="connsiteX6" fmla="*/ 1075078 w 5066908"/>
              <a:gd name="connsiteY6" fmla="*/ 308344 h 5102829"/>
              <a:gd name="connsiteX7" fmla="*/ 1106975 w 5066908"/>
              <a:gd name="connsiteY7" fmla="*/ 318976 h 5102829"/>
              <a:gd name="connsiteX8" fmla="*/ 1138873 w 5066908"/>
              <a:gd name="connsiteY8" fmla="*/ 340241 h 5102829"/>
              <a:gd name="connsiteX9" fmla="*/ 1160138 w 5066908"/>
              <a:gd name="connsiteY9" fmla="*/ 361507 h 5102829"/>
              <a:gd name="connsiteX10" fmla="*/ 1181403 w 5066908"/>
              <a:gd name="connsiteY10" fmla="*/ 393404 h 5102829"/>
              <a:gd name="connsiteX11" fmla="*/ 1245198 w 5066908"/>
              <a:gd name="connsiteY11" fmla="*/ 435934 h 5102829"/>
              <a:gd name="connsiteX12" fmla="*/ 1266464 w 5066908"/>
              <a:gd name="connsiteY12" fmla="*/ 457200 h 5102829"/>
              <a:gd name="connsiteX13" fmla="*/ 1287729 w 5066908"/>
              <a:gd name="connsiteY13" fmla="*/ 489097 h 5102829"/>
              <a:gd name="connsiteX14" fmla="*/ 1319626 w 5066908"/>
              <a:gd name="connsiteY14" fmla="*/ 510362 h 5102829"/>
              <a:gd name="connsiteX15" fmla="*/ 1362157 w 5066908"/>
              <a:gd name="connsiteY15" fmla="*/ 563525 h 5102829"/>
              <a:gd name="connsiteX16" fmla="*/ 1404687 w 5066908"/>
              <a:gd name="connsiteY16" fmla="*/ 627321 h 5102829"/>
              <a:gd name="connsiteX17" fmla="*/ 1457850 w 5066908"/>
              <a:gd name="connsiteY17" fmla="*/ 669851 h 5102829"/>
              <a:gd name="connsiteX18" fmla="*/ 1489747 w 5066908"/>
              <a:gd name="connsiteY18" fmla="*/ 723014 h 5102829"/>
              <a:gd name="connsiteX19" fmla="*/ 1532278 w 5066908"/>
              <a:gd name="connsiteY19" fmla="*/ 776176 h 5102829"/>
              <a:gd name="connsiteX20" fmla="*/ 1564175 w 5066908"/>
              <a:gd name="connsiteY20" fmla="*/ 882502 h 5102829"/>
              <a:gd name="connsiteX21" fmla="*/ 1596073 w 5066908"/>
              <a:gd name="connsiteY21" fmla="*/ 893134 h 5102829"/>
              <a:gd name="connsiteX22" fmla="*/ 1617338 w 5066908"/>
              <a:gd name="connsiteY22" fmla="*/ 914400 h 5102829"/>
              <a:gd name="connsiteX23" fmla="*/ 1659868 w 5066908"/>
              <a:gd name="connsiteY23" fmla="*/ 925032 h 5102829"/>
              <a:gd name="connsiteX24" fmla="*/ 1691766 w 5066908"/>
              <a:gd name="connsiteY24" fmla="*/ 935665 h 5102829"/>
              <a:gd name="connsiteX25" fmla="*/ 1723664 w 5066908"/>
              <a:gd name="connsiteY25" fmla="*/ 956930 h 5102829"/>
              <a:gd name="connsiteX26" fmla="*/ 1787459 w 5066908"/>
              <a:gd name="connsiteY26" fmla="*/ 978195 h 5102829"/>
              <a:gd name="connsiteX27" fmla="*/ 1819357 w 5066908"/>
              <a:gd name="connsiteY27" fmla="*/ 988828 h 5102829"/>
              <a:gd name="connsiteX28" fmla="*/ 1851254 w 5066908"/>
              <a:gd name="connsiteY28" fmla="*/ 999460 h 5102829"/>
              <a:gd name="connsiteX29" fmla="*/ 1883152 w 5066908"/>
              <a:gd name="connsiteY29" fmla="*/ 1020725 h 5102829"/>
              <a:gd name="connsiteX30" fmla="*/ 1946947 w 5066908"/>
              <a:gd name="connsiteY30" fmla="*/ 1041990 h 5102829"/>
              <a:gd name="connsiteX31" fmla="*/ 1978845 w 5066908"/>
              <a:gd name="connsiteY31" fmla="*/ 1052623 h 5102829"/>
              <a:gd name="connsiteX32" fmla="*/ 2053273 w 5066908"/>
              <a:gd name="connsiteY32" fmla="*/ 1084521 h 5102829"/>
              <a:gd name="connsiteX33" fmla="*/ 2074538 w 5066908"/>
              <a:gd name="connsiteY33" fmla="*/ 1148316 h 5102829"/>
              <a:gd name="connsiteX34" fmla="*/ 2117068 w 5066908"/>
              <a:gd name="connsiteY34" fmla="*/ 1212111 h 5102829"/>
              <a:gd name="connsiteX35" fmla="*/ 2159598 w 5066908"/>
              <a:gd name="connsiteY35" fmla="*/ 1307804 h 5102829"/>
              <a:gd name="connsiteX36" fmla="*/ 2180864 w 5066908"/>
              <a:gd name="connsiteY36" fmla="*/ 1329069 h 5102829"/>
              <a:gd name="connsiteX37" fmla="*/ 2223394 w 5066908"/>
              <a:gd name="connsiteY37" fmla="*/ 1392865 h 5102829"/>
              <a:gd name="connsiteX38" fmla="*/ 2244659 w 5066908"/>
              <a:gd name="connsiteY38" fmla="*/ 1456660 h 5102829"/>
              <a:gd name="connsiteX39" fmla="*/ 2255291 w 5066908"/>
              <a:gd name="connsiteY39" fmla="*/ 1488558 h 5102829"/>
              <a:gd name="connsiteX40" fmla="*/ 2276557 w 5066908"/>
              <a:gd name="connsiteY40" fmla="*/ 1509823 h 5102829"/>
              <a:gd name="connsiteX41" fmla="*/ 2319087 w 5066908"/>
              <a:gd name="connsiteY41" fmla="*/ 1562986 h 5102829"/>
              <a:gd name="connsiteX42" fmla="*/ 2361617 w 5066908"/>
              <a:gd name="connsiteY42" fmla="*/ 1605516 h 5102829"/>
              <a:gd name="connsiteX43" fmla="*/ 2425412 w 5066908"/>
              <a:gd name="connsiteY43" fmla="*/ 1658679 h 5102829"/>
              <a:gd name="connsiteX44" fmla="*/ 2457310 w 5066908"/>
              <a:gd name="connsiteY44" fmla="*/ 1669311 h 5102829"/>
              <a:gd name="connsiteX45" fmla="*/ 2467943 w 5066908"/>
              <a:gd name="connsiteY45" fmla="*/ 1701209 h 5102829"/>
              <a:gd name="connsiteX46" fmla="*/ 2531738 w 5066908"/>
              <a:gd name="connsiteY46" fmla="*/ 1754372 h 5102829"/>
              <a:gd name="connsiteX47" fmla="*/ 2553003 w 5066908"/>
              <a:gd name="connsiteY47" fmla="*/ 1786269 h 5102829"/>
              <a:gd name="connsiteX48" fmla="*/ 2584901 w 5066908"/>
              <a:gd name="connsiteY48" fmla="*/ 1807534 h 5102829"/>
              <a:gd name="connsiteX49" fmla="*/ 2638064 w 5066908"/>
              <a:gd name="connsiteY49" fmla="*/ 1850065 h 5102829"/>
              <a:gd name="connsiteX50" fmla="*/ 2680594 w 5066908"/>
              <a:gd name="connsiteY50" fmla="*/ 1945758 h 5102829"/>
              <a:gd name="connsiteX51" fmla="*/ 2733757 w 5066908"/>
              <a:gd name="connsiteY51" fmla="*/ 2020186 h 5102829"/>
              <a:gd name="connsiteX52" fmla="*/ 2786919 w 5066908"/>
              <a:gd name="connsiteY52" fmla="*/ 2083981 h 5102829"/>
              <a:gd name="connsiteX53" fmla="*/ 2808184 w 5066908"/>
              <a:gd name="connsiteY53" fmla="*/ 2115879 h 5102829"/>
              <a:gd name="connsiteX54" fmla="*/ 2829450 w 5066908"/>
              <a:gd name="connsiteY54" fmla="*/ 2137144 h 5102829"/>
              <a:gd name="connsiteX55" fmla="*/ 2871980 w 5066908"/>
              <a:gd name="connsiteY55" fmla="*/ 2190307 h 5102829"/>
              <a:gd name="connsiteX56" fmla="*/ 2914510 w 5066908"/>
              <a:gd name="connsiteY56" fmla="*/ 2232837 h 5102829"/>
              <a:gd name="connsiteX57" fmla="*/ 2978305 w 5066908"/>
              <a:gd name="connsiteY57" fmla="*/ 2275367 h 5102829"/>
              <a:gd name="connsiteX58" fmla="*/ 3020836 w 5066908"/>
              <a:gd name="connsiteY58" fmla="*/ 2360428 h 5102829"/>
              <a:gd name="connsiteX59" fmla="*/ 3042101 w 5066908"/>
              <a:gd name="connsiteY59" fmla="*/ 2392325 h 5102829"/>
              <a:gd name="connsiteX60" fmla="*/ 3073998 w 5066908"/>
              <a:gd name="connsiteY60" fmla="*/ 2413590 h 5102829"/>
              <a:gd name="connsiteX61" fmla="*/ 3095264 w 5066908"/>
              <a:gd name="connsiteY61" fmla="*/ 2434855 h 5102829"/>
              <a:gd name="connsiteX62" fmla="*/ 3116529 w 5066908"/>
              <a:gd name="connsiteY62" fmla="*/ 2541181 h 5102829"/>
              <a:gd name="connsiteX63" fmla="*/ 3137794 w 5066908"/>
              <a:gd name="connsiteY63" fmla="*/ 2604976 h 5102829"/>
              <a:gd name="connsiteX64" fmla="*/ 3169691 w 5066908"/>
              <a:gd name="connsiteY64" fmla="*/ 2668772 h 5102829"/>
              <a:gd name="connsiteX65" fmla="*/ 3254752 w 5066908"/>
              <a:gd name="connsiteY65" fmla="*/ 2732567 h 5102829"/>
              <a:gd name="connsiteX66" fmla="*/ 3318547 w 5066908"/>
              <a:gd name="connsiteY66" fmla="*/ 2753832 h 5102829"/>
              <a:gd name="connsiteX67" fmla="*/ 3361078 w 5066908"/>
              <a:gd name="connsiteY67" fmla="*/ 2806995 h 5102829"/>
              <a:gd name="connsiteX68" fmla="*/ 3392975 w 5066908"/>
              <a:gd name="connsiteY68" fmla="*/ 2838893 h 5102829"/>
              <a:gd name="connsiteX69" fmla="*/ 3456771 w 5066908"/>
              <a:gd name="connsiteY69" fmla="*/ 2860158 h 5102829"/>
              <a:gd name="connsiteX70" fmla="*/ 3531198 w 5066908"/>
              <a:gd name="connsiteY70" fmla="*/ 2902688 h 5102829"/>
              <a:gd name="connsiteX71" fmla="*/ 3584361 w 5066908"/>
              <a:gd name="connsiteY71" fmla="*/ 2913321 h 5102829"/>
              <a:gd name="connsiteX72" fmla="*/ 3807645 w 5066908"/>
              <a:gd name="connsiteY72" fmla="*/ 2945218 h 5102829"/>
              <a:gd name="connsiteX73" fmla="*/ 3956501 w 5066908"/>
              <a:gd name="connsiteY73" fmla="*/ 2955851 h 5102829"/>
              <a:gd name="connsiteX74" fmla="*/ 4030929 w 5066908"/>
              <a:gd name="connsiteY74" fmla="*/ 2945218 h 5102829"/>
              <a:gd name="connsiteX75" fmla="*/ 4179784 w 5066908"/>
              <a:gd name="connsiteY75" fmla="*/ 2934586 h 5102829"/>
              <a:gd name="connsiteX76" fmla="*/ 4211682 w 5066908"/>
              <a:gd name="connsiteY76" fmla="*/ 2923953 h 5102829"/>
              <a:gd name="connsiteX77" fmla="*/ 4275478 w 5066908"/>
              <a:gd name="connsiteY77" fmla="*/ 2881423 h 5102829"/>
              <a:gd name="connsiteX78" fmla="*/ 4371171 w 5066908"/>
              <a:gd name="connsiteY78" fmla="*/ 2902688 h 5102829"/>
              <a:gd name="connsiteX79" fmla="*/ 4392436 w 5066908"/>
              <a:gd name="connsiteY79" fmla="*/ 2934586 h 5102829"/>
              <a:gd name="connsiteX80" fmla="*/ 4456231 w 5066908"/>
              <a:gd name="connsiteY80" fmla="*/ 2987748 h 5102829"/>
              <a:gd name="connsiteX81" fmla="*/ 4466864 w 5066908"/>
              <a:gd name="connsiteY81" fmla="*/ 3019646 h 5102829"/>
              <a:gd name="connsiteX82" fmla="*/ 4530659 w 5066908"/>
              <a:gd name="connsiteY82" fmla="*/ 3062176 h 5102829"/>
              <a:gd name="connsiteX83" fmla="*/ 4551924 w 5066908"/>
              <a:gd name="connsiteY83" fmla="*/ 3094074 h 5102829"/>
              <a:gd name="connsiteX84" fmla="*/ 4583822 w 5066908"/>
              <a:gd name="connsiteY84" fmla="*/ 3104707 h 5102829"/>
              <a:gd name="connsiteX85" fmla="*/ 4626352 w 5066908"/>
              <a:gd name="connsiteY85" fmla="*/ 3125972 h 5102829"/>
              <a:gd name="connsiteX86" fmla="*/ 4700780 w 5066908"/>
              <a:gd name="connsiteY86" fmla="*/ 3147237 h 5102829"/>
              <a:gd name="connsiteX87" fmla="*/ 4764575 w 5066908"/>
              <a:gd name="connsiteY87" fmla="*/ 3168502 h 5102829"/>
              <a:gd name="connsiteX88" fmla="*/ 4849636 w 5066908"/>
              <a:gd name="connsiteY88" fmla="*/ 3200400 h 5102829"/>
              <a:gd name="connsiteX89" fmla="*/ 4881533 w 5066908"/>
              <a:gd name="connsiteY89" fmla="*/ 3232297 h 5102829"/>
              <a:gd name="connsiteX90" fmla="*/ 4924064 w 5066908"/>
              <a:gd name="connsiteY90" fmla="*/ 3242930 h 5102829"/>
              <a:gd name="connsiteX91" fmla="*/ 4955961 w 5066908"/>
              <a:gd name="connsiteY91" fmla="*/ 3253562 h 5102829"/>
              <a:gd name="connsiteX92" fmla="*/ 5030389 w 5066908"/>
              <a:gd name="connsiteY92" fmla="*/ 3285460 h 5102829"/>
              <a:gd name="connsiteX93" fmla="*/ 5062287 w 5066908"/>
              <a:gd name="connsiteY93" fmla="*/ 3306725 h 5102829"/>
              <a:gd name="connsiteX94" fmla="*/ 5051654 w 5066908"/>
              <a:gd name="connsiteY94" fmla="*/ 3349255 h 5102829"/>
              <a:gd name="connsiteX95" fmla="*/ 4987859 w 5066908"/>
              <a:gd name="connsiteY95" fmla="*/ 3370521 h 5102829"/>
              <a:gd name="connsiteX96" fmla="*/ 4924064 w 5066908"/>
              <a:gd name="connsiteY96" fmla="*/ 3402418 h 5102829"/>
              <a:gd name="connsiteX97" fmla="*/ 4902798 w 5066908"/>
              <a:gd name="connsiteY97" fmla="*/ 3423683 h 5102829"/>
              <a:gd name="connsiteX98" fmla="*/ 4839003 w 5066908"/>
              <a:gd name="connsiteY98" fmla="*/ 3444948 h 5102829"/>
              <a:gd name="connsiteX99" fmla="*/ 4775208 w 5066908"/>
              <a:gd name="connsiteY99" fmla="*/ 3530009 h 5102829"/>
              <a:gd name="connsiteX100" fmla="*/ 4732678 w 5066908"/>
              <a:gd name="connsiteY100" fmla="*/ 3646967 h 5102829"/>
              <a:gd name="connsiteX101" fmla="*/ 4711412 w 5066908"/>
              <a:gd name="connsiteY101" fmla="*/ 3689497 h 5102829"/>
              <a:gd name="connsiteX102" fmla="*/ 4700780 w 5066908"/>
              <a:gd name="connsiteY102" fmla="*/ 3732028 h 5102829"/>
              <a:gd name="connsiteX103" fmla="*/ 4658250 w 5066908"/>
              <a:gd name="connsiteY103" fmla="*/ 3838353 h 5102829"/>
              <a:gd name="connsiteX104" fmla="*/ 4636984 w 5066908"/>
              <a:gd name="connsiteY104" fmla="*/ 3912781 h 5102829"/>
              <a:gd name="connsiteX105" fmla="*/ 4541291 w 5066908"/>
              <a:gd name="connsiteY105" fmla="*/ 3955311 h 5102829"/>
              <a:gd name="connsiteX106" fmla="*/ 4509394 w 5066908"/>
              <a:gd name="connsiteY106" fmla="*/ 3965944 h 5102829"/>
              <a:gd name="connsiteX107" fmla="*/ 4477496 w 5066908"/>
              <a:gd name="connsiteY107" fmla="*/ 3976576 h 5102829"/>
              <a:gd name="connsiteX108" fmla="*/ 4445598 w 5066908"/>
              <a:gd name="connsiteY108" fmla="*/ 3997841 h 5102829"/>
              <a:gd name="connsiteX109" fmla="*/ 4413701 w 5066908"/>
              <a:gd name="connsiteY109" fmla="*/ 4008474 h 5102829"/>
              <a:gd name="connsiteX110" fmla="*/ 4381803 w 5066908"/>
              <a:gd name="connsiteY110" fmla="*/ 4040372 h 5102829"/>
              <a:gd name="connsiteX111" fmla="*/ 4360538 w 5066908"/>
              <a:gd name="connsiteY111" fmla="*/ 4072269 h 5102829"/>
              <a:gd name="connsiteX112" fmla="*/ 4349905 w 5066908"/>
              <a:gd name="connsiteY112" fmla="*/ 4104167 h 5102829"/>
              <a:gd name="connsiteX113" fmla="*/ 4318008 w 5066908"/>
              <a:gd name="connsiteY113" fmla="*/ 4125432 h 5102829"/>
              <a:gd name="connsiteX114" fmla="*/ 4254212 w 5066908"/>
              <a:gd name="connsiteY114" fmla="*/ 4146697 h 5102829"/>
              <a:gd name="connsiteX115" fmla="*/ 4222315 w 5066908"/>
              <a:gd name="connsiteY115" fmla="*/ 4178595 h 5102829"/>
              <a:gd name="connsiteX116" fmla="*/ 4158519 w 5066908"/>
              <a:gd name="connsiteY116" fmla="*/ 4221125 h 5102829"/>
              <a:gd name="connsiteX117" fmla="*/ 4115989 w 5066908"/>
              <a:gd name="connsiteY117" fmla="*/ 4284921 h 5102829"/>
              <a:gd name="connsiteX118" fmla="*/ 4094724 w 5066908"/>
              <a:gd name="connsiteY118" fmla="*/ 4316818 h 5102829"/>
              <a:gd name="connsiteX119" fmla="*/ 4073459 w 5066908"/>
              <a:gd name="connsiteY119" fmla="*/ 4380614 h 5102829"/>
              <a:gd name="connsiteX120" fmla="*/ 4062826 w 5066908"/>
              <a:gd name="connsiteY120" fmla="*/ 4412511 h 5102829"/>
              <a:gd name="connsiteX121" fmla="*/ 4020296 w 5066908"/>
              <a:gd name="connsiteY121" fmla="*/ 4476307 h 5102829"/>
              <a:gd name="connsiteX122" fmla="*/ 3999031 w 5066908"/>
              <a:gd name="connsiteY122" fmla="*/ 4508204 h 5102829"/>
              <a:gd name="connsiteX123" fmla="*/ 3967133 w 5066908"/>
              <a:gd name="connsiteY123" fmla="*/ 4529469 h 5102829"/>
              <a:gd name="connsiteX124" fmla="*/ 3956501 w 5066908"/>
              <a:gd name="connsiteY124" fmla="*/ 4561367 h 5102829"/>
              <a:gd name="connsiteX125" fmla="*/ 3945279 w 5066908"/>
              <a:gd name="connsiteY125" fmla="*/ 5095741 h 5102829"/>
              <a:gd name="connsiteX126" fmla="*/ 3945279 w 5066908"/>
              <a:gd name="connsiteY126" fmla="*/ 5095741 h 5102829"/>
              <a:gd name="connsiteX127" fmla="*/ 3873271 w 5066908"/>
              <a:gd name="connsiteY127" fmla="*/ 5095741 h 5102829"/>
              <a:gd name="connsiteX128" fmla="*/ 3801263 w 5066908"/>
              <a:gd name="connsiteY128" fmla="*/ 5095741 h 5102829"/>
              <a:gd name="connsiteX129" fmla="*/ 3658789 w 5066908"/>
              <a:gd name="connsiteY129" fmla="*/ 4508204 h 5102829"/>
              <a:gd name="connsiteX130" fmla="*/ 3573729 w 5066908"/>
              <a:gd name="connsiteY130" fmla="*/ 4486939 h 5102829"/>
              <a:gd name="connsiteX131" fmla="*/ 3265384 w 5066908"/>
              <a:gd name="connsiteY131" fmla="*/ 4476307 h 5102829"/>
              <a:gd name="connsiteX132" fmla="*/ 3180324 w 5066908"/>
              <a:gd name="connsiteY132" fmla="*/ 4455041 h 5102829"/>
              <a:gd name="connsiteX133" fmla="*/ 3105896 w 5066908"/>
              <a:gd name="connsiteY133" fmla="*/ 4423144 h 5102829"/>
              <a:gd name="connsiteX134" fmla="*/ 3010203 w 5066908"/>
              <a:gd name="connsiteY134" fmla="*/ 4380614 h 5102829"/>
              <a:gd name="connsiteX135" fmla="*/ 2925143 w 5066908"/>
              <a:gd name="connsiteY135" fmla="*/ 4348716 h 5102829"/>
              <a:gd name="connsiteX136" fmla="*/ 2935775 w 5066908"/>
              <a:gd name="connsiteY136" fmla="*/ 4306186 h 5102829"/>
              <a:gd name="connsiteX137" fmla="*/ 2946408 w 5066908"/>
              <a:gd name="connsiteY137" fmla="*/ 4274288 h 5102829"/>
              <a:gd name="connsiteX138" fmla="*/ 2935775 w 5066908"/>
              <a:gd name="connsiteY138" fmla="*/ 3997841 h 5102829"/>
              <a:gd name="connsiteX139" fmla="*/ 2882612 w 5066908"/>
              <a:gd name="connsiteY139" fmla="*/ 3923414 h 5102829"/>
              <a:gd name="connsiteX140" fmla="*/ 2871980 w 5066908"/>
              <a:gd name="connsiteY140" fmla="*/ 3891516 h 5102829"/>
              <a:gd name="connsiteX141" fmla="*/ 2861347 w 5066908"/>
              <a:gd name="connsiteY141" fmla="*/ 3838353 h 5102829"/>
              <a:gd name="connsiteX142" fmla="*/ 2755022 w 5066908"/>
              <a:gd name="connsiteY142" fmla="*/ 3732028 h 5102829"/>
              <a:gd name="connsiteX143" fmla="*/ 2712491 w 5066908"/>
              <a:gd name="connsiteY143" fmla="*/ 3689497 h 5102829"/>
              <a:gd name="connsiteX144" fmla="*/ 2648696 w 5066908"/>
              <a:gd name="connsiteY144" fmla="*/ 3646967 h 5102829"/>
              <a:gd name="connsiteX145" fmla="*/ 2616798 w 5066908"/>
              <a:gd name="connsiteY145" fmla="*/ 3615069 h 5102829"/>
              <a:gd name="connsiteX146" fmla="*/ 2595533 w 5066908"/>
              <a:gd name="connsiteY146" fmla="*/ 3583172 h 5102829"/>
              <a:gd name="connsiteX147" fmla="*/ 2563636 w 5066908"/>
              <a:gd name="connsiteY147" fmla="*/ 3572539 h 5102829"/>
              <a:gd name="connsiteX148" fmla="*/ 2531738 w 5066908"/>
              <a:gd name="connsiteY148" fmla="*/ 3551274 h 5102829"/>
              <a:gd name="connsiteX149" fmla="*/ 2499840 w 5066908"/>
              <a:gd name="connsiteY149" fmla="*/ 3540641 h 5102829"/>
              <a:gd name="connsiteX150" fmla="*/ 2467943 w 5066908"/>
              <a:gd name="connsiteY150" fmla="*/ 3519376 h 5102829"/>
              <a:gd name="connsiteX151" fmla="*/ 2425412 w 5066908"/>
              <a:gd name="connsiteY151" fmla="*/ 3508744 h 5102829"/>
              <a:gd name="connsiteX152" fmla="*/ 2393515 w 5066908"/>
              <a:gd name="connsiteY152" fmla="*/ 3498111 h 5102829"/>
              <a:gd name="connsiteX153" fmla="*/ 2287189 w 5066908"/>
              <a:gd name="connsiteY153" fmla="*/ 3466214 h 5102829"/>
              <a:gd name="connsiteX154" fmla="*/ 2255291 w 5066908"/>
              <a:gd name="connsiteY154" fmla="*/ 3455581 h 5102829"/>
              <a:gd name="connsiteX155" fmla="*/ 2223394 w 5066908"/>
              <a:gd name="connsiteY155" fmla="*/ 3434316 h 5102829"/>
              <a:gd name="connsiteX156" fmla="*/ 2138333 w 5066908"/>
              <a:gd name="connsiteY156" fmla="*/ 3413051 h 5102829"/>
              <a:gd name="connsiteX157" fmla="*/ 2074538 w 5066908"/>
              <a:gd name="connsiteY157" fmla="*/ 3391786 h 5102829"/>
              <a:gd name="connsiteX158" fmla="*/ 2032008 w 5066908"/>
              <a:gd name="connsiteY158" fmla="*/ 3381153 h 5102829"/>
              <a:gd name="connsiteX159" fmla="*/ 1989478 w 5066908"/>
              <a:gd name="connsiteY159" fmla="*/ 3359888 h 5102829"/>
              <a:gd name="connsiteX160" fmla="*/ 1925682 w 5066908"/>
              <a:gd name="connsiteY160" fmla="*/ 3338623 h 5102829"/>
              <a:gd name="connsiteX161" fmla="*/ 1893784 w 5066908"/>
              <a:gd name="connsiteY161" fmla="*/ 3317358 h 5102829"/>
              <a:gd name="connsiteX162" fmla="*/ 1861887 w 5066908"/>
              <a:gd name="connsiteY162" fmla="*/ 3306725 h 5102829"/>
              <a:gd name="connsiteX163" fmla="*/ 1829989 w 5066908"/>
              <a:gd name="connsiteY163" fmla="*/ 3264195 h 5102829"/>
              <a:gd name="connsiteX164" fmla="*/ 1798091 w 5066908"/>
              <a:gd name="connsiteY164" fmla="*/ 3253562 h 5102829"/>
              <a:gd name="connsiteX165" fmla="*/ 1744929 w 5066908"/>
              <a:gd name="connsiteY165" fmla="*/ 3232297 h 5102829"/>
              <a:gd name="connsiteX166" fmla="*/ 1713031 w 5066908"/>
              <a:gd name="connsiteY166" fmla="*/ 3211032 h 5102829"/>
              <a:gd name="connsiteX167" fmla="*/ 1649236 w 5066908"/>
              <a:gd name="connsiteY167" fmla="*/ 3189767 h 5102829"/>
              <a:gd name="connsiteX168" fmla="*/ 1585440 w 5066908"/>
              <a:gd name="connsiteY168" fmla="*/ 3168502 h 5102829"/>
              <a:gd name="connsiteX169" fmla="*/ 1521645 w 5066908"/>
              <a:gd name="connsiteY169" fmla="*/ 3147237 h 5102829"/>
              <a:gd name="connsiteX170" fmla="*/ 1489747 w 5066908"/>
              <a:gd name="connsiteY170" fmla="*/ 3136604 h 5102829"/>
              <a:gd name="connsiteX171" fmla="*/ 1415319 w 5066908"/>
              <a:gd name="connsiteY171" fmla="*/ 3104707 h 5102829"/>
              <a:gd name="connsiteX172" fmla="*/ 1372789 w 5066908"/>
              <a:gd name="connsiteY172" fmla="*/ 3083441 h 5102829"/>
              <a:gd name="connsiteX173" fmla="*/ 1308994 w 5066908"/>
              <a:gd name="connsiteY173" fmla="*/ 3040911 h 5102829"/>
              <a:gd name="connsiteX174" fmla="*/ 1277096 w 5066908"/>
              <a:gd name="connsiteY174" fmla="*/ 2945218 h 5102829"/>
              <a:gd name="connsiteX175" fmla="*/ 1266464 w 5066908"/>
              <a:gd name="connsiteY175" fmla="*/ 2913321 h 5102829"/>
              <a:gd name="connsiteX176" fmla="*/ 1245198 w 5066908"/>
              <a:gd name="connsiteY176" fmla="*/ 2892055 h 5102829"/>
              <a:gd name="connsiteX177" fmla="*/ 1319626 w 5066908"/>
              <a:gd name="connsiteY177" fmla="*/ 2838893 h 5102829"/>
              <a:gd name="connsiteX178" fmla="*/ 1447217 w 5066908"/>
              <a:gd name="connsiteY178" fmla="*/ 2817628 h 5102829"/>
              <a:gd name="connsiteX179" fmla="*/ 1511012 w 5066908"/>
              <a:gd name="connsiteY179" fmla="*/ 2796362 h 5102829"/>
              <a:gd name="connsiteX180" fmla="*/ 1542910 w 5066908"/>
              <a:gd name="connsiteY180" fmla="*/ 2785730 h 5102829"/>
              <a:gd name="connsiteX181" fmla="*/ 1574808 w 5066908"/>
              <a:gd name="connsiteY181" fmla="*/ 2764465 h 5102829"/>
              <a:gd name="connsiteX182" fmla="*/ 1617338 w 5066908"/>
              <a:gd name="connsiteY182" fmla="*/ 2700669 h 5102829"/>
              <a:gd name="connsiteX183" fmla="*/ 1649236 w 5066908"/>
              <a:gd name="connsiteY183" fmla="*/ 2679404 h 5102829"/>
              <a:gd name="connsiteX184" fmla="*/ 1691766 w 5066908"/>
              <a:gd name="connsiteY184" fmla="*/ 2626241 h 5102829"/>
              <a:gd name="connsiteX185" fmla="*/ 1713031 w 5066908"/>
              <a:gd name="connsiteY185" fmla="*/ 2594344 h 5102829"/>
              <a:gd name="connsiteX186" fmla="*/ 1702398 w 5066908"/>
              <a:gd name="connsiteY186" fmla="*/ 2424223 h 5102829"/>
              <a:gd name="connsiteX187" fmla="*/ 1681133 w 5066908"/>
              <a:gd name="connsiteY187" fmla="*/ 2392325 h 5102829"/>
              <a:gd name="connsiteX188" fmla="*/ 1670501 w 5066908"/>
              <a:gd name="connsiteY188" fmla="*/ 2360428 h 5102829"/>
              <a:gd name="connsiteX189" fmla="*/ 1638603 w 5066908"/>
              <a:gd name="connsiteY189" fmla="*/ 2339162 h 5102829"/>
              <a:gd name="connsiteX190" fmla="*/ 1617338 w 5066908"/>
              <a:gd name="connsiteY190" fmla="*/ 2307265 h 5102829"/>
              <a:gd name="connsiteX191" fmla="*/ 1500380 w 5066908"/>
              <a:gd name="connsiteY191" fmla="*/ 2275367 h 5102829"/>
              <a:gd name="connsiteX192" fmla="*/ 1436584 w 5066908"/>
              <a:gd name="connsiteY192" fmla="*/ 2254102 h 5102829"/>
              <a:gd name="connsiteX193" fmla="*/ 1372789 w 5066908"/>
              <a:gd name="connsiteY193" fmla="*/ 2211572 h 5102829"/>
              <a:gd name="connsiteX194" fmla="*/ 1340891 w 5066908"/>
              <a:gd name="connsiteY194" fmla="*/ 2190307 h 5102829"/>
              <a:gd name="connsiteX195" fmla="*/ 1287729 w 5066908"/>
              <a:gd name="connsiteY195" fmla="*/ 2137144 h 5102829"/>
              <a:gd name="connsiteX196" fmla="*/ 1223933 w 5066908"/>
              <a:gd name="connsiteY196" fmla="*/ 2105246 h 5102829"/>
              <a:gd name="connsiteX197" fmla="*/ 1202668 w 5066908"/>
              <a:gd name="connsiteY197" fmla="*/ 2073348 h 5102829"/>
              <a:gd name="connsiteX198" fmla="*/ 1170771 w 5066908"/>
              <a:gd name="connsiteY198" fmla="*/ 2052083 h 5102829"/>
              <a:gd name="connsiteX199" fmla="*/ 1149505 w 5066908"/>
              <a:gd name="connsiteY199" fmla="*/ 2030818 h 5102829"/>
              <a:gd name="connsiteX200" fmla="*/ 1138873 w 5066908"/>
              <a:gd name="connsiteY200" fmla="*/ 1998921 h 5102829"/>
              <a:gd name="connsiteX201" fmla="*/ 1117608 w 5066908"/>
              <a:gd name="connsiteY201" fmla="*/ 1977655 h 5102829"/>
              <a:gd name="connsiteX202" fmla="*/ 1053812 w 5066908"/>
              <a:gd name="connsiteY202" fmla="*/ 1945758 h 5102829"/>
              <a:gd name="connsiteX203" fmla="*/ 990017 w 5066908"/>
              <a:gd name="connsiteY203" fmla="*/ 1892595 h 5102829"/>
              <a:gd name="connsiteX204" fmla="*/ 958119 w 5066908"/>
              <a:gd name="connsiteY204" fmla="*/ 1881962 h 5102829"/>
              <a:gd name="connsiteX205" fmla="*/ 904957 w 5066908"/>
              <a:gd name="connsiteY205" fmla="*/ 1839432 h 5102829"/>
              <a:gd name="connsiteX206" fmla="*/ 851794 w 5066908"/>
              <a:gd name="connsiteY206" fmla="*/ 1786269 h 5102829"/>
              <a:gd name="connsiteX207" fmla="*/ 819896 w 5066908"/>
              <a:gd name="connsiteY207" fmla="*/ 1775637 h 5102829"/>
              <a:gd name="connsiteX208" fmla="*/ 777366 w 5066908"/>
              <a:gd name="connsiteY208" fmla="*/ 1754372 h 5102829"/>
              <a:gd name="connsiteX209" fmla="*/ 734836 w 5066908"/>
              <a:gd name="connsiteY209" fmla="*/ 1743739 h 5102829"/>
              <a:gd name="connsiteX210" fmla="*/ 681673 w 5066908"/>
              <a:gd name="connsiteY210" fmla="*/ 1690576 h 5102829"/>
              <a:gd name="connsiteX211" fmla="*/ 628510 w 5066908"/>
              <a:gd name="connsiteY211" fmla="*/ 1616148 h 5102829"/>
              <a:gd name="connsiteX212" fmla="*/ 607245 w 5066908"/>
              <a:gd name="connsiteY212" fmla="*/ 1584251 h 5102829"/>
              <a:gd name="connsiteX213" fmla="*/ 575347 w 5066908"/>
              <a:gd name="connsiteY213" fmla="*/ 1562986 h 5102829"/>
              <a:gd name="connsiteX214" fmla="*/ 500919 w 5066908"/>
              <a:gd name="connsiteY214" fmla="*/ 1477925 h 5102829"/>
              <a:gd name="connsiteX215" fmla="*/ 405226 w 5066908"/>
              <a:gd name="connsiteY215" fmla="*/ 1435395 h 5102829"/>
              <a:gd name="connsiteX216" fmla="*/ 330798 w 5066908"/>
              <a:gd name="connsiteY216" fmla="*/ 1350334 h 5102829"/>
              <a:gd name="connsiteX217" fmla="*/ 309533 w 5066908"/>
              <a:gd name="connsiteY217" fmla="*/ 1318437 h 5102829"/>
              <a:gd name="connsiteX218" fmla="*/ 277636 w 5066908"/>
              <a:gd name="connsiteY218" fmla="*/ 1297172 h 5102829"/>
              <a:gd name="connsiteX219" fmla="*/ 235105 w 5066908"/>
              <a:gd name="connsiteY219" fmla="*/ 1212111 h 5102829"/>
              <a:gd name="connsiteX220" fmla="*/ 203208 w 5066908"/>
              <a:gd name="connsiteY220" fmla="*/ 1190846 h 5102829"/>
              <a:gd name="connsiteX221" fmla="*/ 171310 w 5066908"/>
              <a:gd name="connsiteY221" fmla="*/ 1127051 h 5102829"/>
              <a:gd name="connsiteX222" fmla="*/ 139412 w 5066908"/>
              <a:gd name="connsiteY222" fmla="*/ 1105786 h 5102829"/>
              <a:gd name="connsiteX223" fmla="*/ 118147 w 5066908"/>
              <a:gd name="connsiteY223" fmla="*/ 1073888 h 5102829"/>
              <a:gd name="connsiteX224" fmla="*/ 86250 w 5066908"/>
              <a:gd name="connsiteY224" fmla="*/ 1052623 h 5102829"/>
              <a:gd name="connsiteX225" fmla="*/ 75617 w 5066908"/>
              <a:gd name="connsiteY225" fmla="*/ 1020725 h 5102829"/>
              <a:gd name="connsiteX226" fmla="*/ 54352 w 5066908"/>
              <a:gd name="connsiteY226" fmla="*/ 988828 h 5102829"/>
              <a:gd name="connsiteX227" fmla="*/ 22454 w 5066908"/>
              <a:gd name="connsiteY227" fmla="*/ 925032 h 5102829"/>
              <a:gd name="connsiteX228" fmla="*/ 22454 w 5066908"/>
              <a:gd name="connsiteY228" fmla="*/ 829339 h 5102829"/>
              <a:gd name="connsiteX229" fmla="*/ 54352 w 5066908"/>
              <a:gd name="connsiteY229" fmla="*/ 808074 h 5102829"/>
              <a:gd name="connsiteX230" fmla="*/ 256371 w 5066908"/>
              <a:gd name="connsiteY230" fmla="*/ 808074 h 5102829"/>
              <a:gd name="connsiteX231" fmla="*/ 277636 w 5066908"/>
              <a:gd name="connsiteY231" fmla="*/ 776176 h 5102829"/>
              <a:gd name="connsiteX232" fmla="*/ 267003 w 5066908"/>
              <a:gd name="connsiteY232" fmla="*/ 733646 h 5102829"/>
              <a:gd name="connsiteX233" fmla="*/ 256371 w 5066908"/>
              <a:gd name="connsiteY233" fmla="*/ 627321 h 5102829"/>
              <a:gd name="connsiteX234" fmla="*/ 235105 w 5066908"/>
              <a:gd name="connsiteY234" fmla="*/ 563525 h 5102829"/>
              <a:gd name="connsiteX235" fmla="*/ 224473 w 5066908"/>
              <a:gd name="connsiteY235" fmla="*/ 531628 h 5102829"/>
              <a:gd name="connsiteX236" fmla="*/ 213840 w 5066908"/>
              <a:gd name="connsiteY236" fmla="*/ 499730 h 5102829"/>
              <a:gd name="connsiteX237" fmla="*/ 192575 w 5066908"/>
              <a:gd name="connsiteY237" fmla="*/ 382772 h 5102829"/>
              <a:gd name="connsiteX238" fmla="*/ 160678 w 5066908"/>
              <a:gd name="connsiteY238" fmla="*/ 276446 h 5102829"/>
              <a:gd name="connsiteX239" fmla="*/ 150045 w 5066908"/>
              <a:gd name="connsiteY239" fmla="*/ 244548 h 5102829"/>
              <a:gd name="connsiteX240" fmla="*/ 160678 w 5066908"/>
              <a:gd name="connsiteY240" fmla="*/ 202018 h 5102829"/>
              <a:gd name="connsiteX241" fmla="*/ 192575 w 5066908"/>
              <a:gd name="connsiteY241" fmla="*/ 191386 h 5102829"/>
              <a:gd name="connsiteX242" fmla="*/ 277636 w 5066908"/>
              <a:gd name="connsiteY242" fmla="*/ 212651 h 5102829"/>
              <a:gd name="connsiteX243" fmla="*/ 585980 w 5066908"/>
              <a:gd name="connsiteY243" fmla="*/ 223283 h 5102829"/>
              <a:gd name="connsiteX244" fmla="*/ 617878 w 5066908"/>
              <a:gd name="connsiteY244" fmla="*/ 233916 h 5102829"/>
              <a:gd name="connsiteX245" fmla="*/ 639143 w 5066908"/>
              <a:gd name="connsiteY245" fmla="*/ 265814 h 5102829"/>
              <a:gd name="connsiteX246" fmla="*/ 671040 w 5066908"/>
              <a:gd name="connsiteY246" fmla="*/ 287079 h 5102829"/>
              <a:gd name="connsiteX247" fmla="*/ 798631 w 5066908"/>
              <a:gd name="connsiteY247" fmla="*/ 276446 h 5102829"/>
              <a:gd name="connsiteX248" fmla="*/ 830529 w 5066908"/>
              <a:gd name="connsiteY248" fmla="*/ 265814 h 5102829"/>
              <a:gd name="connsiteX249" fmla="*/ 851794 w 5066908"/>
              <a:gd name="connsiteY249" fmla="*/ 202018 h 5102829"/>
              <a:gd name="connsiteX250" fmla="*/ 862426 w 5066908"/>
              <a:gd name="connsiteY250" fmla="*/ 170121 h 5102829"/>
              <a:gd name="connsiteX251" fmla="*/ 883691 w 5066908"/>
              <a:gd name="connsiteY251" fmla="*/ 148855 h 5102829"/>
              <a:gd name="connsiteX252" fmla="*/ 904957 w 5066908"/>
              <a:gd name="connsiteY252" fmla="*/ 63795 h 5102829"/>
              <a:gd name="connsiteX253" fmla="*/ 904957 w 5066908"/>
              <a:gd name="connsiteY253" fmla="*/ 0 h 5102829"/>
              <a:gd name="connsiteX0" fmla="*/ 904957 w 5066908"/>
              <a:gd name="connsiteY0" fmla="*/ 0 h 5102829"/>
              <a:gd name="connsiteX1" fmla="*/ 926222 w 5066908"/>
              <a:gd name="connsiteY1" fmla="*/ 63795 h 5102829"/>
              <a:gd name="connsiteX2" fmla="*/ 936854 w 5066908"/>
              <a:gd name="connsiteY2" fmla="*/ 106325 h 5102829"/>
              <a:gd name="connsiteX3" fmla="*/ 1000650 w 5066908"/>
              <a:gd name="connsiteY3" fmla="*/ 191386 h 5102829"/>
              <a:gd name="connsiteX4" fmla="*/ 1032547 w 5066908"/>
              <a:gd name="connsiteY4" fmla="*/ 255181 h 5102829"/>
              <a:gd name="connsiteX5" fmla="*/ 1064445 w 5066908"/>
              <a:gd name="connsiteY5" fmla="*/ 276446 h 5102829"/>
              <a:gd name="connsiteX6" fmla="*/ 1075078 w 5066908"/>
              <a:gd name="connsiteY6" fmla="*/ 308344 h 5102829"/>
              <a:gd name="connsiteX7" fmla="*/ 1106975 w 5066908"/>
              <a:gd name="connsiteY7" fmla="*/ 318976 h 5102829"/>
              <a:gd name="connsiteX8" fmla="*/ 1138873 w 5066908"/>
              <a:gd name="connsiteY8" fmla="*/ 340241 h 5102829"/>
              <a:gd name="connsiteX9" fmla="*/ 1160138 w 5066908"/>
              <a:gd name="connsiteY9" fmla="*/ 361507 h 5102829"/>
              <a:gd name="connsiteX10" fmla="*/ 1181403 w 5066908"/>
              <a:gd name="connsiteY10" fmla="*/ 393404 h 5102829"/>
              <a:gd name="connsiteX11" fmla="*/ 1245198 w 5066908"/>
              <a:gd name="connsiteY11" fmla="*/ 435934 h 5102829"/>
              <a:gd name="connsiteX12" fmla="*/ 1266464 w 5066908"/>
              <a:gd name="connsiteY12" fmla="*/ 457200 h 5102829"/>
              <a:gd name="connsiteX13" fmla="*/ 1287729 w 5066908"/>
              <a:gd name="connsiteY13" fmla="*/ 489097 h 5102829"/>
              <a:gd name="connsiteX14" fmla="*/ 1319626 w 5066908"/>
              <a:gd name="connsiteY14" fmla="*/ 510362 h 5102829"/>
              <a:gd name="connsiteX15" fmla="*/ 1362157 w 5066908"/>
              <a:gd name="connsiteY15" fmla="*/ 563525 h 5102829"/>
              <a:gd name="connsiteX16" fmla="*/ 1404687 w 5066908"/>
              <a:gd name="connsiteY16" fmla="*/ 627321 h 5102829"/>
              <a:gd name="connsiteX17" fmla="*/ 1457850 w 5066908"/>
              <a:gd name="connsiteY17" fmla="*/ 669851 h 5102829"/>
              <a:gd name="connsiteX18" fmla="*/ 1489747 w 5066908"/>
              <a:gd name="connsiteY18" fmla="*/ 723014 h 5102829"/>
              <a:gd name="connsiteX19" fmla="*/ 1532278 w 5066908"/>
              <a:gd name="connsiteY19" fmla="*/ 776176 h 5102829"/>
              <a:gd name="connsiteX20" fmla="*/ 1564175 w 5066908"/>
              <a:gd name="connsiteY20" fmla="*/ 882502 h 5102829"/>
              <a:gd name="connsiteX21" fmla="*/ 1596073 w 5066908"/>
              <a:gd name="connsiteY21" fmla="*/ 893134 h 5102829"/>
              <a:gd name="connsiteX22" fmla="*/ 1617338 w 5066908"/>
              <a:gd name="connsiteY22" fmla="*/ 914400 h 5102829"/>
              <a:gd name="connsiteX23" fmla="*/ 1659868 w 5066908"/>
              <a:gd name="connsiteY23" fmla="*/ 925032 h 5102829"/>
              <a:gd name="connsiteX24" fmla="*/ 1691766 w 5066908"/>
              <a:gd name="connsiteY24" fmla="*/ 935665 h 5102829"/>
              <a:gd name="connsiteX25" fmla="*/ 1723664 w 5066908"/>
              <a:gd name="connsiteY25" fmla="*/ 956930 h 5102829"/>
              <a:gd name="connsiteX26" fmla="*/ 1787459 w 5066908"/>
              <a:gd name="connsiteY26" fmla="*/ 978195 h 5102829"/>
              <a:gd name="connsiteX27" fmla="*/ 1819357 w 5066908"/>
              <a:gd name="connsiteY27" fmla="*/ 988828 h 5102829"/>
              <a:gd name="connsiteX28" fmla="*/ 1851254 w 5066908"/>
              <a:gd name="connsiteY28" fmla="*/ 999460 h 5102829"/>
              <a:gd name="connsiteX29" fmla="*/ 1883152 w 5066908"/>
              <a:gd name="connsiteY29" fmla="*/ 1020725 h 5102829"/>
              <a:gd name="connsiteX30" fmla="*/ 1946947 w 5066908"/>
              <a:gd name="connsiteY30" fmla="*/ 1041990 h 5102829"/>
              <a:gd name="connsiteX31" fmla="*/ 1978845 w 5066908"/>
              <a:gd name="connsiteY31" fmla="*/ 1052623 h 5102829"/>
              <a:gd name="connsiteX32" fmla="*/ 2053273 w 5066908"/>
              <a:gd name="connsiteY32" fmla="*/ 1084521 h 5102829"/>
              <a:gd name="connsiteX33" fmla="*/ 2074538 w 5066908"/>
              <a:gd name="connsiteY33" fmla="*/ 1148316 h 5102829"/>
              <a:gd name="connsiteX34" fmla="*/ 2117068 w 5066908"/>
              <a:gd name="connsiteY34" fmla="*/ 1212111 h 5102829"/>
              <a:gd name="connsiteX35" fmla="*/ 2159598 w 5066908"/>
              <a:gd name="connsiteY35" fmla="*/ 1307804 h 5102829"/>
              <a:gd name="connsiteX36" fmla="*/ 2180864 w 5066908"/>
              <a:gd name="connsiteY36" fmla="*/ 1329069 h 5102829"/>
              <a:gd name="connsiteX37" fmla="*/ 2223394 w 5066908"/>
              <a:gd name="connsiteY37" fmla="*/ 1392865 h 5102829"/>
              <a:gd name="connsiteX38" fmla="*/ 2244659 w 5066908"/>
              <a:gd name="connsiteY38" fmla="*/ 1456660 h 5102829"/>
              <a:gd name="connsiteX39" fmla="*/ 2255291 w 5066908"/>
              <a:gd name="connsiteY39" fmla="*/ 1488558 h 5102829"/>
              <a:gd name="connsiteX40" fmla="*/ 2276557 w 5066908"/>
              <a:gd name="connsiteY40" fmla="*/ 1509823 h 5102829"/>
              <a:gd name="connsiteX41" fmla="*/ 2319087 w 5066908"/>
              <a:gd name="connsiteY41" fmla="*/ 1562986 h 5102829"/>
              <a:gd name="connsiteX42" fmla="*/ 2361617 w 5066908"/>
              <a:gd name="connsiteY42" fmla="*/ 1605516 h 5102829"/>
              <a:gd name="connsiteX43" fmla="*/ 2425412 w 5066908"/>
              <a:gd name="connsiteY43" fmla="*/ 1658679 h 5102829"/>
              <a:gd name="connsiteX44" fmla="*/ 2457310 w 5066908"/>
              <a:gd name="connsiteY44" fmla="*/ 1669311 h 5102829"/>
              <a:gd name="connsiteX45" fmla="*/ 2467943 w 5066908"/>
              <a:gd name="connsiteY45" fmla="*/ 1701209 h 5102829"/>
              <a:gd name="connsiteX46" fmla="*/ 2531738 w 5066908"/>
              <a:gd name="connsiteY46" fmla="*/ 1754372 h 5102829"/>
              <a:gd name="connsiteX47" fmla="*/ 2553003 w 5066908"/>
              <a:gd name="connsiteY47" fmla="*/ 1786269 h 5102829"/>
              <a:gd name="connsiteX48" fmla="*/ 2584901 w 5066908"/>
              <a:gd name="connsiteY48" fmla="*/ 1807534 h 5102829"/>
              <a:gd name="connsiteX49" fmla="*/ 2638064 w 5066908"/>
              <a:gd name="connsiteY49" fmla="*/ 1850065 h 5102829"/>
              <a:gd name="connsiteX50" fmla="*/ 2680594 w 5066908"/>
              <a:gd name="connsiteY50" fmla="*/ 1945758 h 5102829"/>
              <a:gd name="connsiteX51" fmla="*/ 2733757 w 5066908"/>
              <a:gd name="connsiteY51" fmla="*/ 2020186 h 5102829"/>
              <a:gd name="connsiteX52" fmla="*/ 2786919 w 5066908"/>
              <a:gd name="connsiteY52" fmla="*/ 2083981 h 5102829"/>
              <a:gd name="connsiteX53" fmla="*/ 2808184 w 5066908"/>
              <a:gd name="connsiteY53" fmla="*/ 2115879 h 5102829"/>
              <a:gd name="connsiteX54" fmla="*/ 2829450 w 5066908"/>
              <a:gd name="connsiteY54" fmla="*/ 2137144 h 5102829"/>
              <a:gd name="connsiteX55" fmla="*/ 2871980 w 5066908"/>
              <a:gd name="connsiteY55" fmla="*/ 2190307 h 5102829"/>
              <a:gd name="connsiteX56" fmla="*/ 2914510 w 5066908"/>
              <a:gd name="connsiteY56" fmla="*/ 2232837 h 5102829"/>
              <a:gd name="connsiteX57" fmla="*/ 2978305 w 5066908"/>
              <a:gd name="connsiteY57" fmla="*/ 2275367 h 5102829"/>
              <a:gd name="connsiteX58" fmla="*/ 3020836 w 5066908"/>
              <a:gd name="connsiteY58" fmla="*/ 2360428 h 5102829"/>
              <a:gd name="connsiteX59" fmla="*/ 3042101 w 5066908"/>
              <a:gd name="connsiteY59" fmla="*/ 2392325 h 5102829"/>
              <a:gd name="connsiteX60" fmla="*/ 3073998 w 5066908"/>
              <a:gd name="connsiteY60" fmla="*/ 2413590 h 5102829"/>
              <a:gd name="connsiteX61" fmla="*/ 3095264 w 5066908"/>
              <a:gd name="connsiteY61" fmla="*/ 2434855 h 5102829"/>
              <a:gd name="connsiteX62" fmla="*/ 3116529 w 5066908"/>
              <a:gd name="connsiteY62" fmla="*/ 2541181 h 5102829"/>
              <a:gd name="connsiteX63" fmla="*/ 3137794 w 5066908"/>
              <a:gd name="connsiteY63" fmla="*/ 2604976 h 5102829"/>
              <a:gd name="connsiteX64" fmla="*/ 3169691 w 5066908"/>
              <a:gd name="connsiteY64" fmla="*/ 2668772 h 5102829"/>
              <a:gd name="connsiteX65" fmla="*/ 3254752 w 5066908"/>
              <a:gd name="connsiteY65" fmla="*/ 2732567 h 5102829"/>
              <a:gd name="connsiteX66" fmla="*/ 3318547 w 5066908"/>
              <a:gd name="connsiteY66" fmla="*/ 2753832 h 5102829"/>
              <a:gd name="connsiteX67" fmla="*/ 3361078 w 5066908"/>
              <a:gd name="connsiteY67" fmla="*/ 2806995 h 5102829"/>
              <a:gd name="connsiteX68" fmla="*/ 3392975 w 5066908"/>
              <a:gd name="connsiteY68" fmla="*/ 2838893 h 5102829"/>
              <a:gd name="connsiteX69" fmla="*/ 3456771 w 5066908"/>
              <a:gd name="connsiteY69" fmla="*/ 2860158 h 5102829"/>
              <a:gd name="connsiteX70" fmla="*/ 3531198 w 5066908"/>
              <a:gd name="connsiteY70" fmla="*/ 2902688 h 5102829"/>
              <a:gd name="connsiteX71" fmla="*/ 3584361 w 5066908"/>
              <a:gd name="connsiteY71" fmla="*/ 2913321 h 5102829"/>
              <a:gd name="connsiteX72" fmla="*/ 3807645 w 5066908"/>
              <a:gd name="connsiteY72" fmla="*/ 2945218 h 5102829"/>
              <a:gd name="connsiteX73" fmla="*/ 3956501 w 5066908"/>
              <a:gd name="connsiteY73" fmla="*/ 2955851 h 5102829"/>
              <a:gd name="connsiteX74" fmla="*/ 4030929 w 5066908"/>
              <a:gd name="connsiteY74" fmla="*/ 2945218 h 5102829"/>
              <a:gd name="connsiteX75" fmla="*/ 4179784 w 5066908"/>
              <a:gd name="connsiteY75" fmla="*/ 2934586 h 5102829"/>
              <a:gd name="connsiteX76" fmla="*/ 4211682 w 5066908"/>
              <a:gd name="connsiteY76" fmla="*/ 2923953 h 5102829"/>
              <a:gd name="connsiteX77" fmla="*/ 4275478 w 5066908"/>
              <a:gd name="connsiteY77" fmla="*/ 2881423 h 5102829"/>
              <a:gd name="connsiteX78" fmla="*/ 4371171 w 5066908"/>
              <a:gd name="connsiteY78" fmla="*/ 2902688 h 5102829"/>
              <a:gd name="connsiteX79" fmla="*/ 4392436 w 5066908"/>
              <a:gd name="connsiteY79" fmla="*/ 2934586 h 5102829"/>
              <a:gd name="connsiteX80" fmla="*/ 4456231 w 5066908"/>
              <a:gd name="connsiteY80" fmla="*/ 2987748 h 5102829"/>
              <a:gd name="connsiteX81" fmla="*/ 4466864 w 5066908"/>
              <a:gd name="connsiteY81" fmla="*/ 3019646 h 5102829"/>
              <a:gd name="connsiteX82" fmla="*/ 4530659 w 5066908"/>
              <a:gd name="connsiteY82" fmla="*/ 3062176 h 5102829"/>
              <a:gd name="connsiteX83" fmla="*/ 4551924 w 5066908"/>
              <a:gd name="connsiteY83" fmla="*/ 3094074 h 5102829"/>
              <a:gd name="connsiteX84" fmla="*/ 4583822 w 5066908"/>
              <a:gd name="connsiteY84" fmla="*/ 3104707 h 5102829"/>
              <a:gd name="connsiteX85" fmla="*/ 4626352 w 5066908"/>
              <a:gd name="connsiteY85" fmla="*/ 3125972 h 5102829"/>
              <a:gd name="connsiteX86" fmla="*/ 4700780 w 5066908"/>
              <a:gd name="connsiteY86" fmla="*/ 3147237 h 5102829"/>
              <a:gd name="connsiteX87" fmla="*/ 4764575 w 5066908"/>
              <a:gd name="connsiteY87" fmla="*/ 3168502 h 5102829"/>
              <a:gd name="connsiteX88" fmla="*/ 4849636 w 5066908"/>
              <a:gd name="connsiteY88" fmla="*/ 3200400 h 5102829"/>
              <a:gd name="connsiteX89" fmla="*/ 4881533 w 5066908"/>
              <a:gd name="connsiteY89" fmla="*/ 3232297 h 5102829"/>
              <a:gd name="connsiteX90" fmla="*/ 4924064 w 5066908"/>
              <a:gd name="connsiteY90" fmla="*/ 3242930 h 5102829"/>
              <a:gd name="connsiteX91" fmla="*/ 4955961 w 5066908"/>
              <a:gd name="connsiteY91" fmla="*/ 3253562 h 5102829"/>
              <a:gd name="connsiteX92" fmla="*/ 5030389 w 5066908"/>
              <a:gd name="connsiteY92" fmla="*/ 3285460 h 5102829"/>
              <a:gd name="connsiteX93" fmla="*/ 5062287 w 5066908"/>
              <a:gd name="connsiteY93" fmla="*/ 3306725 h 5102829"/>
              <a:gd name="connsiteX94" fmla="*/ 5051654 w 5066908"/>
              <a:gd name="connsiteY94" fmla="*/ 3349255 h 5102829"/>
              <a:gd name="connsiteX95" fmla="*/ 4987859 w 5066908"/>
              <a:gd name="connsiteY95" fmla="*/ 3370521 h 5102829"/>
              <a:gd name="connsiteX96" fmla="*/ 4924064 w 5066908"/>
              <a:gd name="connsiteY96" fmla="*/ 3402418 h 5102829"/>
              <a:gd name="connsiteX97" fmla="*/ 4902798 w 5066908"/>
              <a:gd name="connsiteY97" fmla="*/ 3423683 h 5102829"/>
              <a:gd name="connsiteX98" fmla="*/ 4839003 w 5066908"/>
              <a:gd name="connsiteY98" fmla="*/ 3444948 h 5102829"/>
              <a:gd name="connsiteX99" fmla="*/ 4775208 w 5066908"/>
              <a:gd name="connsiteY99" fmla="*/ 3530009 h 5102829"/>
              <a:gd name="connsiteX100" fmla="*/ 4732678 w 5066908"/>
              <a:gd name="connsiteY100" fmla="*/ 3646967 h 5102829"/>
              <a:gd name="connsiteX101" fmla="*/ 4711412 w 5066908"/>
              <a:gd name="connsiteY101" fmla="*/ 3689497 h 5102829"/>
              <a:gd name="connsiteX102" fmla="*/ 4700780 w 5066908"/>
              <a:gd name="connsiteY102" fmla="*/ 3732028 h 5102829"/>
              <a:gd name="connsiteX103" fmla="*/ 4658250 w 5066908"/>
              <a:gd name="connsiteY103" fmla="*/ 3838353 h 5102829"/>
              <a:gd name="connsiteX104" fmla="*/ 4636984 w 5066908"/>
              <a:gd name="connsiteY104" fmla="*/ 3912781 h 5102829"/>
              <a:gd name="connsiteX105" fmla="*/ 4541291 w 5066908"/>
              <a:gd name="connsiteY105" fmla="*/ 3955311 h 5102829"/>
              <a:gd name="connsiteX106" fmla="*/ 4509394 w 5066908"/>
              <a:gd name="connsiteY106" fmla="*/ 3965944 h 5102829"/>
              <a:gd name="connsiteX107" fmla="*/ 4477496 w 5066908"/>
              <a:gd name="connsiteY107" fmla="*/ 3976576 h 5102829"/>
              <a:gd name="connsiteX108" fmla="*/ 4445598 w 5066908"/>
              <a:gd name="connsiteY108" fmla="*/ 3997841 h 5102829"/>
              <a:gd name="connsiteX109" fmla="*/ 4413701 w 5066908"/>
              <a:gd name="connsiteY109" fmla="*/ 4008474 h 5102829"/>
              <a:gd name="connsiteX110" fmla="*/ 4381803 w 5066908"/>
              <a:gd name="connsiteY110" fmla="*/ 4040372 h 5102829"/>
              <a:gd name="connsiteX111" fmla="*/ 4360538 w 5066908"/>
              <a:gd name="connsiteY111" fmla="*/ 4072269 h 5102829"/>
              <a:gd name="connsiteX112" fmla="*/ 4349905 w 5066908"/>
              <a:gd name="connsiteY112" fmla="*/ 4104167 h 5102829"/>
              <a:gd name="connsiteX113" fmla="*/ 4318008 w 5066908"/>
              <a:gd name="connsiteY113" fmla="*/ 4125432 h 5102829"/>
              <a:gd name="connsiteX114" fmla="*/ 4254212 w 5066908"/>
              <a:gd name="connsiteY114" fmla="*/ 4146697 h 5102829"/>
              <a:gd name="connsiteX115" fmla="*/ 4222315 w 5066908"/>
              <a:gd name="connsiteY115" fmla="*/ 4178595 h 5102829"/>
              <a:gd name="connsiteX116" fmla="*/ 4158519 w 5066908"/>
              <a:gd name="connsiteY116" fmla="*/ 4221125 h 5102829"/>
              <a:gd name="connsiteX117" fmla="*/ 4115989 w 5066908"/>
              <a:gd name="connsiteY117" fmla="*/ 4284921 h 5102829"/>
              <a:gd name="connsiteX118" fmla="*/ 4094724 w 5066908"/>
              <a:gd name="connsiteY118" fmla="*/ 4316818 h 5102829"/>
              <a:gd name="connsiteX119" fmla="*/ 4073459 w 5066908"/>
              <a:gd name="connsiteY119" fmla="*/ 4380614 h 5102829"/>
              <a:gd name="connsiteX120" fmla="*/ 4062826 w 5066908"/>
              <a:gd name="connsiteY120" fmla="*/ 4412511 h 5102829"/>
              <a:gd name="connsiteX121" fmla="*/ 4020296 w 5066908"/>
              <a:gd name="connsiteY121" fmla="*/ 4476307 h 5102829"/>
              <a:gd name="connsiteX122" fmla="*/ 3999031 w 5066908"/>
              <a:gd name="connsiteY122" fmla="*/ 4508204 h 5102829"/>
              <a:gd name="connsiteX123" fmla="*/ 3967133 w 5066908"/>
              <a:gd name="connsiteY123" fmla="*/ 4529469 h 5102829"/>
              <a:gd name="connsiteX124" fmla="*/ 3956501 w 5066908"/>
              <a:gd name="connsiteY124" fmla="*/ 4561367 h 5102829"/>
              <a:gd name="connsiteX125" fmla="*/ 3945279 w 5066908"/>
              <a:gd name="connsiteY125" fmla="*/ 5095741 h 5102829"/>
              <a:gd name="connsiteX126" fmla="*/ 3945279 w 5066908"/>
              <a:gd name="connsiteY126" fmla="*/ 5095741 h 5102829"/>
              <a:gd name="connsiteX127" fmla="*/ 3873271 w 5066908"/>
              <a:gd name="connsiteY127" fmla="*/ 5095741 h 5102829"/>
              <a:gd name="connsiteX128" fmla="*/ 3801263 w 5066908"/>
              <a:gd name="connsiteY128" fmla="*/ 5095741 h 5102829"/>
              <a:gd name="connsiteX129" fmla="*/ 3657247 w 5066908"/>
              <a:gd name="connsiteY129" fmla="*/ 4879717 h 5102829"/>
              <a:gd name="connsiteX130" fmla="*/ 3573729 w 5066908"/>
              <a:gd name="connsiteY130" fmla="*/ 4486939 h 5102829"/>
              <a:gd name="connsiteX131" fmla="*/ 3265384 w 5066908"/>
              <a:gd name="connsiteY131" fmla="*/ 4476307 h 5102829"/>
              <a:gd name="connsiteX132" fmla="*/ 3180324 w 5066908"/>
              <a:gd name="connsiteY132" fmla="*/ 4455041 h 5102829"/>
              <a:gd name="connsiteX133" fmla="*/ 3105896 w 5066908"/>
              <a:gd name="connsiteY133" fmla="*/ 4423144 h 5102829"/>
              <a:gd name="connsiteX134" fmla="*/ 3010203 w 5066908"/>
              <a:gd name="connsiteY134" fmla="*/ 4380614 h 5102829"/>
              <a:gd name="connsiteX135" fmla="*/ 2925143 w 5066908"/>
              <a:gd name="connsiteY135" fmla="*/ 4348716 h 5102829"/>
              <a:gd name="connsiteX136" fmla="*/ 2935775 w 5066908"/>
              <a:gd name="connsiteY136" fmla="*/ 4306186 h 5102829"/>
              <a:gd name="connsiteX137" fmla="*/ 2946408 w 5066908"/>
              <a:gd name="connsiteY137" fmla="*/ 4274288 h 5102829"/>
              <a:gd name="connsiteX138" fmla="*/ 2935775 w 5066908"/>
              <a:gd name="connsiteY138" fmla="*/ 3997841 h 5102829"/>
              <a:gd name="connsiteX139" fmla="*/ 2882612 w 5066908"/>
              <a:gd name="connsiteY139" fmla="*/ 3923414 h 5102829"/>
              <a:gd name="connsiteX140" fmla="*/ 2871980 w 5066908"/>
              <a:gd name="connsiteY140" fmla="*/ 3891516 h 5102829"/>
              <a:gd name="connsiteX141" fmla="*/ 2861347 w 5066908"/>
              <a:gd name="connsiteY141" fmla="*/ 3838353 h 5102829"/>
              <a:gd name="connsiteX142" fmla="*/ 2755022 w 5066908"/>
              <a:gd name="connsiteY142" fmla="*/ 3732028 h 5102829"/>
              <a:gd name="connsiteX143" fmla="*/ 2712491 w 5066908"/>
              <a:gd name="connsiteY143" fmla="*/ 3689497 h 5102829"/>
              <a:gd name="connsiteX144" fmla="*/ 2648696 w 5066908"/>
              <a:gd name="connsiteY144" fmla="*/ 3646967 h 5102829"/>
              <a:gd name="connsiteX145" fmla="*/ 2616798 w 5066908"/>
              <a:gd name="connsiteY145" fmla="*/ 3615069 h 5102829"/>
              <a:gd name="connsiteX146" fmla="*/ 2595533 w 5066908"/>
              <a:gd name="connsiteY146" fmla="*/ 3583172 h 5102829"/>
              <a:gd name="connsiteX147" fmla="*/ 2563636 w 5066908"/>
              <a:gd name="connsiteY147" fmla="*/ 3572539 h 5102829"/>
              <a:gd name="connsiteX148" fmla="*/ 2531738 w 5066908"/>
              <a:gd name="connsiteY148" fmla="*/ 3551274 h 5102829"/>
              <a:gd name="connsiteX149" fmla="*/ 2499840 w 5066908"/>
              <a:gd name="connsiteY149" fmla="*/ 3540641 h 5102829"/>
              <a:gd name="connsiteX150" fmla="*/ 2467943 w 5066908"/>
              <a:gd name="connsiteY150" fmla="*/ 3519376 h 5102829"/>
              <a:gd name="connsiteX151" fmla="*/ 2425412 w 5066908"/>
              <a:gd name="connsiteY151" fmla="*/ 3508744 h 5102829"/>
              <a:gd name="connsiteX152" fmla="*/ 2393515 w 5066908"/>
              <a:gd name="connsiteY152" fmla="*/ 3498111 h 5102829"/>
              <a:gd name="connsiteX153" fmla="*/ 2287189 w 5066908"/>
              <a:gd name="connsiteY153" fmla="*/ 3466214 h 5102829"/>
              <a:gd name="connsiteX154" fmla="*/ 2255291 w 5066908"/>
              <a:gd name="connsiteY154" fmla="*/ 3455581 h 5102829"/>
              <a:gd name="connsiteX155" fmla="*/ 2223394 w 5066908"/>
              <a:gd name="connsiteY155" fmla="*/ 3434316 h 5102829"/>
              <a:gd name="connsiteX156" fmla="*/ 2138333 w 5066908"/>
              <a:gd name="connsiteY156" fmla="*/ 3413051 h 5102829"/>
              <a:gd name="connsiteX157" fmla="*/ 2074538 w 5066908"/>
              <a:gd name="connsiteY157" fmla="*/ 3391786 h 5102829"/>
              <a:gd name="connsiteX158" fmla="*/ 2032008 w 5066908"/>
              <a:gd name="connsiteY158" fmla="*/ 3381153 h 5102829"/>
              <a:gd name="connsiteX159" fmla="*/ 1989478 w 5066908"/>
              <a:gd name="connsiteY159" fmla="*/ 3359888 h 5102829"/>
              <a:gd name="connsiteX160" fmla="*/ 1925682 w 5066908"/>
              <a:gd name="connsiteY160" fmla="*/ 3338623 h 5102829"/>
              <a:gd name="connsiteX161" fmla="*/ 1893784 w 5066908"/>
              <a:gd name="connsiteY161" fmla="*/ 3317358 h 5102829"/>
              <a:gd name="connsiteX162" fmla="*/ 1861887 w 5066908"/>
              <a:gd name="connsiteY162" fmla="*/ 3306725 h 5102829"/>
              <a:gd name="connsiteX163" fmla="*/ 1829989 w 5066908"/>
              <a:gd name="connsiteY163" fmla="*/ 3264195 h 5102829"/>
              <a:gd name="connsiteX164" fmla="*/ 1798091 w 5066908"/>
              <a:gd name="connsiteY164" fmla="*/ 3253562 h 5102829"/>
              <a:gd name="connsiteX165" fmla="*/ 1744929 w 5066908"/>
              <a:gd name="connsiteY165" fmla="*/ 3232297 h 5102829"/>
              <a:gd name="connsiteX166" fmla="*/ 1713031 w 5066908"/>
              <a:gd name="connsiteY166" fmla="*/ 3211032 h 5102829"/>
              <a:gd name="connsiteX167" fmla="*/ 1649236 w 5066908"/>
              <a:gd name="connsiteY167" fmla="*/ 3189767 h 5102829"/>
              <a:gd name="connsiteX168" fmla="*/ 1585440 w 5066908"/>
              <a:gd name="connsiteY168" fmla="*/ 3168502 h 5102829"/>
              <a:gd name="connsiteX169" fmla="*/ 1521645 w 5066908"/>
              <a:gd name="connsiteY169" fmla="*/ 3147237 h 5102829"/>
              <a:gd name="connsiteX170" fmla="*/ 1489747 w 5066908"/>
              <a:gd name="connsiteY170" fmla="*/ 3136604 h 5102829"/>
              <a:gd name="connsiteX171" fmla="*/ 1415319 w 5066908"/>
              <a:gd name="connsiteY171" fmla="*/ 3104707 h 5102829"/>
              <a:gd name="connsiteX172" fmla="*/ 1372789 w 5066908"/>
              <a:gd name="connsiteY172" fmla="*/ 3083441 h 5102829"/>
              <a:gd name="connsiteX173" fmla="*/ 1308994 w 5066908"/>
              <a:gd name="connsiteY173" fmla="*/ 3040911 h 5102829"/>
              <a:gd name="connsiteX174" fmla="*/ 1277096 w 5066908"/>
              <a:gd name="connsiteY174" fmla="*/ 2945218 h 5102829"/>
              <a:gd name="connsiteX175" fmla="*/ 1266464 w 5066908"/>
              <a:gd name="connsiteY175" fmla="*/ 2913321 h 5102829"/>
              <a:gd name="connsiteX176" fmla="*/ 1245198 w 5066908"/>
              <a:gd name="connsiteY176" fmla="*/ 2892055 h 5102829"/>
              <a:gd name="connsiteX177" fmla="*/ 1319626 w 5066908"/>
              <a:gd name="connsiteY177" fmla="*/ 2838893 h 5102829"/>
              <a:gd name="connsiteX178" fmla="*/ 1447217 w 5066908"/>
              <a:gd name="connsiteY178" fmla="*/ 2817628 h 5102829"/>
              <a:gd name="connsiteX179" fmla="*/ 1511012 w 5066908"/>
              <a:gd name="connsiteY179" fmla="*/ 2796362 h 5102829"/>
              <a:gd name="connsiteX180" fmla="*/ 1542910 w 5066908"/>
              <a:gd name="connsiteY180" fmla="*/ 2785730 h 5102829"/>
              <a:gd name="connsiteX181" fmla="*/ 1574808 w 5066908"/>
              <a:gd name="connsiteY181" fmla="*/ 2764465 h 5102829"/>
              <a:gd name="connsiteX182" fmla="*/ 1617338 w 5066908"/>
              <a:gd name="connsiteY182" fmla="*/ 2700669 h 5102829"/>
              <a:gd name="connsiteX183" fmla="*/ 1649236 w 5066908"/>
              <a:gd name="connsiteY183" fmla="*/ 2679404 h 5102829"/>
              <a:gd name="connsiteX184" fmla="*/ 1691766 w 5066908"/>
              <a:gd name="connsiteY184" fmla="*/ 2626241 h 5102829"/>
              <a:gd name="connsiteX185" fmla="*/ 1713031 w 5066908"/>
              <a:gd name="connsiteY185" fmla="*/ 2594344 h 5102829"/>
              <a:gd name="connsiteX186" fmla="*/ 1702398 w 5066908"/>
              <a:gd name="connsiteY186" fmla="*/ 2424223 h 5102829"/>
              <a:gd name="connsiteX187" fmla="*/ 1681133 w 5066908"/>
              <a:gd name="connsiteY187" fmla="*/ 2392325 h 5102829"/>
              <a:gd name="connsiteX188" fmla="*/ 1670501 w 5066908"/>
              <a:gd name="connsiteY188" fmla="*/ 2360428 h 5102829"/>
              <a:gd name="connsiteX189" fmla="*/ 1638603 w 5066908"/>
              <a:gd name="connsiteY189" fmla="*/ 2339162 h 5102829"/>
              <a:gd name="connsiteX190" fmla="*/ 1617338 w 5066908"/>
              <a:gd name="connsiteY190" fmla="*/ 2307265 h 5102829"/>
              <a:gd name="connsiteX191" fmla="*/ 1500380 w 5066908"/>
              <a:gd name="connsiteY191" fmla="*/ 2275367 h 5102829"/>
              <a:gd name="connsiteX192" fmla="*/ 1436584 w 5066908"/>
              <a:gd name="connsiteY192" fmla="*/ 2254102 h 5102829"/>
              <a:gd name="connsiteX193" fmla="*/ 1372789 w 5066908"/>
              <a:gd name="connsiteY193" fmla="*/ 2211572 h 5102829"/>
              <a:gd name="connsiteX194" fmla="*/ 1340891 w 5066908"/>
              <a:gd name="connsiteY194" fmla="*/ 2190307 h 5102829"/>
              <a:gd name="connsiteX195" fmla="*/ 1287729 w 5066908"/>
              <a:gd name="connsiteY195" fmla="*/ 2137144 h 5102829"/>
              <a:gd name="connsiteX196" fmla="*/ 1223933 w 5066908"/>
              <a:gd name="connsiteY196" fmla="*/ 2105246 h 5102829"/>
              <a:gd name="connsiteX197" fmla="*/ 1202668 w 5066908"/>
              <a:gd name="connsiteY197" fmla="*/ 2073348 h 5102829"/>
              <a:gd name="connsiteX198" fmla="*/ 1170771 w 5066908"/>
              <a:gd name="connsiteY198" fmla="*/ 2052083 h 5102829"/>
              <a:gd name="connsiteX199" fmla="*/ 1149505 w 5066908"/>
              <a:gd name="connsiteY199" fmla="*/ 2030818 h 5102829"/>
              <a:gd name="connsiteX200" fmla="*/ 1138873 w 5066908"/>
              <a:gd name="connsiteY200" fmla="*/ 1998921 h 5102829"/>
              <a:gd name="connsiteX201" fmla="*/ 1117608 w 5066908"/>
              <a:gd name="connsiteY201" fmla="*/ 1977655 h 5102829"/>
              <a:gd name="connsiteX202" fmla="*/ 1053812 w 5066908"/>
              <a:gd name="connsiteY202" fmla="*/ 1945758 h 5102829"/>
              <a:gd name="connsiteX203" fmla="*/ 990017 w 5066908"/>
              <a:gd name="connsiteY203" fmla="*/ 1892595 h 5102829"/>
              <a:gd name="connsiteX204" fmla="*/ 958119 w 5066908"/>
              <a:gd name="connsiteY204" fmla="*/ 1881962 h 5102829"/>
              <a:gd name="connsiteX205" fmla="*/ 904957 w 5066908"/>
              <a:gd name="connsiteY205" fmla="*/ 1839432 h 5102829"/>
              <a:gd name="connsiteX206" fmla="*/ 851794 w 5066908"/>
              <a:gd name="connsiteY206" fmla="*/ 1786269 h 5102829"/>
              <a:gd name="connsiteX207" fmla="*/ 819896 w 5066908"/>
              <a:gd name="connsiteY207" fmla="*/ 1775637 h 5102829"/>
              <a:gd name="connsiteX208" fmla="*/ 777366 w 5066908"/>
              <a:gd name="connsiteY208" fmla="*/ 1754372 h 5102829"/>
              <a:gd name="connsiteX209" fmla="*/ 734836 w 5066908"/>
              <a:gd name="connsiteY209" fmla="*/ 1743739 h 5102829"/>
              <a:gd name="connsiteX210" fmla="*/ 681673 w 5066908"/>
              <a:gd name="connsiteY210" fmla="*/ 1690576 h 5102829"/>
              <a:gd name="connsiteX211" fmla="*/ 628510 w 5066908"/>
              <a:gd name="connsiteY211" fmla="*/ 1616148 h 5102829"/>
              <a:gd name="connsiteX212" fmla="*/ 607245 w 5066908"/>
              <a:gd name="connsiteY212" fmla="*/ 1584251 h 5102829"/>
              <a:gd name="connsiteX213" fmla="*/ 575347 w 5066908"/>
              <a:gd name="connsiteY213" fmla="*/ 1562986 h 5102829"/>
              <a:gd name="connsiteX214" fmla="*/ 500919 w 5066908"/>
              <a:gd name="connsiteY214" fmla="*/ 1477925 h 5102829"/>
              <a:gd name="connsiteX215" fmla="*/ 405226 w 5066908"/>
              <a:gd name="connsiteY215" fmla="*/ 1435395 h 5102829"/>
              <a:gd name="connsiteX216" fmla="*/ 330798 w 5066908"/>
              <a:gd name="connsiteY216" fmla="*/ 1350334 h 5102829"/>
              <a:gd name="connsiteX217" fmla="*/ 309533 w 5066908"/>
              <a:gd name="connsiteY217" fmla="*/ 1318437 h 5102829"/>
              <a:gd name="connsiteX218" fmla="*/ 277636 w 5066908"/>
              <a:gd name="connsiteY218" fmla="*/ 1297172 h 5102829"/>
              <a:gd name="connsiteX219" fmla="*/ 235105 w 5066908"/>
              <a:gd name="connsiteY219" fmla="*/ 1212111 h 5102829"/>
              <a:gd name="connsiteX220" fmla="*/ 203208 w 5066908"/>
              <a:gd name="connsiteY220" fmla="*/ 1190846 h 5102829"/>
              <a:gd name="connsiteX221" fmla="*/ 171310 w 5066908"/>
              <a:gd name="connsiteY221" fmla="*/ 1127051 h 5102829"/>
              <a:gd name="connsiteX222" fmla="*/ 139412 w 5066908"/>
              <a:gd name="connsiteY222" fmla="*/ 1105786 h 5102829"/>
              <a:gd name="connsiteX223" fmla="*/ 118147 w 5066908"/>
              <a:gd name="connsiteY223" fmla="*/ 1073888 h 5102829"/>
              <a:gd name="connsiteX224" fmla="*/ 86250 w 5066908"/>
              <a:gd name="connsiteY224" fmla="*/ 1052623 h 5102829"/>
              <a:gd name="connsiteX225" fmla="*/ 75617 w 5066908"/>
              <a:gd name="connsiteY225" fmla="*/ 1020725 h 5102829"/>
              <a:gd name="connsiteX226" fmla="*/ 54352 w 5066908"/>
              <a:gd name="connsiteY226" fmla="*/ 988828 h 5102829"/>
              <a:gd name="connsiteX227" fmla="*/ 22454 w 5066908"/>
              <a:gd name="connsiteY227" fmla="*/ 925032 h 5102829"/>
              <a:gd name="connsiteX228" fmla="*/ 22454 w 5066908"/>
              <a:gd name="connsiteY228" fmla="*/ 829339 h 5102829"/>
              <a:gd name="connsiteX229" fmla="*/ 54352 w 5066908"/>
              <a:gd name="connsiteY229" fmla="*/ 808074 h 5102829"/>
              <a:gd name="connsiteX230" fmla="*/ 256371 w 5066908"/>
              <a:gd name="connsiteY230" fmla="*/ 808074 h 5102829"/>
              <a:gd name="connsiteX231" fmla="*/ 277636 w 5066908"/>
              <a:gd name="connsiteY231" fmla="*/ 776176 h 5102829"/>
              <a:gd name="connsiteX232" fmla="*/ 267003 w 5066908"/>
              <a:gd name="connsiteY232" fmla="*/ 733646 h 5102829"/>
              <a:gd name="connsiteX233" fmla="*/ 256371 w 5066908"/>
              <a:gd name="connsiteY233" fmla="*/ 627321 h 5102829"/>
              <a:gd name="connsiteX234" fmla="*/ 235105 w 5066908"/>
              <a:gd name="connsiteY234" fmla="*/ 563525 h 5102829"/>
              <a:gd name="connsiteX235" fmla="*/ 224473 w 5066908"/>
              <a:gd name="connsiteY235" fmla="*/ 531628 h 5102829"/>
              <a:gd name="connsiteX236" fmla="*/ 213840 w 5066908"/>
              <a:gd name="connsiteY236" fmla="*/ 499730 h 5102829"/>
              <a:gd name="connsiteX237" fmla="*/ 192575 w 5066908"/>
              <a:gd name="connsiteY237" fmla="*/ 382772 h 5102829"/>
              <a:gd name="connsiteX238" fmla="*/ 160678 w 5066908"/>
              <a:gd name="connsiteY238" fmla="*/ 276446 h 5102829"/>
              <a:gd name="connsiteX239" fmla="*/ 150045 w 5066908"/>
              <a:gd name="connsiteY239" fmla="*/ 244548 h 5102829"/>
              <a:gd name="connsiteX240" fmla="*/ 160678 w 5066908"/>
              <a:gd name="connsiteY240" fmla="*/ 202018 h 5102829"/>
              <a:gd name="connsiteX241" fmla="*/ 192575 w 5066908"/>
              <a:gd name="connsiteY241" fmla="*/ 191386 h 5102829"/>
              <a:gd name="connsiteX242" fmla="*/ 277636 w 5066908"/>
              <a:gd name="connsiteY242" fmla="*/ 212651 h 5102829"/>
              <a:gd name="connsiteX243" fmla="*/ 585980 w 5066908"/>
              <a:gd name="connsiteY243" fmla="*/ 223283 h 5102829"/>
              <a:gd name="connsiteX244" fmla="*/ 617878 w 5066908"/>
              <a:gd name="connsiteY244" fmla="*/ 233916 h 5102829"/>
              <a:gd name="connsiteX245" fmla="*/ 639143 w 5066908"/>
              <a:gd name="connsiteY245" fmla="*/ 265814 h 5102829"/>
              <a:gd name="connsiteX246" fmla="*/ 671040 w 5066908"/>
              <a:gd name="connsiteY246" fmla="*/ 287079 h 5102829"/>
              <a:gd name="connsiteX247" fmla="*/ 798631 w 5066908"/>
              <a:gd name="connsiteY247" fmla="*/ 276446 h 5102829"/>
              <a:gd name="connsiteX248" fmla="*/ 830529 w 5066908"/>
              <a:gd name="connsiteY248" fmla="*/ 265814 h 5102829"/>
              <a:gd name="connsiteX249" fmla="*/ 851794 w 5066908"/>
              <a:gd name="connsiteY249" fmla="*/ 202018 h 5102829"/>
              <a:gd name="connsiteX250" fmla="*/ 862426 w 5066908"/>
              <a:gd name="connsiteY250" fmla="*/ 170121 h 5102829"/>
              <a:gd name="connsiteX251" fmla="*/ 883691 w 5066908"/>
              <a:gd name="connsiteY251" fmla="*/ 148855 h 5102829"/>
              <a:gd name="connsiteX252" fmla="*/ 904957 w 5066908"/>
              <a:gd name="connsiteY252" fmla="*/ 63795 h 5102829"/>
              <a:gd name="connsiteX253" fmla="*/ 904957 w 5066908"/>
              <a:gd name="connsiteY253" fmla="*/ 0 h 5102829"/>
              <a:gd name="connsiteX0" fmla="*/ 904957 w 5066908"/>
              <a:gd name="connsiteY0" fmla="*/ 0 h 5102829"/>
              <a:gd name="connsiteX1" fmla="*/ 926222 w 5066908"/>
              <a:gd name="connsiteY1" fmla="*/ 63795 h 5102829"/>
              <a:gd name="connsiteX2" fmla="*/ 936854 w 5066908"/>
              <a:gd name="connsiteY2" fmla="*/ 106325 h 5102829"/>
              <a:gd name="connsiteX3" fmla="*/ 1000650 w 5066908"/>
              <a:gd name="connsiteY3" fmla="*/ 191386 h 5102829"/>
              <a:gd name="connsiteX4" fmla="*/ 1032547 w 5066908"/>
              <a:gd name="connsiteY4" fmla="*/ 255181 h 5102829"/>
              <a:gd name="connsiteX5" fmla="*/ 1064445 w 5066908"/>
              <a:gd name="connsiteY5" fmla="*/ 276446 h 5102829"/>
              <a:gd name="connsiteX6" fmla="*/ 1075078 w 5066908"/>
              <a:gd name="connsiteY6" fmla="*/ 308344 h 5102829"/>
              <a:gd name="connsiteX7" fmla="*/ 1106975 w 5066908"/>
              <a:gd name="connsiteY7" fmla="*/ 318976 h 5102829"/>
              <a:gd name="connsiteX8" fmla="*/ 1138873 w 5066908"/>
              <a:gd name="connsiteY8" fmla="*/ 340241 h 5102829"/>
              <a:gd name="connsiteX9" fmla="*/ 1160138 w 5066908"/>
              <a:gd name="connsiteY9" fmla="*/ 361507 h 5102829"/>
              <a:gd name="connsiteX10" fmla="*/ 1181403 w 5066908"/>
              <a:gd name="connsiteY10" fmla="*/ 393404 h 5102829"/>
              <a:gd name="connsiteX11" fmla="*/ 1245198 w 5066908"/>
              <a:gd name="connsiteY11" fmla="*/ 435934 h 5102829"/>
              <a:gd name="connsiteX12" fmla="*/ 1266464 w 5066908"/>
              <a:gd name="connsiteY12" fmla="*/ 457200 h 5102829"/>
              <a:gd name="connsiteX13" fmla="*/ 1287729 w 5066908"/>
              <a:gd name="connsiteY13" fmla="*/ 489097 h 5102829"/>
              <a:gd name="connsiteX14" fmla="*/ 1319626 w 5066908"/>
              <a:gd name="connsiteY14" fmla="*/ 510362 h 5102829"/>
              <a:gd name="connsiteX15" fmla="*/ 1362157 w 5066908"/>
              <a:gd name="connsiteY15" fmla="*/ 563525 h 5102829"/>
              <a:gd name="connsiteX16" fmla="*/ 1404687 w 5066908"/>
              <a:gd name="connsiteY16" fmla="*/ 627321 h 5102829"/>
              <a:gd name="connsiteX17" fmla="*/ 1457850 w 5066908"/>
              <a:gd name="connsiteY17" fmla="*/ 669851 h 5102829"/>
              <a:gd name="connsiteX18" fmla="*/ 1489747 w 5066908"/>
              <a:gd name="connsiteY18" fmla="*/ 723014 h 5102829"/>
              <a:gd name="connsiteX19" fmla="*/ 1532278 w 5066908"/>
              <a:gd name="connsiteY19" fmla="*/ 776176 h 5102829"/>
              <a:gd name="connsiteX20" fmla="*/ 1564175 w 5066908"/>
              <a:gd name="connsiteY20" fmla="*/ 882502 h 5102829"/>
              <a:gd name="connsiteX21" fmla="*/ 1596073 w 5066908"/>
              <a:gd name="connsiteY21" fmla="*/ 893134 h 5102829"/>
              <a:gd name="connsiteX22" fmla="*/ 1617338 w 5066908"/>
              <a:gd name="connsiteY22" fmla="*/ 914400 h 5102829"/>
              <a:gd name="connsiteX23" fmla="*/ 1659868 w 5066908"/>
              <a:gd name="connsiteY23" fmla="*/ 925032 h 5102829"/>
              <a:gd name="connsiteX24" fmla="*/ 1691766 w 5066908"/>
              <a:gd name="connsiteY24" fmla="*/ 935665 h 5102829"/>
              <a:gd name="connsiteX25" fmla="*/ 1723664 w 5066908"/>
              <a:gd name="connsiteY25" fmla="*/ 956930 h 5102829"/>
              <a:gd name="connsiteX26" fmla="*/ 1787459 w 5066908"/>
              <a:gd name="connsiteY26" fmla="*/ 978195 h 5102829"/>
              <a:gd name="connsiteX27" fmla="*/ 1819357 w 5066908"/>
              <a:gd name="connsiteY27" fmla="*/ 988828 h 5102829"/>
              <a:gd name="connsiteX28" fmla="*/ 1851254 w 5066908"/>
              <a:gd name="connsiteY28" fmla="*/ 999460 h 5102829"/>
              <a:gd name="connsiteX29" fmla="*/ 1883152 w 5066908"/>
              <a:gd name="connsiteY29" fmla="*/ 1020725 h 5102829"/>
              <a:gd name="connsiteX30" fmla="*/ 1946947 w 5066908"/>
              <a:gd name="connsiteY30" fmla="*/ 1041990 h 5102829"/>
              <a:gd name="connsiteX31" fmla="*/ 1978845 w 5066908"/>
              <a:gd name="connsiteY31" fmla="*/ 1052623 h 5102829"/>
              <a:gd name="connsiteX32" fmla="*/ 2053273 w 5066908"/>
              <a:gd name="connsiteY32" fmla="*/ 1084521 h 5102829"/>
              <a:gd name="connsiteX33" fmla="*/ 2074538 w 5066908"/>
              <a:gd name="connsiteY33" fmla="*/ 1148316 h 5102829"/>
              <a:gd name="connsiteX34" fmla="*/ 2117068 w 5066908"/>
              <a:gd name="connsiteY34" fmla="*/ 1212111 h 5102829"/>
              <a:gd name="connsiteX35" fmla="*/ 2159598 w 5066908"/>
              <a:gd name="connsiteY35" fmla="*/ 1307804 h 5102829"/>
              <a:gd name="connsiteX36" fmla="*/ 2180864 w 5066908"/>
              <a:gd name="connsiteY36" fmla="*/ 1329069 h 5102829"/>
              <a:gd name="connsiteX37" fmla="*/ 2223394 w 5066908"/>
              <a:gd name="connsiteY37" fmla="*/ 1392865 h 5102829"/>
              <a:gd name="connsiteX38" fmla="*/ 2244659 w 5066908"/>
              <a:gd name="connsiteY38" fmla="*/ 1456660 h 5102829"/>
              <a:gd name="connsiteX39" fmla="*/ 2255291 w 5066908"/>
              <a:gd name="connsiteY39" fmla="*/ 1488558 h 5102829"/>
              <a:gd name="connsiteX40" fmla="*/ 2276557 w 5066908"/>
              <a:gd name="connsiteY40" fmla="*/ 1509823 h 5102829"/>
              <a:gd name="connsiteX41" fmla="*/ 2319087 w 5066908"/>
              <a:gd name="connsiteY41" fmla="*/ 1562986 h 5102829"/>
              <a:gd name="connsiteX42" fmla="*/ 2361617 w 5066908"/>
              <a:gd name="connsiteY42" fmla="*/ 1605516 h 5102829"/>
              <a:gd name="connsiteX43" fmla="*/ 2425412 w 5066908"/>
              <a:gd name="connsiteY43" fmla="*/ 1658679 h 5102829"/>
              <a:gd name="connsiteX44" fmla="*/ 2457310 w 5066908"/>
              <a:gd name="connsiteY44" fmla="*/ 1669311 h 5102829"/>
              <a:gd name="connsiteX45" fmla="*/ 2467943 w 5066908"/>
              <a:gd name="connsiteY45" fmla="*/ 1701209 h 5102829"/>
              <a:gd name="connsiteX46" fmla="*/ 2531738 w 5066908"/>
              <a:gd name="connsiteY46" fmla="*/ 1754372 h 5102829"/>
              <a:gd name="connsiteX47" fmla="*/ 2553003 w 5066908"/>
              <a:gd name="connsiteY47" fmla="*/ 1786269 h 5102829"/>
              <a:gd name="connsiteX48" fmla="*/ 2584901 w 5066908"/>
              <a:gd name="connsiteY48" fmla="*/ 1807534 h 5102829"/>
              <a:gd name="connsiteX49" fmla="*/ 2638064 w 5066908"/>
              <a:gd name="connsiteY49" fmla="*/ 1850065 h 5102829"/>
              <a:gd name="connsiteX50" fmla="*/ 2680594 w 5066908"/>
              <a:gd name="connsiteY50" fmla="*/ 1945758 h 5102829"/>
              <a:gd name="connsiteX51" fmla="*/ 2733757 w 5066908"/>
              <a:gd name="connsiteY51" fmla="*/ 2020186 h 5102829"/>
              <a:gd name="connsiteX52" fmla="*/ 2786919 w 5066908"/>
              <a:gd name="connsiteY52" fmla="*/ 2083981 h 5102829"/>
              <a:gd name="connsiteX53" fmla="*/ 2808184 w 5066908"/>
              <a:gd name="connsiteY53" fmla="*/ 2115879 h 5102829"/>
              <a:gd name="connsiteX54" fmla="*/ 2829450 w 5066908"/>
              <a:gd name="connsiteY54" fmla="*/ 2137144 h 5102829"/>
              <a:gd name="connsiteX55" fmla="*/ 2871980 w 5066908"/>
              <a:gd name="connsiteY55" fmla="*/ 2190307 h 5102829"/>
              <a:gd name="connsiteX56" fmla="*/ 2914510 w 5066908"/>
              <a:gd name="connsiteY56" fmla="*/ 2232837 h 5102829"/>
              <a:gd name="connsiteX57" fmla="*/ 2978305 w 5066908"/>
              <a:gd name="connsiteY57" fmla="*/ 2275367 h 5102829"/>
              <a:gd name="connsiteX58" fmla="*/ 3020836 w 5066908"/>
              <a:gd name="connsiteY58" fmla="*/ 2360428 h 5102829"/>
              <a:gd name="connsiteX59" fmla="*/ 3042101 w 5066908"/>
              <a:gd name="connsiteY59" fmla="*/ 2392325 h 5102829"/>
              <a:gd name="connsiteX60" fmla="*/ 3073998 w 5066908"/>
              <a:gd name="connsiteY60" fmla="*/ 2413590 h 5102829"/>
              <a:gd name="connsiteX61" fmla="*/ 3095264 w 5066908"/>
              <a:gd name="connsiteY61" fmla="*/ 2434855 h 5102829"/>
              <a:gd name="connsiteX62" fmla="*/ 3116529 w 5066908"/>
              <a:gd name="connsiteY62" fmla="*/ 2541181 h 5102829"/>
              <a:gd name="connsiteX63" fmla="*/ 3137794 w 5066908"/>
              <a:gd name="connsiteY63" fmla="*/ 2604976 h 5102829"/>
              <a:gd name="connsiteX64" fmla="*/ 3169691 w 5066908"/>
              <a:gd name="connsiteY64" fmla="*/ 2668772 h 5102829"/>
              <a:gd name="connsiteX65" fmla="*/ 3254752 w 5066908"/>
              <a:gd name="connsiteY65" fmla="*/ 2732567 h 5102829"/>
              <a:gd name="connsiteX66" fmla="*/ 3318547 w 5066908"/>
              <a:gd name="connsiteY66" fmla="*/ 2753832 h 5102829"/>
              <a:gd name="connsiteX67" fmla="*/ 3361078 w 5066908"/>
              <a:gd name="connsiteY67" fmla="*/ 2806995 h 5102829"/>
              <a:gd name="connsiteX68" fmla="*/ 3392975 w 5066908"/>
              <a:gd name="connsiteY68" fmla="*/ 2838893 h 5102829"/>
              <a:gd name="connsiteX69" fmla="*/ 3456771 w 5066908"/>
              <a:gd name="connsiteY69" fmla="*/ 2860158 h 5102829"/>
              <a:gd name="connsiteX70" fmla="*/ 3531198 w 5066908"/>
              <a:gd name="connsiteY70" fmla="*/ 2902688 h 5102829"/>
              <a:gd name="connsiteX71" fmla="*/ 3584361 w 5066908"/>
              <a:gd name="connsiteY71" fmla="*/ 2913321 h 5102829"/>
              <a:gd name="connsiteX72" fmla="*/ 3807645 w 5066908"/>
              <a:gd name="connsiteY72" fmla="*/ 2945218 h 5102829"/>
              <a:gd name="connsiteX73" fmla="*/ 3956501 w 5066908"/>
              <a:gd name="connsiteY73" fmla="*/ 2955851 h 5102829"/>
              <a:gd name="connsiteX74" fmla="*/ 4030929 w 5066908"/>
              <a:gd name="connsiteY74" fmla="*/ 2945218 h 5102829"/>
              <a:gd name="connsiteX75" fmla="*/ 4179784 w 5066908"/>
              <a:gd name="connsiteY75" fmla="*/ 2934586 h 5102829"/>
              <a:gd name="connsiteX76" fmla="*/ 4211682 w 5066908"/>
              <a:gd name="connsiteY76" fmla="*/ 2923953 h 5102829"/>
              <a:gd name="connsiteX77" fmla="*/ 4275478 w 5066908"/>
              <a:gd name="connsiteY77" fmla="*/ 2881423 h 5102829"/>
              <a:gd name="connsiteX78" fmla="*/ 4371171 w 5066908"/>
              <a:gd name="connsiteY78" fmla="*/ 2902688 h 5102829"/>
              <a:gd name="connsiteX79" fmla="*/ 4392436 w 5066908"/>
              <a:gd name="connsiteY79" fmla="*/ 2934586 h 5102829"/>
              <a:gd name="connsiteX80" fmla="*/ 4456231 w 5066908"/>
              <a:gd name="connsiteY80" fmla="*/ 2987748 h 5102829"/>
              <a:gd name="connsiteX81" fmla="*/ 4466864 w 5066908"/>
              <a:gd name="connsiteY81" fmla="*/ 3019646 h 5102829"/>
              <a:gd name="connsiteX82" fmla="*/ 4530659 w 5066908"/>
              <a:gd name="connsiteY82" fmla="*/ 3062176 h 5102829"/>
              <a:gd name="connsiteX83" fmla="*/ 4551924 w 5066908"/>
              <a:gd name="connsiteY83" fmla="*/ 3094074 h 5102829"/>
              <a:gd name="connsiteX84" fmla="*/ 4583822 w 5066908"/>
              <a:gd name="connsiteY84" fmla="*/ 3104707 h 5102829"/>
              <a:gd name="connsiteX85" fmla="*/ 4626352 w 5066908"/>
              <a:gd name="connsiteY85" fmla="*/ 3125972 h 5102829"/>
              <a:gd name="connsiteX86" fmla="*/ 4700780 w 5066908"/>
              <a:gd name="connsiteY86" fmla="*/ 3147237 h 5102829"/>
              <a:gd name="connsiteX87" fmla="*/ 4764575 w 5066908"/>
              <a:gd name="connsiteY87" fmla="*/ 3168502 h 5102829"/>
              <a:gd name="connsiteX88" fmla="*/ 4849636 w 5066908"/>
              <a:gd name="connsiteY88" fmla="*/ 3200400 h 5102829"/>
              <a:gd name="connsiteX89" fmla="*/ 4881533 w 5066908"/>
              <a:gd name="connsiteY89" fmla="*/ 3232297 h 5102829"/>
              <a:gd name="connsiteX90" fmla="*/ 4924064 w 5066908"/>
              <a:gd name="connsiteY90" fmla="*/ 3242930 h 5102829"/>
              <a:gd name="connsiteX91" fmla="*/ 4955961 w 5066908"/>
              <a:gd name="connsiteY91" fmla="*/ 3253562 h 5102829"/>
              <a:gd name="connsiteX92" fmla="*/ 5030389 w 5066908"/>
              <a:gd name="connsiteY92" fmla="*/ 3285460 h 5102829"/>
              <a:gd name="connsiteX93" fmla="*/ 5062287 w 5066908"/>
              <a:gd name="connsiteY93" fmla="*/ 3306725 h 5102829"/>
              <a:gd name="connsiteX94" fmla="*/ 5051654 w 5066908"/>
              <a:gd name="connsiteY94" fmla="*/ 3349255 h 5102829"/>
              <a:gd name="connsiteX95" fmla="*/ 4987859 w 5066908"/>
              <a:gd name="connsiteY95" fmla="*/ 3370521 h 5102829"/>
              <a:gd name="connsiteX96" fmla="*/ 4924064 w 5066908"/>
              <a:gd name="connsiteY96" fmla="*/ 3402418 h 5102829"/>
              <a:gd name="connsiteX97" fmla="*/ 4902798 w 5066908"/>
              <a:gd name="connsiteY97" fmla="*/ 3423683 h 5102829"/>
              <a:gd name="connsiteX98" fmla="*/ 4839003 w 5066908"/>
              <a:gd name="connsiteY98" fmla="*/ 3444948 h 5102829"/>
              <a:gd name="connsiteX99" fmla="*/ 4775208 w 5066908"/>
              <a:gd name="connsiteY99" fmla="*/ 3530009 h 5102829"/>
              <a:gd name="connsiteX100" fmla="*/ 4732678 w 5066908"/>
              <a:gd name="connsiteY100" fmla="*/ 3646967 h 5102829"/>
              <a:gd name="connsiteX101" fmla="*/ 4711412 w 5066908"/>
              <a:gd name="connsiteY101" fmla="*/ 3689497 h 5102829"/>
              <a:gd name="connsiteX102" fmla="*/ 4700780 w 5066908"/>
              <a:gd name="connsiteY102" fmla="*/ 3732028 h 5102829"/>
              <a:gd name="connsiteX103" fmla="*/ 4658250 w 5066908"/>
              <a:gd name="connsiteY103" fmla="*/ 3838353 h 5102829"/>
              <a:gd name="connsiteX104" fmla="*/ 4636984 w 5066908"/>
              <a:gd name="connsiteY104" fmla="*/ 3912781 h 5102829"/>
              <a:gd name="connsiteX105" fmla="*/ 4541291 w 5066908"/>
              <a:gd name="connsiteY105" fmla="*/ 3955311 h 5102829"/>
              <a:gd name="connsiteX106" fmla="*/ 4509394 w 5066908"/>
              <a:gd name="connsiteY106" fmla="*/ 3965944 h 5102829"/>
              <a:gd name="connsiteX107" fmla="*/ 4477496 w 5066908"/>
              <a:gd name="connsiteY107" fmla="*/ 3976576 h 5102829"/>
              <a:gd name="connsiteX108" fmla="*/ 4445598 w 5066908"/>
              <a:gd name="connsiteY108" fmla="*/ 3997841 h 5102829"/>
              <a:gd name="connsiteX109" fmla="*/ 4413701 w 5066908"/>
              <a:gd name="connsiteY109" fmla="*/ 4008474 h 5102829"/>
              <a:gd name="connsiteX110" fmla="*/ 4381803 w 5066908"/>
              <a:gd name="connsiteY110" fmla="*/ 4040372 h 5102829"/>
              <a:gd name="connsiteX111" fmla="*/ 4360538 w 5066908"/>
              <a:gd name="connsiteY111" fmla="*/ 4072269 h 5102829"/>
              <a:gd name="connsiteX112" fmla="*/ 4349905 w 5066908"/>
              <a:gd name="connsiteY112" fmla="*/ 4104167 h 5102829"/>
              <a:gd name="connsiteX113" fmla="*/ 4318008 w 5066908"/>
              <a:gd name="connsiteY113" fmla="*/ 4125432 h 5102829"/>
              <a:gd name="connsiteX114" fmla="*/ 4254212 w 5066908"/>
              <a:gd name="connsiteY114" fmla="*/ 4146697 h 5102829"/>
              <a:gd name="connsiteX115" fmla="*/ 4222315 w 5066908"/>
              <a:gd name="connsiteY115" fmla="*/ 4178595 h 5102829"/>
              <a:gd name="connsiteX116" fmla="*/ 4158519 w 5066908"/>
              <a:gd name="connsiteY116" fmla="*/ 4221125 h 5102829"/>
              <a:gd name="connsiteX117" fmla="*/ 4115989 w 5066908"/>
              <a:gd name="connsiteY117" fmla="*/ 4284921 h 5102829"/>
              <a:gd name="connsiteX118" fmla="*/ 4094724 w 5066908"/>
              <a:gd name="connsiteY118" fmla="*/ 4316818 h 5102829"/>
              <a:gd name="connsiteX119" fmla="*/ 4073459 w 5066908"/>
              <a:gd name="connsiteY119" fmla="*/ 4380614 h 5102829"/>
              <a:gd name="connsiteX120" fmla="*/ 4062826 w 5066908"/>
              <a:gd name="connsiteY120" fmla="*/ 4412511 h 5102829"/>
              <a:gd name="connsiteX121" fmla="*/ 4020296 w 5066908"/>
              <a:gd name="connsiteY121" fmla="*/ 4476307 h 5102829"/>
              <a:gd name="connsiteX122" fmla="*/ 3999031 w 5066908"/>
              <a:gd name="connsiteY122" fmla="*/ 4508204 h 5102829"/>
              <a:gd name="connsiteX123" fmla="*/ 3967133 w 5066908"/>
              <a:gd name="connsiteY123" fmla="*/ 4529469 h 5102829"/>
              <a:gd name="connsiteX124" fmla="*/ 3956501 w 5066908"/>
              <a:gd name="connsiteY124" fmla="*/ 4561367 h 5102829"/>
              <a:gd name="connsiteX125" fmla="*/ 3945279 w 5066908"/>
              <a:gd name="connsiteY125" fmla="*/ 5095741 h 5102829"/>
              <a:gd name="connsiteX126" fmla="*/ 3945279 w 5066908"/>
              <a:gd name="connsiteY126" fmla="*/ 5095741 h 5102829"/>
              <a:gd name="connsiteX127" fmla="*/ 3873271 w 5066908"/>
              <a:gd name="connsiteY127" fmla="*/ 5095741 h 5102829"/>
              <a:gd name="connsiteX128" fmla="*/ 3801263 w 5066908"/>
              <a:gd name="connsiteY128" fmla="*/ 5095741 h 5102829"/>
              <a:gd name="connsiteX129" fmla="*/ 3657247 w 5066908"/>
              <a:gd name="connsiteY129" fmla="*/ 4879717 h 5102829"/>
              <a:gd name="connsiteX130" fmla="*/ 3441223 w 5066908"/>
              <a:gd name="connsiteY130" fmla="*/ 4807709 h 5102829"/>
              <a:gd name="connsiteX131" fmla="*/ 3265384 w 5066908"/>
              <a:gd name="connsiteY131" fmla="*/ 4476307 h 5102829"/>
              <a:gd name="connsiteX132" fmla="*/ 3180324 w 5066908"/>
              <a:gd name="connsiteY132" fmla="*/ 4455041 h 5102829"/>
              <a:gd name="connsiteX133" fmla="*/ 3105896 w 5066908"/>
              <a:gd name="connsiteY133" fmla="*/ 4423144 h 5102829"/>
              <a:gd name="connsiteX134" fmla="*/ 3010203 w 5066908"/>
              <a:gd name="connsiteY134" fmla="*/ 4380614 h 5102829"/>
              <a:gd name="connsiteX135" fmla="*/ 2925143 w 5066908"/>
              <a:gd name="connsiteY135" fmla="*/ 4348716 h 5102829"/>
              <a:gd name="connsiteX136" fmla="*/ 2935775 w 5066908"/>
              <a:gd name="connsiteY136" fmla="*/ 4306186 h 5102829"/>
              <a:gd name="connsiteX137" fmla="*/ 2946408 w 5066908"/>
              <a:gd name="connsiteY137" fmla="*/ 4274288 h 5102829"/>
              <a:gd name="connsiteX138" fmla="*/ 2935775 w 5066908"/>
              <a:gd name="connsiteY138" fmla="*/ 3997841 h 5102829"/>
              <a:gd name="connsiteX139" fmla="*/ 2882612 w 5066908"/>
              <a:gd name="connsiteY139" fmla="*/ 3923414 h 5102829"/>
              <a:gd name="connsiteX140" fmla="*/ 2871980 w 5066908"/>
              <a:gd name="connsiteY140" fmla="*/ 3891516 h 5102829"/>
              <a:gd name="connsiteX141" fmla="*/ 2861347 w 5066908"/>
              <a:gd name="connsiteY141" fmla="*/ 3838353 h 5102829"/>
              <a:gd name="connsiteX142" fmla="*/ 2755022 w 5066908"/>
              <a:gd name="connsiteY142" fmla="*/ 3732028 h 5102829"/>
              <a:gd name="connsiteX143" fmla="*/ 2712491 w 5066908"/>
              <a:gd name="connsiteY143" fmla="*/ 3689497 h 5102829"/>
              <a:gd name="connsiteX144" fmla="*/ 2648696 w 5066908"/>
              <a:gd name="connsiteY144" fmla="*/ 3646967 h 5102829"/>
              <a:gd name="connsiteX145" fmla="*/ 2616798 w 5066908"/>
              <a:gd name="connsiteY145" fmla="*/ 3615069 h 5102829"/>
              <a:gd name="connsiteX146" fmla="*/ 2595533 w 5066908"/>
              <a:gd name="connsiteY146" fmla="*/ 3583172 h 5102829"/>
              <a:gd name="connsiteX147" fmla="*/ 2563636 w 5066908"/>
              <a:gd name="connsiteY147" fmla="*/ 3572539 h 5102829"/>
              <a:gd name="connsiteX148" fmla="*/ 2531738 w 5066908"/>
              <a:gd name="connsiteY148" fmla="*/ 3551274 h 5102829"/>
              <a:gd name="connsiteX149" fmla="*/ 2499840 w 5066908"/>
              <a:gd name="connsiteY149" fmla="*/ 3540641 h 5102829"/>
              <a:gd name="connsiteX150" fmla="*/ 2467943 w 5066908"/>
              <a:gd name="connsiteY150" fmla="*/ 3519376 h 5102829"/>
              <a:gd name="connsiteX151" fmla="*/ 2425412 w 5066908"/>
              <a:gd name="connsiteY151" fmla="*/ 3508744 h 5102829"/>
              <a:gd name="connsiteX152" fmla="*/ 2393515 w 5066908"/>
              <a:gd name="connsiteY152" fmla="*/ 3498111 h 5102829"/>
              <a:gd name="connsiteX153" fmla="*/ 2287189 w 5066908"/>
              <a:gd name="connsiteY153" fmla="*/ 3466214 h 5102829"/>
              <a:gd name="connsiteX154" fmla="*/ 2255291 w 5066908"/>
              <a:gd name="connsiteY154" fmla="*/ 3455581 h 5102829"/>
              <a:gd name="connsiteX155" fmla="*/ 2223394 w 5066908"/>
              <a:gd name="connsiteY155" fmla="*/ 3434316 h 5102829"/>
              <a:gd name="connsiteX156" fmla="*/ 2138333 w 5066908"/>
              <a:gd name="connsiteY156" fmla="*/ 3413051 h 5102829"/>
              <a:gd name="connsiteX157" fmla="*/ 2074538 w 5066908"/>
              <a:gd name="connsiteY157" fmla="*/ 3391786 h 5102829"/>
              <a:gd name="connsiteX158" fmla="*/ 2032008 w 5066908"/>
              <a:gd name="connsiteY158" fmla="*/ 3381153 h 5102829"/>
              <a:gd name="connsiteX159" fmla="*/ 1989478 w 5066908"/>
              <a:gd name="connsiteY159" fmla="*/ 3359888 h 5102829"/>
              <a:gd name="connsiteX160" fmla="*/ 1925682 w 5066908"/>
              <a:gd name="connsiteY160" fmla="*/ 3338623 h 5102829"/>
              <a:gd name="connsiteX161" fmla="*/ 1893784 w 5066908"/>
              <a:gd name="connsiteY161" fmla="*/ 3317358 h 5102829"/>
              <a:gd name="connsiteX162" fmla="*/ 1861887 w 5066908"/>
              <a:gd name="connsiteY162" fmla="*/ 3306725 h 5102829"/>
              <a:gd name="connsiteX163" fmla="*/ 1829989 w 5066908"/>
              <a:gd name="connsiteY163" fmla="*/ 3264195 h 5102829"/>
              <a:gd name="connsiteX164" fmla="*/ 1798091 w 5066908"/>
              <a:gd name="connsiteY164" fmla="*/ 3253562 h 5102829"/>
              <a:gd name="connsiteX165" fmla="*/ 1744929 w 5066908"/>
              <a:gd name="connsiteY165" fmla="*/ 3232297 h 5102829"/>
              <a:gd name="connsiteX166" fmla="*/ 1713031 w 5066908"/>
              <a:gd name="connsiteY166" fmla="*/ 3211032 h 5102829"/>
              <a:gd name="connsiteX167" fmla="*/ 1649236 w 5066908"/>
              <a:gd name="connsiteY167" fmla="*/ 3189767 h 5102829"/>
              <a:gd name="connsiteX168" fmla="*/ 1585440 w 5066908"/>
              <a:gd name="connsiteY168" fmla="*/ 3168502 h 5102829"/>
              <a:gd name="connsiteX169" fmla="*/ 1521645 w 5066908"/>
              <a:gd name="connsiteY169" fmla="*/ 3147237 h 5102829"/>
              <a:gd name="connsiteX170" fmla="*/ 1489747 w 5066908"/>
              <a:gd name="connsiteY170" fmla="*/ 3136604 h 5102829"/>
              <a:gd name="connsiteX171" fmla="*/ 1415319 w 5066908"/>
              <a:gd name="connsiteY171" fmla="*/ 3104707 h 5102829"/>
              <a:gd name="connsiteX172" fmla="*/ 1372789 w 5066908"/>
              <a:gd name="connsiteY172" fmla="*/ 3083441 h 5102829"/>
              <a:gd name="connsiteX173" fmla="*/ 1308994 w 5066908"/>
              <a:gd name="connsiteY173" fmla="*/ 3040911 h 5102829"/>
              <a:gd name="connsiteX174" fmla="*/ 1277096 w 5066908"/>
              <a:gd name="connsiteY174" fmla="*/ 2945218 h 5102829"/>
              <a:gd name="connsiteX175" fmla="*/ 1266464 w 5066908"/>
              <a:gd name="connsiteY175" fmla="*/ 2913321 h 5102829"/>
              <a:gd name="connsiteX176" fmla="*/ 1245198 w 5066908"/>
              <a:gd name="connsiteY176" fmla="*/ 2892055 h 5102829"/>
              <a:gd name="connsiteX177" fmla="*/ 1319626 w 5066908"/>
              <a:gd name="connsiteY177" fmla="*/ 2838893 h 5102829"/>
              <a:gd name="connsiteX178" fmla="*/ 1447217 w 5066908"/>
              <a:gd name="connsiteY178" fmla="*/ 2817628 h 5102829"/>
              <a:gd name="connsiteX179" fmla="*/ 1511012 w 5066908"/>
              <a:gd name="connsiteY179" fmla="*/ 2796362 h 5102829"/>
              <a:gd name="connsiteX180" fmla="*/ 1542910 w 5066908"/>
              <a:gd name="connsiteY180" fmla="*/ 2785730 h 5102829"/>
              <a:gd name="connsiteX181" fmla="*/ 1574808 w 5066908"/>
              <a:gd name="connsiteY181" fmla="*/ 2764465 h 5102829"/>
              <a:gd name="connsiteX182" fmla="*/ 1617338 w 5066908"/>
              <a:gd name="connsiteY182" fmla="*/ 2700669 h 5102829"/>
              <a:gd name="connsiteX183" fmla="*/ 1649236 w 5066908"/>
              <a:gd name="connsiteY183" fmla="*/ 2679404 h 5102829"/>
              <a:gd name="connsiteX184" fmla="*/ 1691766 w 5066908"/>
              <a:gd name="connsiteY184" fmla="*/ 2626241 h 5102829"/>
              <a:gd name="connsiteX185" fmla="*/ 1713031 w 5066908"/>
              <a:gd name="connsiteY185" fmla="*/ 2594344 h 5102829"/>
              <a:gd name="connsiteX186" fmla="*/ 1702398 w 5066908"/>
              <a:gd name="connsiteY186" fmla="*/ 2424223 h 5102829"/>
              <a:gd name="connsiteX187" fmla="*/ 1681133 w 5066908"/>
              <a:gd name="connsiteY187" fmla="*/ 2392325 h 5102829"/>
              <a:gd name="connsiteX188" fmla="*/ 1670501 w 5066908"/>
              <a:gd name="connsiteY188" fmla="*/ 2360428 h 5102829"/>
              <a:gd name="connsiteX189" fmla="*/ 1638603 w 5066908"/>
              <a:gd name="connsiteY189" fmla="*/ 2339162 h 5102829"/>
              <a:gd name="connsiteX190" fmla="*/ 1617338 w 5066908"/>
              <a:gd name="connsiteY190" fmla="*/ 2307265 h 5102829"/>
              <a:gd name="connsiteX191" fmla="*/ 1500380 w 5066908"/>
              <a:gd name="connsiteY191" fmla="*/ 2275367 h 5102829"/>
              <a:gd name="connsiteX192" fmla="*/ 1436584 w 5066908"/>
              <a:gd name="connsiteY192" fmla="*/ 2254102 h 5102829"/>
              <a:gd name="connsiteX193" fmla="*/ 1372789 w 5066908"/>
              <a:gd name="connsiteY193" fmla="*/ 2211572 h 5102829"/>
              <a:gd name="connsiteX194" fmla="*/ 1340891 w 5066908"/>
              <a:gd name="connsiteY194" fmla="*/ 2190307 h 5102829"/>
              <a:gd name="connsiteX195" fmla="*/ 1287729 w 5066908"/>
              <a:gd name="connsiteY195" fmla="*/ 2137144 h 5102829"/>
              <a:gd name="connsiteX196" fmla="*/ 1223933 w 5066908"/>
              <a:gd name="connsiteY196" fmla="*/ 2105246 h 5102829"/>
              <a:gd name="connsiteX197" fmla="*/ 1202668 w 5066908"/>
              <a:gd name="connsiteY197" fmla="*/ 2073348 h 5102829"/>
              <a:gd name="connsiteX198" fmla="*/ 1170771 w 5066908"/>
              <a:gd name="connsiteY198" fmla="*/ 2052083 h 5102829"/>
              <a:gd name="connsiteX199" fmla="*/ 1149505 w 5066908"/>
              <a:gd name="connsiteY199" fmla="*/ 2030818 h 5102829"/>
              <a:gd name="connsiteX200" fmla="*/ 1138873 w 5066908"/>
              <a:gd name="connsiteY200" fmla="*/ 1998921 h 5102829"/>
              <a:gd name="connsiteX201" fmla="*/ 1117608 w 5066908"/>
              <a:gd name="connsiteY201" fmla="*/ 1977655 h 5102829"/>
              <a:gd name="connsiteX202" fmla="*/ 1053812 w 5066908"/>
              <a:gd name="connsiteY202" fmla="*/ 1945758 h 5102829"/>
              <a:gd name="connsiteX203" fmla="*/ 990017 w 5066908"/>
              <a:gd name="connsiteY203" fmla="*/ 1892595 h 5102829"/>
              <a:gd name="connsiteX204" fmla="*/ 958119 w 5066908"/>
              <a:gd name="connsiteY204" fmla="*/ 1881962 h 5102829"/>
              <a:gd name="connsiteX205" fmla="*/ 904957 w 5066908"/>
              <a:gd name="connsiteY205" fmla="*/ 1839432 h 5102829"/>
              <a:gd name="connsiteX206" fmla="*/ 851794 w 5066908"/>
              <a:gd name="connsiteY206" fmla="*/ 1786269 h 5102829"/>
              <a:gd name="connsiteX207" fmla="*/ 819896 w 5066908"/>
              <a:gd name="connsiteY207" fmla="*/ 1775637 h 5102829"/>
              <a:gd name="connsiteX208" fmla="*/ 777366 w 5066908"/>
              <a:gd name="connsiteY208" fmla="*/ 1754372 h 5102829"/>
              <a:gd name="connsiteX209" fmla="*/ 734836 w 5066908"/>
              <a:gd name="connsiteY209" fmla="*/ 1743739 h 5102829"/>
              <a:gd name="connsiteX210" fmla="*/ 681673 w 5066908"/>
              <a:gd name="connsiteY210" fmla="*/ 1690576 h 5102829"/>
              <a:gd name="connsiteX211" fmla="*/ 628510 w 5066908"/>
              <a:gd name="connsiteY211" fmla="*/ 1616148 h 5102829"/>
              <a:gd name="connsiteX212" fmla="*/ 607245 w 5066908"/>
              <a:gd name="connsiteY212" fmla="*/ 1584251 h 5102829"/>
              <a:gd name="connsiteX213" fmla="*/ 575347 w 5066908"/>
              <a:gd name="connsiteY213" fmla="*/ 1562986 h 5102829"/>
              <a:gd name="connsiteX214" fmla="*/ 500919 w 5066908"/>
              <a:gd name="connsiteY214" fmla="*/ 1477925 h 5102829"/>
              <a:gd name="connsiteX215" fmla="*/ 405226 w 5066908"/>
              <a:gd name="connsiteY215" fmla="*/ 1435395 h 5102829"/>
              <a:gd name="connsiteX216" fmla="*/ 330798 w 5066908"/>
              <a:gd name="connsiteY216" fmla="*/ 1350334 h 5102829"/>
              <a:gd name="connsiteX217" fmla="*/ 309533 w 5066908"/>
              <a:gd name="connsiteY217" fmla="*/ 1318437 h 5102829"/>
              <a:gd name="connsiteX218" fmla="*/ 277636 w 5066908"/>
              <a:gd name="connsiteY218" fmla="*/ 1297172 h 5102829"/>
              <a:gd name="connsiteX219" fmla="*/ 235105 w 5066908"/>
              <a:gd name="connsiteY219" fmla="*/ 1212111 h 5102829"/>
              <a:gd name="connsiteX220" fmla="*/ 203208 w 5066908"/>
              <a:gd name="connsiteY220" fmla="*/ 1190846 h 5102829"/>
              <a:gd name="connsiteX221" fmla="*/ 171310 w 5066908"/>
              <a:gd name="connsiteY221" fmla="*/ 1127051 h 5102829"/>
              <a:gd name="connsiteX222" fmla="*/ 139412 w 5066908"/>
              <a:gd name="connsiteY222" fmla="*/ 1105786 h 5102829"/>
              <a:gd name="connsiteX223" fmla="*/ 118147 w 5066908"/>
              <a:gd name="connsiteY223" fmla="*/ 1073888 h 5102829"/>
              <a:gd name="connsiteX224" fmla="*/ 86250 w 5066908"/>
              <a:gd name="connsiteY224" fmla="*/ 1052623 h 5102829"/>
              <a:gd name="connsiteX225" fmla="*/ 75617 w 5066908"/>
              <a:gd name="connsiteY225" fmla="*/ 1020725 h 5102829"/>
              <a:gd name="connsiteX226" fmla="*/ 54352 w 5066908"/>
              <a:gd name="connsiteY226" fmla="*/ 988828 h 5102829"/>
              <a:gd name="connsiteX227" fmla="*/ 22454 w 5066908"/>
              <a:gd name="connsiteY227" fmla="*/ 925032 h 5102829"/>
              <a:gd name="connsiteX228" fmla="*/ 22454 w 5066908"/>
              <a:gd name="connsiteY228" fmla="*/ 829339 h 5102829"/>
              <a:gd name="connsiteX229" fmla="*/ 54352 w 5066908"/>
              <a:gd name="connsiteY229" fmla="*/ 808074 h 5102829"/>
              <a:gd name="connsiteX230" fmla="*/ 256371 w 5066908"/>
              <a:gd name="connsiteY230" fmla="*/ 808074 h 5102829"/>
              <a:gd name="connsiteX231" fmla="*/ 277636 w 5066908"/>
              <a:gd name="connsiteY231" fmla="*/ 776176 h 5102829"/>
              <a:gd name="connsiteX232" fmla="*/ 267003 w 5066908"/>
              <a:gd name="connsiteY232" fmla="*/ 733646 h 5102829"/>
              <a:gd name="connsiteX233" fmla="*/ 256371 w 5066908"/>
              <a:gd name="connsiteY233" fmla="*/ 627321 h 5102829"/>
              <a:gd name="connsiteX234" fmla="*/ 235105 w 5066908"/>
              <a:gd name="connsiteY234" fmla="*/ 563525 h 5102829"/>
              <a:gd name="connsiteX235" fmla="*/ 224473 w 5066908"/>
              <a:gd name="connsiteY235" fmla="*/ 531628 h 5102829"/>
              <a:gd name="connsiteX236" fmla="*/ 213840 w 5066908"/>
              <a:gd name="connsiteY236" fmla="*/ 499730 h 5102829"/>
              <a:gd name="connsiteX237" fmla="*/ 192575 w 5066908"/>
              <a:gd name="connsiteY237" fmla="*/ 382772 h 5102829"/>
              <a:gd name="connsiteX238" fmla="*/ 160678 w 5066908"/>
              <a:gd name="connsiteY238" fmla="*/ 276446 h 5102829"/>
              <a:gd name="connsiteX239" fmla="*/ 150045 w 5066908"/>
              <a:gd name="connsiteY239" fmla="*/ 244548 h 5102829"/>
              <a:gd name="connsiteX240" fmla="*/ 160678 w 5066908"/>
              <a:gd name="connsiteY240" fmla="*/ 202018 h 5102829"/>
              <a:gd name="connsiteX241" fmla="*/ 192575 w 5066908"/>
              <a:gd name="connsiteY241" fmla="*/ 191386 h 5102829"/>
              <a:gd name="connsiteX242" fmla="*/ 277636 w 5066908"/>
              <a:gd name="connsiteY242" fmla="*/ 212651 h 5102829"/>
              <a:gd name="connsiteX243" fmla="*/ 585980 w 5066908"/>
              <a:gd name="connsiteY243" fmla="*/ 223283 h 5102829"/>
              <a:gd name="connsiteX244" fmla="*/ 617878 w 5066908"/>
              <a:gd name="connsiteY244" fmla="*/ 233916 h 5102829"/>
              <a:gd name="connsiteX245" fmla="*/ 639143 w 5066908"/>
              <a:gd name="connsiteY245" fmla="*/ 265814 h 5102829"/>
              <a:gd name="connsiteX246" fmla="*/ 671040 w 5066908"/>
              <a:gd name="connsiteY246" fmla="*/ 287079 h 5102829"/>
              <a:gd name="connsiteX247" fmla="*/ 798631 w 5066908"/>
              <a:gd name="connsiteY247" fmla="*/ 276446 h 5102829"/>
              <a:gd name="connsiteX248" fmla="*/ 830529 w 5066908"/>
              <a:gd name="connsiteY248" fmla="*/ 265814 h 5102829"/>
              <a:gd name="connsiteX249" fmla="*/ 851794 w 5066908"/>
              <a:gd name="connsiteY249" fmla="*/ 202018 h 5102829"/>
              <a:gd name="connsiteX250" fmla="*/ 862426 w 5066908"/>
              <a:gd name="connsiteY250" fmla="*/ 170121 h 5102829"/>
              <a:gd name="connsiteX251" fmla="*/ 883691 w 5066908"/>
              <a:gd name="connsiteY251" fmla="*/ 148855 h 5102829"/>
              <a:gd name="connsiteX252" fmla="*/ 904957 w 5066908"/>
              <a:gd name="connsiteY252" fmla="*/ 63795 h 5102829"/>
              <a:gd name="connsiteX253" fmla="*/ 904957 w 5066908"/>
              <a:gd name="connsiteY253" fmla="*/ 0 h 5102829"/>
              <a:gd name="connsiteX0" fmla="*/ 904957 w 5066908"/>
              <a:gd name="connsiteY0" fmla="*/ 0 h 5102829"/>
              <a:gd name="connsiteX1" fmla="*/ 926222 w 5066908"/>
              <a:gd name="connsiteY1" fmla="*/ 63795 h 5102829"/>
              <a:gd name="connsiteX2" fmla="*/ 936854 w 5066908"/>
              <a:gd name="connsiteY2" fmla="*/ 106325 h 5102829"/>
              <a:gd name="connsiteX3" fmla="*/ 1000650 w 5066908"/>
              <a:gd name="connsiteY3" fmla="*/ 191386 h 5102829"/>
              <a:gd name="connsiteX4" fmla="*/ 1032547 w 5066908"/>
              <a:gd name="connsiteY4" fmla="*/ 255181 h 5102829"/>
              <a:gd name="connsiteX5" fmla="*/ 1064445 w 5066908"/>
              <a:gd name="connsiteY5" fmla="*/ 276446 h 5102829"/>
              <a:gd name="connsiteX6" fmla="*/ 1075078 w 5066908"/>
              <a:gd name="connsiteY6" fmla="*/ 308344 h 5102829"/>
              <a:gd name="connsiteX7" fmla="*/ 1106975 w 5066908"/>
              <a:gd name="connsiteY7" fmla="*/ 318976 h 5102829"/>
              <a:gd name="connsiteX8" fmla="*/ 1138873 w 5066908"/>
              <a:gd name="connsiteY8" fmla="*/ 340241 h 5102829"/>
              <a:gd name="connsiteX9" fmla="*/ 1160138 w 5066908"/>
              <a:gd name="connsiteY9" fmla="*/ 361507 h 5102829"/>
              <a:gd name="connsiteX10" fmla="*/ 1181403 w 5066908"/>
              <a:gd name="connsiteY10" fmla="*/ 393404 h 5102829"/>
              <a:gd name="connsiteX11" fmla="*/ 1245198 w 5066908"/>
              <a:gd name="connsiteY11" fmla="*/ 435934 h 5102829"/>
              <a:gd name="connsiteX12" fmla="*/ 1266464 w 5066908"/>
              <a:gd name="connsiteY12" fmla="*/ 457200 h 5102829"/>
              <a:gd name="connsiteX13" fmla="*/ 1287729 w 5066908"/>
              <a:gd name="connsiteY13" fmla="*/ 489097 h 5102829"/>
              <a:gd name="connsiteX14" fmla="*/ 1319626 w 5066908"/>
              <a:gd name="connsiteY14" fmla="*/ 510362 h 5102829"/>
              <a:gd name="connsiteX15" fmla="*/ 1362157 w 5066908"/>
              <a:gd name="connsiteY15" fmla="*/ 563525 h 5102829"/>
              <a:gd name="connsiteX16" fmla="*/ 1404687 w 5066908"/>
              <a:gd name="connsiteY16" fmla="*/ 627321 h 5102829"/>
              <a:gd name="connsiteX17" fmla="*/ 1457850 w 5066908"/>
              <a:gd name="connsiteY17" fmla="*/ 669851 h 5102829"/>
              <a:gd name="connsiteX18" fmla="*/ 1489747 w 5066908"/>
              <a:gd name="connsiteY18" fmla="*/ 723014 h 5102829"/>
              <a:gd name="connsiteX19" fmla="*/ 1532278 w 5066908"/>
              <a:gd name="connsiteY19" fmla="*/ 776176 h 5102829"/>
              <a:gd name="connsiteX20" fmla="*/ 1564175 w 5066908"/>
              <a:gd name="connsiteY20" fmla="*/ 882502 h 5102829"/>
              <a:gd name="connsiteX21" fmla="*/ 1596073 w 5066908"/>
              <a:gd name="connsiteY21" fmla="*/ 893134 h 5102829"/>
              <a:gd name="connsiteX22" fmla="*/ 1617338 w 5066908"/>
              <a:gd name="connsiteY22" fmla="*/ 914400 h 5102829"/>
              <a:gd name="connsiteX23" fmla="*/ 1659868 w 5066908"/>
              <a:gd name="connsiteY23" fmla="*/ 925032 h 5102829"/>
              <a:gd name="connsiteX24" fmla="*/ 1691766 w 5066908"/>
              <a:gd name="connsiteY24" fmla="*/ 935665 h 5102829"/>
              <a:gd name="connsiteX25" fmla="*/ 1723664 w 5066908"/>
              <a:gd name="connsiteY25" fmla="*/ 956930 h 5102829"/>
              <a:gd name="connsiteX26" fmla="*/ 1787459 w 5066908"/>
              <a:gd name="connsiteY26" fmla="*/ 978195 h 5102829"/>
              <a:gd name="connsiteX27" fmla="*/ 1819357 w 5066908"/>
              <a:gd name="connsiteY27" fmla="*/ 988828 h 5102829"/>
              <a:gd name="connsiteX28" fmla="*/ 1851254 w 5066908"/>
              <a:gd name="connsiteY28" fmla="*/ 999460 h 5102829"/>
              <a:gd name="connsiteX29" fmla="*/ 1883152 w 5066908"/>
              <a:gd name="connsiteY29" fmla="*/ 1020725 h 5102829"/>
              <a:gd name="connsiteX30" fmla="*/ 1946947 w 5066908"/>
              <a:gd name="connsiteY30" fmla="*/ 1041990 h 5102829"/>
              <a:gd name="connsiteX31" fmla="*/ 1978845 w 5066908"/>
              <a:gd name="connsiteY31" fmla="*/ 1052623 h 5102829"/>
              <a:gd name="connsiteX32" fmla="*/ 2053273 w 5066908"/>
              <a:gd name="connsiteY32" fmla="*/ 1084521 h 5102829"/>
              <a:gd name="connsiteX33" fmla="*/ 2074538 w 5066908"/>
              <a:gd name="connsiteY33" fmla="*/ 1148316 h 5102829"/>
              <a:gd name="connsiteX34" fmla="*/ 2117068 w 5066908"/>
              <a:gd name="connsiteY34" fmla="*/ 1212111 h 5102829"/>
              <a:gd name="connsiteX35" fmla="*/ 2159598 w 5066908"/>
              <a:gd name="connsiteY35" fmla="*/ 1307804 h 5102829"/>
              <a:gd name="connsiteX36" fmla="*/ 2180864 w 5066908"/>
              <a:gd name="connsiteY36" fmla="*/ 1329069 h 5102829"/>
              <a:gd name="connsiteX37" fmla="*/ 2223394 w 5066908"/>
              <a:gd name="connsiteY37" fmla="*/ 1392865 h 5102829"/>
              <a:gd name="connsiteX38" fmla="*/ 2244659 w 5066908"/>
              <a:gd name="connsiteY38" fmla="*/ 1456660 h 5102829"/>
              <a:gd name="connsiteX39" fmla="*/ 2255291 w 5066908"/>
              <a:gd name="connsiteY39" fmla="*/ 1488558 h 5102829"/>
              <a:gd name="connsiteX40" fmla="*/ 2276557 w 5066908"/>
              <a:gd name="connsiteY40" fmla="*/ 1509823 h 5102829"/>
              <a:gd name="connsiteX41" fmla="*/ 2319087 w 5066908"/>
              <a:gd name="connsiteY41" fmla="*/ 1562986 h 5102829"/>
              <a:gd name="connsiteX42" fmla="*/ 2361617 w 5066908"/>
              <a:gd name="connsiteY42" fmla="*/ 1605516 h 5102829"/>
              <a:gd name="connsiteX43" fmla="*/ 2425412 w 5066908"/>
              <a:gd name="connsiteY43" fmla="*/ 1658679 h 5102829"/>
              <a:gd name="connsiteX44" fmla="*/ 2457310 w 5066908"/>
              <a:gd name="connsiteY44" fmla="*/ 1669311 h 5102829"/>
              <a:gd name="connsiteX45" fmla="*/ 2467943 w 5066908"/>
              <a:gd name="connsiteY45" fmla="*/ 1701209 h 5102829"/>
              <a:gd name="connsiteX46" fmla="*/ 2531738 w 5066908"/>
              <a:gd name="connsiteY46" fmla="*/ 1754372 h 5102829"/>
              <a:gd name="connsiteX47" fmla="*/ 2553003 w 5066908"/>
              <a:gd name="connsiteY47" fmla="*/ 1786269 h 5102829"/>
              <a:gd name="connsiteX48" fmla="*/ 2584901 w 5066908"/>
              <a:gd name="connsiteY48" fmla="*/ 1807534 h 5102829"/>
              <a:gd name="connsiteX49" fmla="*/ 2638064 w 5066908"/>
              <a:gd name="connsiteY49" fmla="*/ 1850065 h 5102829"/>
              <a:gd name="connsiteX50" fmla="*/ 2680594 w 5066908"/>
              <a:gd name="connsiteY50" fmla="*/ 1945758 h 5102829"/>
              <a:gd name="connsiteX51" fmla="*/ 2733757 w 5066908"/>
              <a:gd name="connsiteY51" fmla="*/ 2020186 h 5102829"/>
              <a:gd name="connsiteX52" fmla="*/ 2786919 w 5066908"/>
              <a:gd name="connsiteY52" fmla="*/ 2083981 h 5102829"/>
              <a:gd name="connsiteX53" fmla="*/ 2808184 w 5066908"/>
              <a:gd name="connsiteY53" fmla="*/ 2115879 h 5102829"/>
              <a:gd name="connsiteX54" fmla="*/ 2829450 w 5066908"/>
              <a:gd name="connsiteY54" fmla="*/ 2137144 h 5102829"/>
              <a:gd name="connsiteX55" fmla="*/ 2871980 w 5066908"/>
              <a:gd name="connsiteY55" fmla="*/ 2190307 h 5102829"/>
              <a:gd name="connsiteX56" fmla="*/ 2914510 w 5066908"/>
              <a:gd name="connsiteY56" fmla="*/ 2232837 h 5102829"/>
              <a:gd name="connsiteX57" fmla="*/ 2978305 w 5066908"/>
              <a:gd name="connsiteY57" fmla="*/ 2275367 h 5102829"/>
              <a:gd name="connsiteX58" fmla="*/ 3020836 w 5066908"/>
              <a:gd name="connsiteY58" fmla="*/ 2360428 h 5102829"/>
              <a:gd name="connsiteX59" fmla="*/ 3042101 w 5066908"/>
              <a:gd name="connsiteY59" fmla="*/ 2392325 h 5102829"/>
              <a:gd name="connsiteX60" fmla="*/ 3073998 w 5066908"/>
              <a:gd name="connsiteY60" fmla="*/ 2413590 h 5102829"/>
              <a:gd name="connsiteX61" fmla="*/ 3095264 w 5066908"/>
              <a:gd name="connsiteY61" fmla="*/ 2434855 h 5102829"/>
              <a:gd name="connsiteX62" fmla="*/ 3116529 w 5066908"/>
              <a:gd name="connsiteY62" fmla="*/ 2541181 h 5102829"/>
              <a:gd name="connsiteX63" fmla="*/ 3137794 w 5066908"/>
              <a:gd name="connsiteY63" fmla="*/ 2604976 h 5102829"/>
              <a:gd name="connsiteX64" fmla="*/ 3169691 w 5066908"/>
              <a:gd name="connsiteY64" fmla="*/ 2668772 h 5102829"/>
              <a:gd name="connsiteX65" fmla="*/ 3254752 w 5066908"/>
              <a:gd name="connsiteY65" fmla="*/ 2732567 h 5102829"/>
              <a:gd name="connsiteX66" fmla="*/ 3318547 w 5066908"/>
              <a:gd name="connsiteY66" fmla="*/ 2753832 h 5102829"/>
              <a:gd name="connsiteX67" fmla="*/ 3361078 w 5066908"/>
              <a:gd name="connsiteY67" fmla="*/ 2806995 h 5102829"/>
              <a:gd name="connsiteX68" fmla="*/ 3392975 w 5066908"/>
              <a:gd name="connsiteY68" fmla="*/ 2838893 h 5102829"/>
              <a:gd name="connsiteX69" fmla="*/ 3456771 w 5066908"/>
              <a:gd name="connsiteY69" fmla="*/ 2860158 h 5102829"/>
              <a:gd name="connsiteX70" fmla="*/ 3531198 w 5066908"/>
              <a:gd name="connsiteY70" fmla="*/ 2902688 h 5102829"/>
              <a:gd name="connsiteX71" fmla="*/ 3584361 w 5066908"/>
              <a:gd name="connsiteY71" fmla="*/ 2913321 h 5102829"/>
              <a:gd name="connsiteX72" fmla="*/ 3807645 w 5066908"/>
              <a:gd name="connsiteY72" fmla="*/ 2945218 h 5102829"/>
              <a:gd name="connsiteX73" fmla="*/ 3956501 w 5066908"/>
              <a:gd name="connsiteY73" fmla="*/ 2955851 h 5102829"/>
              <a:gd name="connsiteX74" fmla="*/ 4030929 w 5066908"/>
              <a:gd name="connsiteY74" fmla="*/ 2945218 h 5102829"/>
              <a:gd name="connsiteX75" fmla="*/ 4179784 w 5066908"/>
              <a:gd name="connsiteY75" fmla="*/ 2934586 h 5102829"/>
              <a:gd name="connsiteX76" fmla="*/ 4211682 w 5066908"/>
              <a:gd name="connsiteY76" fmla="*/ 2923953 h 5102829"/>
              <a:gd name="connsiteX77" fmla="*/ 4275478 w 5066908"/>
              <a:gd name="connsiteY77" fmla="*/ 2881423 h 5102829"/>
              <a:gd name="connsiteX78" fmla="*/ 4371171 w 5066908"/>
              <a:gd name="connsiteY78" fmla="*/ 2902688 h 5102829"/>
              <a:gd name="connsiteX79" fmla="*/ 4392436 w 5066908"/>
              <a:gd name="connsiteY79" fmla="*/ 2934586 h 5102829"/>
              <a:gd name="connsiteX80" fmla="*/ 4456231 w 5066908"/>
              <a:gd name="connsiteY80" fmla="*/ 2987748 h 5102829"/>
              <a:gd name="connsiteX81" fmla="*/ 4466864 w 5066908"/>
              <a:gd name="connsiteY81" fmla="*/ 3019646 h 5102829"/>
              <a:gd name="connsiteX82" fmla="*/ 4530659 w 5066908"/>
              <a:gd name="connsiteY82" fmla="*/ 3062176 h 5102829"/>
              <a:gd name="connsiteX83" fmla="*/ 4551924 w 5066908"/>
              <a:gd name="connsiteY83" fmla="*/ 3094074 h 5102829"/>
              <a:gd name="connsiteX84" fmla="*/ 4583822 w 5066908"/>
              <a:gd name="connsiteY84" fmla="*/ 3104707 h 5102829"/>
              <a:gd name="connsiteX85" fmla="*/ 4626352 w 5066908"/>
              <a:gd name="connsiteY85" fmla="*/ 3125972 h 5102829"/>
              <a:gd name="connsiteX86" fmla="*/ 4700780 w 5066908"/>
              <a:gd name="connsiteY86" fmla="*/ 3147237 h 5102829"/>
              <a:gd name="connsiteX87" fmla="*/ 4764575 w 5066908"/>
              <a:gd name="connsiteY87" fmla="*/ 3168502 h 5102829"/>
              <a:gd name="connsiteX88" fmla="*/ 4849636 w 5066908"/>
              <a:gd name="connsiteY88" fmla="*/ 3200400 h 5102829"/>
              <a:gd name="connsiteX89" fmla="*/ 4881533 w 5066908"/>
              <a:gd name="connsiteY89" fmla="*/ 3232297 h 5102829"/>
              <a:gd name="connsiteX90" fmla="*/ 4924064 w 5066908"/>
              <a:gd name="connsiteY90" fmla="*/ 3242930 h 5102829"/>
              <a:gd name="connsiteX91" fmla="*/ 4955961 w 5066908"/>
              <a:gd name="connsiteY91" fmla="*/ 3253562 h 5102829"/>
              <a:gd name="connsiteX92" fmla="*/ 5030389 w 5066908"/>
              <a:gd name="connsiteY92" fmla="*/ 3285460 h 5102829"/>
              <a:gd name="connsiteX93" fmla="*/ 5062287 w 5066908"/>
              <a:gd name="connsiteY93" fmla="*/ 3306725 h 5102829"/>
              <a:gd name="connsiteX94" fmla="*/ 5051654 w 5066908"/>
              <a:gd name="connsiteY94" fmla="*/ 3349255 h 5102829"/>
              <a:gd name="connsiteX95" fmla="*/ 4987859 w 5066908"/>
              <a:gd name="connsiteY95" fmla="*/ 3370521 h 5102829"/>
              <a:gd name="connsiteX96" fmla="*/ 4924064 w 5066908"/>
              <a:gd name="connsiteY96" fmla="*/ 3402418 h 5102829"/>
              <a:gd name="connsiteX97" fmla="*/ 4902798 w 5066908"/>
              <a:gd name="connsiteY97" fmla="*/ 3423683 h 5102829"/>
              <a:gd name="connsiteX98" fmla="*/ 4839003 w 5066908"/>
              <a:gd name="connsiteY98" fmla="*/ 3444948 h 5102829"/>
              <a:gd name="connsiteX99" fmla="*/ 4775208 w 5066908"/>
              <a:gd name="connsiteY99" fmla="*/ 3530009 h 5102829"/>
              <a:gd name="connsiteX100" fmla="*/ 4732678 w 5066908"/>
              <a:gd name="connsiteY100" fmla="*/ 3646967 h 5102829"/>
              <a:gd name="connsiteX101" fmla="*/ 4711412 w 5066908"/>
              <a:gd name="connsiteY101" fmla="*/ 3689497 h 5102829"/>
              <a:gd name="connsiteX102" fmla="*/ 4700780 w 5066908"/>
              <a:gd name="connsiteY102" fmla="*/ 3732028 h 5102829"/>
              <a:gd name="connsiteX103" fmla="*/ 4658250 w 5066908"/>
              <a:gd name="connsiteY103" fmla="*/ 3838353 h 5102829"/>
              <a:gd name="connsiteX104" fmla="*/ 4636984 w 5066908"/>
              <a:gd name="connsiteY104" fmla="*/ 3912781 h 5102829"/>
              <a:gd name="connsiteX105" fmla="*/ 4541291 w 5066908"/>
              <a:gd name="connsiteY105" fmla="*/ 3955311 h 5102829"/>
              <a:gd name="connsiteX106" fmla="*/ 4509394 w 5066908"/>
              <a:gd name="connsiteY106" fmla="*/ 3965944 h 5102829"/>
              <a:gd name="connsiteX107" fmla="*/ 4477496 w 5066908"/>
              <a:gd name="connsiteY107" fmla="*/ 3976576 h 5102829"/>
              <a:gd name="connsiteX108" fmla="*/ 4445598 w 5066908"/>
              <a:gd name="connsiteY108" fmla="*/ 3997841 h 5102829"/>
              <a:gd name="connsiteX109" fmla="*/ 4413701 w 5066908"/>
              <a:gd name="connsiteY109" fmla="*/ 4008474 h 5102829"/>
              <a:gd name="connsiteX110" fmla="*/ 4381803 w 5066908"/>
              <a:gd name="connsiteY110" fmla="*/ 4040372 h 5102829"/>
              <a:gd name="connsiteX111" fmla="*/ 4360538 w 5066908"/>
              <a:gd name="connsiteY111" fmla="*/ 4072269 h 5102829"/>
              <a:gd name="connsiteX112" fmla="*/ 4349905 w 5066908"/>
              <a:gd name="connsiteY112" fmla="*/ 4104167 h 5102829"/>
              <a:gd name="connsiteX113" fmla="*/ 4318008 w 5066908"/>
              <a:gd name="connsiteY113" fmla="*/ 4125432 h 5102829"/>
              <a:gd name="connsiteX114" fmla="*/ 4254212 w 5066908"/>
              <a:gd name="connsiteY114" fmla="*/ 4146697 h 5102829"/>
              <a:gd name="connsiteX115" fmla="*/ 4222315 w 5066908"/>
              <a:gd name="connsiteY115" fmla="*/ 4178595 h 5102829"/>
              <a:gd name="connsiteX116" fmla="*/ 4158519 w 5066908"/>
              <a:gd name="connsiteY116" fmla="*/ 4221125 h 5102829"/>
              <a:gd name="connsiteX117" fmla="*/ 4115989 w 5066908"/>
              <a:gd name="connsiteY117" fmla="*/ 4284921 h 5102829"/>
              <a:gd name="connsiteX118" fmla="*/ 4094724 w 5066908"/>
              <a:gd name="connsiteY118" fmla="*/ 4316818 h 5102829"/>
              <a:gd name="connsiteX119" fmla="*/ 4073459 w 5066908"/>
              <a:gd name="connsiteY119" fmla="*/ 4380614 h 5102829"/>
              <a:gd name="connsiteX120" fmla="*/ 4062826 w 5066908"/>
              <a:gd name="connsiteY120" fmla="*/ 4412511 h 5102829"/>
              <a:gd name="connsiteX121" fmla="*/ 4020296 w 5066908"/>
              <a:gd name="connsiteY121" fmla="*/ 4476307 h 5102829"/>
              <a:gd name="connsiteX122" fmla="*/ 3999031 w 5066908"/>
              <a:gd name="connsiteY122" fmla="*/ 4508204 h 5102829"/>
              <a:gd name="connsiteX123" fmla="*/ 3967133 w 5066908"/>
              <a:gd name="connsiteY123" fmla="*/ 4529469 h 5102829"/>
              <a:gd name="connsiteX124" fmla="*/ 3956501 w 5066908"/>
              <a:gd name="connsiteY124" fmla="*/ 4561367 h 5102829"/>
              <a:gd name="connsiteX125" fmla="*/ 3945279 w 5066908"/>
              <a:gd name="connsiteY125" fmla="*/ 5095741 h 5102829"/>
              <a:gd name="connsiteX126" fmla="*/ 3945279 w 5066908"/>
              <a:gd name="connsiteY126" fmla="*/ 5095741 h 5102829"/>
              <a:gd name="connsiteX127" fmla="*/ 3873271 w 5066908"/>
              <a:gd name="connsiteY127" fmla="*/ 5095741 h 5102829"/>
              <a:gd name="connsiteX128" fmla="*/ 3801263 w 5066908"/>
              <a:gd name="connsiteY128" fmla="*/ 5095741 h 5102829"/>
              <a:gd name="connsiteX129" fmla="*/ 3657247 w 5066908"/>
              <a:gd name="connsiteY129" fmla="*/ 4879717 h 5102829"/>
              <a:gd name="connsiteX130" fmla="*/ 3441223 w 5066908"/>
              <a:gd name="connsiteY130" fmla="*/ 4807709 h 5102829"/>
              <a:gd name="connsiteX131" fmla="*/ 3225199 w 5066908"/>
              <a:gd name="connsiteY131" fmla="*/ 4663693 h 5102829"/>
              <a:gd name="connsiteX132" fmla="*/ 3180324 w 5066908"/>
              <a:gd name="connsiteY132" fmla="*/ 4455041 h 5102829"/>
              <a:gd name="connsiteX133" fmla="*/ 3105896 w 5066908"/>
              <a:gd name="connsiteY133" fmla="*/ 4423144 h 5102829"/>
              <a:gd name="connsiteX134" fmla="*/ 3010203 w 5066908"/>
              <a:gd name="connsiteY134" fmla="*/ 4380614 h 5102829"/>
              <a:gd name="connsiteX135" fmla="*/ 2925143 w 5066908"/>
              <a:gd name="connsiteY135" fmla="*/ 4348716 h 5102829"/>
              <a:gd name="connsiteX136" fmla="*/ 2935775 w 5066908"/>
              <a:gd name="connsiteY136" fmla="*/ 4306186 h 5102829"/>
              <a:gd name="connsiteX137" fmla="*/ 2946408 w 5066908"/>
              <a:gd name="connsiteY137" fmla="*/ 4274288 h 5102829"/>
              <a:gd name="connsiteX138" fmla="*/ 2935775 w 5066908"/>
              <a:gd name="connsiteY138" fmla="*/ 3997841 h 5102829"/>
              <a:gd name="connsiteX139" fmla="*/ 2882612 w 5066908"/>
              <a:gd name="connsiteY139" fmla="*/ 3923414 h 5102829"/>
              <a:gd name="connsiteX140" fmla="*/ 2871980 w 5066908"/>
              <a:gd name="connsiteY140" fmla="*/ 3891516 h 5102829"/>
              <a:gd name="connsiteX141" fmla="*/ 2861347 w 5066908"/>
              <a:gd name="connsiteY141" fmla="*/ 3838353 h 5102829"/>
              <a:gd name="connsiteX142" fmla="*/ 2755022 w 5066908"/>
              <a:gd name="connsiteY142" fmla="*/ 3732028 h 5102829"/>
              <a:gd name="connsiteX143" fmla="*/ 2712491 w 5066908"/>
              <a:gd name="connsiteY143" fmla="*/ 3689497 h 5102829"/>
              <a:gd name="connsiteX144" fmla="*/ 2648696 w 5066908"/>
              <a:gd name="connsiteY144" fmla="*/ 3646967 h 5102829"/>
              <a:gd name="connsiteX145" fmla="*/ 2616798 w 5066908"/>
              <a:gd name="connsiteY145" fmla="*/ 3615069 h 5102829"/>
              <a:gd name="connsiteX146" fmla="*/ 2595533 w 5066908"/>
              <a:gd name="connsiteY146" fmla="*/ 3583172 h 5102829"/>
              <a:gd name="connsiteX147" fmla="*/ 2563636 w 5066908"/>
              <a:gd name="connsiteY147" fmla="*/ 3572539 h 5102829"/>
              <a:gd name="connsiteX148" fmla="*/ 2531738 w 5066908"/>
              <a:gd name="connsiteY148" fmla="*/ 3551274 h 5102829"/>
              <a:gd name="connsiteX149" fmla="*/ 2499840 w 5066908"/>
              <a:gd name="connsiteY149" fmla="*/ 3540641 h 5102829"/>
              <a:gd name="connsiteX150" fmla="*/ 2467943 w 5066908"/>
              <a:gd name="connsiteY150" fmla="*/ 3519376 h 5102829"/>
              <a:gd name="connsiteX151" fmla="*/ 2425412 w 5066908"/>
              <a:gd name="connsiteY151" fmla="*/ 3508744 h 5102829"/>
              <a:gd name="connsiteX152" fmla="*/ 2393515 w 5066908"/>
              <a:gd name="connsiteY152" fmla="*/ 3498111 h 5102829"/>
              <a:gd name="connsiteX153" fmla="*/ 2287189 w 5066908"/>
              <a:gd name="connsiteY153" fmla="*/ 3466214 h 5102829"/>
              <a:gd name="connsiteX154" fmla="*/ 2255291 w 5066908"/>
              <a:gd name="connsiteY154" fmla="*/ 3455581 h 5102829"/>
              <a:gd name="connsiteX155" fmla="*/ 2223394 w 5066908"/>
              <a:gd name="connsiteY155" fmla="*/ 3434316 h 5102829"/>
              <a:gd name="connsiteX156" fmla="*/ 2138333 w 5066908"/>
              <a:gd name="connsiteY156" fmla="*/ 3413051 h 5102829"/>
              <a:gd name="connsiteX157" fmla="*/ 2074538 w 5066908"/>
              <a:gd name="connsiteY157" fmla="*/ 3391786 h 5102829"/>
              <a:gd name="connsiteX158" fmla="*/ 2032008 w 5066908"/>
              <a:gd name="connsiteY158" fmla="*/ 3381153 h 5102829"/>
              <a:gd name="connsiteX159" fmla="*/ 1989478 w 5066908"/>
              <a:gd name="connsiteY159" fmla="*/ 3359888 h 5102829"/>
              <a:gd name="connsiteX160" fmla="*/ 1925682 w 5066908"/>
              <a:gd name="connsiteY160" fmla="*/ 3338623 h 5102829"/>
              <a:gd name="connsiteX161" fmla="*/ 1893784 w 5066908"/>
              <a:gd name="connsiteY161" fmla="*/ 3317358 h 5102829"/>
              <a:gd name="connsiteX162" fmla="*/ 1861887 w 5066908"/>
              <a:gd name="connsiteY162" fmla="*/ 3306725 h 5102829"/>
              <a:gd name="connsiteX163" fmla="*/ 1829989 w 5066908"/>
              <a:gd name="connsiteY163" fmla="*/ 3264195 h 5102829"/>
              <a:gd name="connsiteX164" fmla="*/ 1798091 w 5066908"/>
              <a:gd name="connsiteY164" fmla="*/ 3253562 h 5102829"/>
              <a:gd name="connsiteX165" fmla="*/ 1744929 w 5066908"/>
              <a:gd name="connsiteY165" fmla="*/ 3232297 h 5102829"/>
              <a:gd name="connsiteX166" fmla="*/ 1713031 w 5066908"/>
              <a:gd name="connsiteY166" fmla="*/ 3211032 h 5102829"/>
              <a:gd name="connsiteX167" fmla="*/ 1649236 w 5066908"/>
              <a:gd name="connsiteY167" fmla="*/ 3189767 h 5102829"/>
              <a:gd name="connsiteX168" fmla="*/ 1585440 w 5066908"/>
              <a:gd name="connsiteY168" fmla="*/ 3168502 h 5102829"/>
              <a:gd name="connsiteX169" fmla="*/ 1521645 w 5066908"/>
              <a:gd name="connsiteY169" fmla="*/ 3147237 h 5102829"/>
              <a:gd name="connsiteX170" fmla="*/ 1489747 w 5066908"/>
              <a:gd name="connsiteY170" fmla="*/ 3136604 h 5102829"/>
              <a:gd name="connsiteX171" fmla="*/ 1415319 w 5066908"/>
              <a:gd name="connsiteY171" fmla="*/ 3104707 h 5102829"/>
              <a:gd name="connsiteX172" fmla="*/ 1372789 w 5066908"/>
              <a:gd name="connsiteY172" fmla="*/ 3083441 h 5102829"/>
              <a:gd name="connsiteX173" fmla="*/ 1308994 w 5066908"/>
              <a:gd name="connsiteY173" fmla="*/ 3040911 h 5102829"/>
              <a:gd name="connsiteX174" fmla="*/ 1277096 w 5066908"/>
              <a:gd name="connsiteY174" fmla="*/ 2945218 h 5102829"/>
              <a:gd name="connsiteX175" fmla="*/ 1266464 w 5066908"/>
              <a:gd name="connsiteY175" fmla="*/ 2913321 h 5102829"/>
              <a:gd name="connsiteX176" fmla="*/ 1245198 w 5066908"/>
              <a:gd name="connsiteY176" fmla="*/ 2892055 h 5102829"/>
              <a:gd name="connsiteX177" fmla="*/ 1319626 w 5066908"/>
              <a:gd name="connsiteY177" fmla="*/ 2838893 h 5102829"/>
              <a:gd name="connsiteX178" fmla="*/ 1447217 w 5066908"/>
              <a:gd name="connsiteY178" fmla="*/ 2817628 h 5102829"/>
              <a:gd name="connsiteX179" fmla="*/ 1511012 w 5066908"/>
              <a:gd name="connsiteY179" fmla="*/ 2796362 h 5102829"/>
              <a:gd name="connsiteX180" fmla="*/ 1542910 w 5066908"/>
              <a:gd name="connsiteY180" fmla="*/ 2785730 h 5102829"/>
              <a:gd name="connsiteX181" fmla="*/ 1574808 w 5066908"/>
              <a:gd name="connsiteY181" fmla="*/ 2764465 h 5102829"/>
              <a:gd name="connsiteX182" fmla="*/ 1617338 w 5066908"/>
              <a:gd name="connsiteY182" fmla="*/ 2700669 h 5102829"/>
              <a:gd name="connsiteX183" fmla="*/ 1649236 w 5066908"/>
              <a:gd name="connsiteY183" fmla="*/ 2679404 h 5102829"/>
              <a:gd name="connsiteX184" fmla="*/ 1691766 w 5066908"/>
              <a:gd name="connsiteY184" fmla="*/ 2626241 h 5102829"/>
              <a:gd name="connsiteX185" fmla="*/ 1713031 w 5066908"/>
              <a:gd name="connsiteY185" fmla="*/ 2594344 h 5102829"/>
              <a:gd name="connsiteX186" fmla="*/ 1702398 w 5066908"/>
              <a:gd name="connsiteY186" fmla="*/ 2424223 h 5102829"/>
              <a:gd name="connsiteX187" fmla="*/ 1681133 w 5066908"/>
              <a:gd name="connsiteY187" fmla="*/ 2392325 h 5102829"/>
              <a:gd name="connsiteX188" fmla="*/ 1670501 w 5066908"/>
              <a:gd name="connsiteY188" fmla="*/ 2360428 h 5102829"/>
              <a:gd name="connsiteX189" fmla="*/ 1638603 w 5066908"/>
              <a:gd name="connsiteY189" fmla="*/ 2339162 h 5102829"/>
              <a:gd name="connsiteX190" fmla="*/ 1617338 w 5066908"/>
              <a:gd name="connsiteY190" fmla="*/ 2307265 h 5102829"/>
              <a:gd name="connsiteX191" fmla="*/ 1500380 w 5066908"/>
              <a:gd name="connsiteY191" fmla="*/ 2275367 h 5102829"/>
              <a:gd name="connsiteX192" fmla="*/ 1436584 w 5066908"/>
              <a:gd name="connsiteY192" fmla="*/ 2254102 h 5102829"/>
              <a:gd name="connsiteX193" fmla="*/ 1372789 w 5066908"/>
              <a:gd name="connsiteY193" fmla="*/ 2211572 h 5102829"/>
              <a:gd name="connsiteX194" fmla="*/ 1340891 w 5066908"/>
              <a:gd name="connsiteY194" fmla="*/ 2190307 h 5102829"/>
              <a:gd name="connsiteX195" fmla="*/ 1287729 w 5066908"/>
              <a:gd name="connsiteY195" fmla="*/ 2137144 h 5102829"/>
              <a:gd name="connsiteX196" fmla="*/ 1223933 w 5066908"/>
              <a:gd name="connsiteY196" fmla="*/ 2105246 h 5102829"/>
              <a:gd name="connsiteX197" fmla="*/ 1202668 w 5066908"/>
              <a:gd name="connsiteY197" fmla="*/ 2073348 h 5102829"/>
              <a:gd name="connsiteX198" fmla="*/ 1170771 w 5066908"/>
              <a:gd name="connsiteY198" fmla="*/ 2052083 h 5102829"/>
              <a:gd name="connsiteX199" fmla="*/ 1149505 w 5066908"/>
              <a:gd name="connsiteY199" fmla="*/ 2030818 h 5102829"/>
              <a:gd name="connsiteX200" fmla="*/ 1138873 w 5066908"/>
              <a:gd name="connsiteY200" fmla="*/ 1998921 h 5102829"/>
              <a:gd name="connsiteX201" fmla="*/ 1117608 w 5066908"/>
              <a:gd name="connsiteY201" fmla="*/ 1977655 h 5102829"/>
              <a:gd name="connsiteX202" fmla="*/ 1053812 w 5066908"/>
              <a:gd name="connsiteY202" fmla="*/ 1945758 h 5102829"/>
              <a:gd name="connsiteX203" fmla="*/ 990017 w 5066908"/>
              <a:gd name="connsiteY203" fmla="*/ 1892595 h 5102829"/>
              <a:gd name="connsiteX204" fmla="*/ 958119 w 5066908"/>
              <a:gd name="connsiteY204" fmla="*/ 1881962 h 5102829"/>
              <a:gd name="connsiteX205" fmla="*/ 904957 w 5066908"/>
              <a:gd name="connsiteY205" fmla="*/ 1839432 h 5102829"/>
              <a:gd name="connsiteX206" fmla="*/ 851794 w 5066908"/>
              <a:gd name="connsiteY206" fmla="*/ 1786269 h 5102829"/>
              <a:gd name="connsiteX207" fmla="*/ 819896 w 5066908"/>
              <a:gd name="connsiteY207" fmla="*/ 1775637 h 5102829"/>
              <a:gd name="connsiteX208" fmla="*/ 777366 w 5066908"/>
              <a:gd name="connsiteY208" fmla="*/ 1754372 h 5102829"/>
              <a:gd name="connsiteX209" fmla="*/ 734836 w 5066908"/>
              <a:gd name="connsiteY209" fmla="*/ 1743739 h 5102829"/>
              <a:gd name="connsiteX210" fmla="*/ 681673 w 5066908"/>
              <a:gd name="connsiteY210" fmla="*/ 1690576 h 5102829"/>
              <a:gd name="connsiteX211" fmla="*/ 628510 w 5066908"/>
              <a:gd name="connsiteY211" fmla="*/ 1616148 h 5102829"/>
              <a:gd name="connsiteX212" fmla="*/ 607245 w 5066908"/>
              <a:gd name="connsiteY212" fmla="*/ 1584251 h 5102829"/>
              <a:gd name="connsiteX213" fmla="*/ 575347 w 5066908"/>
              <a:gd name="connsiteY213" fmla="*/ 1562986 h 5102829"/>
              <a:gd name="connsiteX214" fmla="*/ 500919 w 5066908"/>
              <a:gd name="connsiteY214" fmla="*/ 1477925 h 5102829"/>
              <a:gd name="connsiteX215" fmla="*/ 405226 w 5066908"/>
              <a:gd name="connsiteY215" fmla="*/ 1435395 h 5102829"/>
              <a:gd name="connsiteX216" fmla="*/ 330798 w 5066908"/>
              <a:gd name="connsiteY216" fmla="*/ 1350334 h 5102829"/>
              <a:gd name="connsiteX217" fmla="*/ 309533 w 5066908"/>
              <a:gd name="connsiteY217" fmla="*/ 1318437 h 5102829"/>
              <a:gd name="connsiteX218" fmla="*/ 277636 w 5066908"/>
              <a:gd name="connsiteY218" fmla="*/ 1297172 h 5102829"/>
              <a:gd name="connsiteX219" fmla="*/ 235105 w 5066908"/>
              <a:gd name="connsiteY219" fmla="*/ 1212111 h 5102829"/>
              <a:gd name="connsiteX220" fmla="*/ 203208 w 5066908"/>
              <a:gd name="connsiteY220" fmla="*/ 1190846 h 5102829"/>
              <a:gd name="connsiteX221" fmla="*/ 171310 w 5066908"/>
              <a:gd name="connsiteY221" fmla="*/ 1127051 h 5102829"/>
              <a:gd name="connsiteX222" fmla="*/ 139412 w 5066908"/>
              <a:gd name="connsiteY222" fmla="*/ 1105786 h 5102829"/>
              <a:gd name="connsiteX223" fmla="*/ 118147 w 5066908"/>
              <a:gd name="connsiteY223" fmla="*/ 1073888 h 5102829"/>
              <a:gd name="connsiteX224" fmla="*/ 86250 w 5066908"/>
              <a:gd name="connsiteY224" fmla="*/ 1052623 h 5102829"/>
              <a:gd name="connsiteX225" fmla="*/ 75617 w 5066908"/>
              <a:gd name="connsiteY225" fmla="*/ 1020725 h 5102829"/>
              <a:gd name="connsiteX226" fmla="*/ 54352 w 5066908"/>
              <a:gd name="connsiteY226" fmla="*/ 988828 h 5102829"/>
              <a:gd name="connsiteX227" fmla="*/ 22454 w 5066908"/>
              <a:gd name="connsiteY227" fmla="*/ 925032 h 5102829"/>
              <a:gd name="connsiteX228" fmla="*/ 22454 w 5066908"/>
              <a:gd name="connsiteY228" fmla="*/ 829339 h 5102829"/>
              <a:gd name="connsiteX229" fmla="*/ 54352 w 5066908"/>
              <a:gd name="connsiteY229" fmla="*/ 808074 h 5102829"/>
              <a:gd name="connsiteX230" fmla="*/ 256371 w 5066908"/>
              <a:gd name="connsiteY230" fmla="*/ 808074 h 5102829"/>
              <a:gd name="connsiteX231" fmla="*/ 277636 w 5066908"/>
              <a:gd name="connsiteY231" fmla="*/ 776176 h 5102829"/>
              <a:gd name="connsiteX232" fmla="*/ 267003 w 5066908"/>
              <a:gd name="connsiteY232" fmla="*/ 733646 h 5102829"/>
              <a:gd name="connsiteX233" fmla="*/ 256371 w 5066908"/>
              <a:gd name="connsiteY233" fmla="*/ 627321 h 5102829"/>
              <a:gd name="connsiteX234" fmla="*/ 235105 w 5066908"/>
              <a:gd name="connsiteY234" fmla="*/ 563525 h 5102829"/>
              <a:gd name="connsiteX235" fmla="*/ 224473 w 5066908"/>
              <a:gd name="connsiteY235" fmla="*/ 531628 h 5102829"/>
              <a:gd name="connsiteX236" fmla="*/ 213840 w 5066908"/>
              <a:gd name="connsiteY236" fmla="*/ 499730 h 5102829"/>
              <a:gd name="connsiteX237" fmla="*/ 192575 w 5066908"/>
              <a:gd name="connsiteY237" fmla="*/ 382772 h 5102829"/>
              <a:gd name="connsiteX238" fmla="*/ 160678 w 5066908"/>
              <a:gd name="connsiteY238" fmla="*/ 276446 h 5102829"/>
              <a:gd name="connsiteX239" fmla="*/ 150045 w 5066908"/>
              <a:gd name="connsiteY239" fmla="*/ 244548 h 5102829"/>
              <a:gd name="connsiteX240" fmla="*/ 160678 w 5066908"/>
              <a:gd name="connsiteY240" fmla="*/ 202018 h 5102829"/>
              <a:gd name="connsiteX241" fmla="*/ 192575 w 5066908"/>
              <a:gd name="connsiteY241" fmla="*/ 191386 h 5102829"/>
              <a:gd name="connsiteX242" fmla="*/ 277636 w 5066908"/>
              <a:gd name="connsiteY242" fmla="*/ 212651 h 5102829"/>
              <a:gd name="connsiteX243" fmla="*/ 585980 w 5066908"/>
              <a:gd name="connsiteY243" fmla="*/ 223283 h 5102829"/>
              <a:gd name="connsiteX244" fmla="*/ 617878 w 5066908"/>
              <a:gd name="connsiteY244" fmla="*/ 233916 h 5102829"/>
              <a:gd name="connsiteX245" fmla="*/ 639143 w 5066908"/>
              <a:gd name="connsiteY245" fmla="*/ 265814 h 5102829"/>
              <a:gd name="connsiteX246" fmla="*/ 671040 w 5066908"/>
              <a:gd name="connsiteY246" fmla="*/ 287079 h 5102829"/>
              <a:gd name="connsiteX247" fmla="*/ 798631 w 5066908"/>
              <a:gd name="connsiteY247" fmla="*/ 276446 h 5102829"/>
              <a:gd name="connsiteX248" fmla="*/ 830529 w 5066908"/>
              <a:gd name="connsiteY248" fmla="*/ 265814 h 5102829"/>
              <a:gd name="connsiteX249" fmla="*/ 851794 w 5066908"/>
              <a:gd name="connsiteY249" fmla="*/ 202018 h 5102829"/>
              <a:gd name="connsiteX250" fmla="*/ 862426 w 5066908"/>
              <a:gd name="connsiteY250" fmla="*/ 170121 h 5102829"/>
              <a:gd name="connsiteX251" fmla="*/ 883691 w 5066908"/>
              <a:gd name="connsiteY251" fmla="*/ 148855 h 5102829"/>
              <a:gd name="connsiteX252" fmla="*/ 904957 w 5066908"/>
              <a:gd name="connsiteY252" fmla="*/ 63795 h 5102829"/>
              <a:gd name="connsiteX253" fmla="*/ 904957 w 5066908"/>
              <a:gd name="connsiteY253" fmla="*/ 0 h 510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5066908" h="5102829">
                <a:moveTo>
                  <a:pt x="904957" y="0"/>
                </a:moveTo>
                <a:cubicBezTo>
                  <a:pt x="908501" y="0"/>
                  <a:pt x="920786" y="42049"/>
                  <a:pt x="926222" y="63795"/>
                </a:cubicBezTo>
                <a:cubicBezTo>
                  <a:pt x="929766" y="77972"/>
                  <a:pt x="930319" y="93255"/>
                  <a:pt x="936854" y="106325"/>
                </a:cubicBezTo>
                <a:cubicBezTo>
                  <a:pt x="960901" y="154419"/>
                  <a:pt x="970743" y="161480"/>
                  <a:pt x="1000650" y="191386"/>
                </a:cubicBezTo>
                <a:cubicBezTo>
                  <a:pt x="1009297" y="217329"/>
                  <a:pt x="1011936" y="234570"/>
                  <a:pt x="1032547" y="255181"/>
                </a:cubicBezTo>
                <a:cubicBezTo>
                  <a:pt x="1041583" y="264217"/>
                  <a:pt x="1053812" y="269358"/>
                  <a:pt x="1064445" y="276446"/>
                </a:cubicBezTo>
                <a:cubicBezTo>
                  <a:pt x="1067989" y="287079"/>
                  <a:pt x="1067153" y="300419"/>
                  <a:pt x="1075078" y="308344"/>
                </a:cubicBezTo>
                <a:cubicBezTo>
                  <a:pt x="1083003" y="316269"/>
                  <a:pt x="1096951" y="313964"/>
                  <a:pt x="1106975" y="318976"/>
                </a:cubicBezTo>
                <a:cubicBezTo>
                  <a:pt x="1118405" y="324691"/>
                  <a:pt x="1128894" y="332258"/>
                  <a:pt x="1138873" y="340241"/>
                </a:cubicBezTo>
                <a:cubicBezTo>
                  <a:pt x="1146701" y="346503"/>
                  <a:pt x="1153876" y="353679"/>
                  <a:pt x="1160138" y="361507"/>
                </a:cubicBezTo>
                <a:cubicBezTo>
                  <a:pt x="1168121" y="371485"/>
                  <a:pt x="1171786" y="384989"/>
                  <a:pt x="1181403" y="393404"/>
                </a:cubicBezTo>
                <a:cubicBezTo>
                  <a:pt x="1200637" y="410234"/>
                  <a:pt x="1227126" y="417862"/>
                  <a:pt x="1245198" y="435934"/>
                </a:cubicBezTo>
                <a:cubicBezTo>
                  <a:pt x="1252287" y="443023"/>
                  <a:pt x="1260201" y="449372"/>
                  <a:pt x="1266464" y="457200"/>
                </a:cubicBezTo>
                <a:cubicBezTo>
                  <a:pt x="1274447" y="467178"/>
                  <a:pt x="1278693" y="480061"/>
                  <a:pt x="1287729" y="489097"/>
                </a:cubicBezTo>
                <a:cubicBezTo>
                  <a:pt x="1296765" y="498133"/>
                  <a:pt x="1308994" y="503274"/>
                  <a:pt x="1319626" y="510362"/>
                </a:cubicBezTo>
                <a:cubicBezTo>
                  <a:pt x="1343572" y="582197"/>
                  <a:pt x="1310362" y="504331"/>
                  <a:pt x="1362157" y="563525"/>
                </a:cubicBezTo>
                <a:cubicBezTo>
                  <a:pt x="1378987" y="582759"/>
                  <a:pt x="1383422" y="613144"/>
                  <a:pt x="1404687" y="627321"/>
                </a:cubicBezTo>
                <a:cubicBezTo>
                  <a:pt x="1444925" y="654147"/>
                  <a:pt x="1427548" y="639550"/>
                  <a:pt x="1457850" y="669851"/>
                </a:cubicBezTo>
                <a:cubicBezTo>
                  <a:pt x="1487966" y="760202"/>
                  <a:pt x="1445965" y="650044"/>
                  <a:pt x="1489747" y="723014"/>
                </a:cubicBezTo>
                <a:cubicBezTo>
                  <a:pt x="1523984" y="780076"/>
                  <a:pt x="1468749" y="733824"/>
                  <a:pt x="1532278" y="776176"/>
                </a:cubicBezTo>
                <a:cubicBezTo>
                  <a:pt x="1536074" y="791359"/>
                  <a:pt x="1557114" y="880148"/>
                  <a:pt x="1564175" y="882502"/>
                </a:cubicBezTo>
                <a:lnTo>
                  <a:pt x="1596073" y="893134"/>
                </a:lnTo>
                <a:cubicBezTo>
                  <a:pt x="1603161" y="900223"/>
                  <a:pt x="1608372" y="909917"/>
                  <a:pt x="1617338" y="914400"/>
                </a:cubicBezTo>
                <a:cubicBezTo>
                  <a:pt x="1630408" y="920935"/>
                  <a:pt x="1645817" y="921018"/>
                  <a:pt x="1659868" y="925032"/>
                </a:cubicBezTo>
                <a:cubicBezTo>
                  <a:pt x="1670645" y="928111"/>
                  <a:pt x="1681741" y="930653"/>
                  <a:pt x="1691766" y="935665"/>
                </a:cubicBezTo>
                <a:cubicBezTo>
                  <a:pt x="1703196" y="941380"/>
                  <a:pt x="1711987" y="951740"/>
                  <a:pt x="1723664" y="956930"/>
                </a:cubicBezTo>
                <a:cubicBezTo>
                  <a:pt x="1744147" y="966034"/>
                  <a:pt x="1766194" y="971107"/>
                  <a:pt x="1787459" y="978195"/>
                </a:cubicBezTo>
                <a:lnTo>
                  <a:pt x="1819357" y="988828"/>
                </a:lnTo>
                <a:lnTo>
                  <a:pt x="1851254" y="999460"/>
                </a:lnTo>
                <a:cubicBezTo>
                  <a:pt x="1861887" y="1006548"/>
                  <a:pt x="1871475" y="1015535"/>
                  <a:pt x="1883152" y="1020725"/>
                </a:cubicBezTo>
                <a:cubicBezTo>
                  <a:pt x="1903635" y="1029829"/>
                  <a:pt x="1925682" y="1034902"/>
                  <a:pt x="1946947" y="1041990"/>
                </a:cubicBezTo>
                <a:cubicBezTo>
                  <a:pt x="1957580" y="1045534"/>
                  <a:pt x="1968820" y="1047611"/>
                  <a:pt x="1978845" y="1052623"/>
                </a:cubicBezTo>
                <a:cubicBezTo>
                  <a:pt x="2031400" y="1078900"/>
                  <a:pt x="2006338" y="1068876"/>
                  <a:pt x="2053273" y="1084521"/>
                </a:cubicBezTo>
                <a:cubicBezTo>
                  <a:pt x="2060361" y="1105786"/>
                  <a:pt x="2062104" y="1129665"/>
                  <a:pt x="2074538" y="1148316"/>
                </a:cubicBezTo>
                <a:cubicBezTo>
                  <a:pt x="2088715" y="1169581"/>
                  <a:pt x="2108986" y="1187865"/>
                  <a:pt x="2117068" y="1212111"/>
                </a:cubicBezTo>
                <a:cubicBezTo>
                  <a:pt x="2133929" y="1262695"/>
                  <a:pt x="2130713" y="1271699"/>
                  <a:pt x="2159598" y="1307804"/>
                </a:cubicBezTo>
                <a:cubicBezTo>
                  <a:pt x="2165860" y="1315632"/>
                  <a:pt x="2174849" y="1321049"/>
                  <a:pt x="2180864" y="1329069"/>
                </a:cubicBezTo>
                <a:cubicBezTo>
                  <a:pt x="2196199" y="1349515"/>
                  <a:pt x="2223394" y="1392865"/>
                  <a:pt x="2223394" y="1392865"/>
                </a:cubicBezTo>
                <a:lnTo>
                  <a:pt x="2244659" y="1456660"/>
                </a:lnTo>
                <a:cubicBezTo>
                  <a:pt x="2248203" y="1467293"/>
                  <a:pt x="2247366" y="1480633"/>
                  <a:pt x="2255291" y="1488558"/>
                </a:cubicBezTo>
                <a:lnTo>
                  <a:pt x="2276557" y="1509823"/>
                </a:lnTo>
                <a:cubicBezTo>
                  <a:pt x="2303280" y="1589997"/>
                  <a:pt x="2264124" y="1494283"/>
                  <a:pt x="2319087" y="1562986"/>
                </a:cubicBezTo>
                <a:cubicBezTo>
                  <a:pt x="2360329" y="1614538"/>
                  <a:pt x="2292020" y="1582316"/>
                  <a:pt x="2361617" y="1605516"/>
                </a:cubicBezTo>
                <a:cubicBezTo>
                  <a:pt x="2385130" y="1629029"/>
                  <a:pt x="2395808" y="1643877"/>
                  <a:pt x="2425412" y="1658679"/>
                </a:cubicBezTo>
                <a:cubicBezTo>
                  <a:pt x="2435437" y="1663691"/>
                  <a:pt x="2446677" y="1665767"/>
                  <a:pt x="2457310" y="1669311"/>
                </a:cubicBezTo>
                <a:cubicBezTo>
                  <a:pt x="2460854" y="1679944"/>
                  <a:pt x="2461726" y="1691883"/>
                  <a:pt x="2467943" y="1701209"/>
                </a:cubicBezTo>
                <a:cubicBezTo>
                  <a:pt x="2484318" y="1725771"/>
                  <a:pt x="2508199" y="1738680"/>
                  <a:pt x="2531738" y="1754372"/>
                </a:cubicBezTo>
                <a:cubicBezTo>
                  <a:pt x="2538826" y="1765004"/>
                  <a:pt x="2543967" y="1777233"/>
                  <a:pt x="2553003" y="1786269"/>
                </a:cubicBezTo>
                <a:cubicBezTo>
                  <a:pt x="2562039" y="1795305"/>
                  <a:pt x="2574922" y="1799551"/>
                  <a:pt x="2584901" y="1807534"/>
                </a:cubicBezTo>
                <a:cubicBezTo>
                  <a:pt x="2660654" y="1868137"/>
                  <a:pt x="2539886" y="1784614"/>
                  <a:pt x="2638064" y="1850065"/>
                </a:cubicBezTo>
                <a:cubicBezTo>
                  <a:pt x="2663370" y="1925983"/>
                  <a:pt x="2646895" y="1895209"/>
                  <a:pt x="2680594" y="1945758"/>
                </a:cubicBezTo>
                <a:cubicBezTo>
                  <a:pt x="2706966" y="2024877"/>
                  <a:pt x="2666485" y="1919279"/>
                  <a:pt x="2733757" y="2020186"/>
                </a:cubicBezTo>
                <a:cubicBezTo>
                  <a:pt x="2786557" y="2099385"/>
                  <a:pt x="2718693" y="2002108"/>
                  <a:pt x="2786919" y="2083981"/>
                </a:cubicBezTo>
                <a:cubicBezTo>
                  <a:pt x="2795100" y="2093798"/>
                  <a:pt x="2800201" y="2105900"/>
                  <a:pt x="2808184" y="2115879"/>
                </a:cubicBezTo>
                <a:cubicBezTo>
                  <a:pt x="2814446" y="2123707"/>
                  <a:pt x="2823188" y="2129316"/>
                  <a:pt x="2829450" y="2137144"/>
                </a:cubicBezTo>
                <a:cubicBezTo>
                  <a:pt x="2883113" y="2204220"/>
                  <a:pt x="2820626" y="2138951"/>
                  <a:pt x="2871980" y="2190307"/>
                </a:cubicBezTo>
                <a:cubicBezTo>
                  <a:pt x="2890022" y="2244435"/>
                  <a:pt x="2868114" y="2207061"/>
                  <a:pt x="2914510" y="2232837"/>
                </a:cubicBezTo>
                <a:cubicBezTo>
                  <a:pt x="2936851" y="2245249"/>
                  <a:pt x="2978305" y="2275367"/>
                  <a:pt x="2978305" y="2275367"/>
                </a:cubicBezTo>
                <a:cubicBezTo>
                  <a:pt x="3014596" y="2384235"/>
                  <a:pt x="2978419" y="2307407"/>
                  <a:pt x="3020836" y="2360428"/>
                </a:cubicBezTo>
                <a:cubicBezTo>
                  <a:pt x="3028819" y="2370406"/>
                  <a:pt x="3033065" y="2383289"/>
                  <a:pt x="3042101" y="2392325"/>
                </a:cubicBezTo>
                <a:cubicBezTo>
                  <a:pt x="3051137" y="2401361"/>
                  <a:pt x="3064020" y="2405607"/>
                  <a:pt x="3073998" y="2413590"/>
                </a:cubicBezTo>
                <a:cubicBezTo>
                  <a:pt x="3081826" y="2419852"/>
                  <a:pt x="3088175" y="2427767"/>
                  <a:pt x="3095264" y="2434855"/>
                </a:cubicBezTo>
                <a:cubicBezTo>
                  <a:pt x="3124750" y="2523318"/>
                  <a:pt x="3079872" y="2382338"/>
                  <a:pt x="3116529" y="2541181"/>
                </a:cubicBezTo>
                <a:cubicBezTo>
                  <a:pt x="3121569" y="2563022"/>
                  <a:pt x="3130706" y="2583711"/>
                  <a:pt x="3137794" y="2604976"/>
                </a:cubicBezTo>
                <a:cubicBezTo>
                  <a:pt x="3149024" y="2638667"/>
                  <a:pt x="3146134" y="2639327"/>
                  <a:pt x="3169691" y="2668772"/>
                </a:cubicBezTo>
                <a:cubicBezTo>
                  <a:pt x="3188010" y="2691670"/>
                  <a:pt x="3236204" y="2726384"/>
                  <a:pt x="3254752" y="2732567"/>
                </a:cubicBezTo>
                <a:lnTo>
                  <a:pt x="3318547" y="2753832"/>
                </a:lnTo>
                <a:cubicBezTo>
                  <a:pt x="3336003" y="2806198"/>
                  <a:pt x="3316683" y="2769999"/>
                  <a:pt x="3361078" y="2806995"/>
                </a:cubicBezTo>
                <a:cubicBezTo>
                  <a:pt x="3372629" y="2816621"/>
                  <a:pt x="3379831" y="2831591"/>
                  <a:pt x="3392975" y="2838893"/>
                </a:cubicBezTo>
                <a:cubicBezTo>
                  <a:pt x="3412570" y="2849779"/>
                  <a:pt x="3438120" y="2847724"/>
                  <a:pt x="3456771" y="2860158"/>
                </a:cubicBezTo>
                <a:cubicBezTo>
                  <a:pt x="3480105" y="2875714"/>
                  <a:pt x="3504217" y="2893694"/>
                  <a:pt x="3531198" y="2902688"/>
                </a:cubicBezTo>
                <a:cubicBezTo>
                  <a:pt x="3548343" y="2908403"/>
                  <a:pt x="3566640" y="2909777"/>
                  <a:pt x="3584361" y="2913321"/>
                </a:cubicBezTo>
                <a:cubicBezTo>
                  <a:pt x="3681550" y="2961915"/>
                  <a:pt x="3608497" y="2932370"/>
                  <a:pt x="3807645" y="2945218"/>
                </a:cubicBezTo>
                <a:lnTo>
                  <a:pt x="3956501" y="2955851"/>
                </a:lnTo>
                <a:cubicBezTo>
                  <a:pt x="3981310" y="2952307"/>
                  <a:pt x="4005981" y="2947594"/>
                  <a:pt x="4030929" y="2945218"/>
                </a:cubicBezTo>
                <a:cubicBezTo>
                  <a:pt x="4080450" y="2940502"/>
                  <a:pt x="4130380" y="2940398"/>
                  <a:pt x="4179784" y="2934586"/>
                </a:cubicBezTo>
                <a:cubicBezTo>
                  <a:pt x="4190915" y="2933276"/>
                  <a:pt x="4201885" y="2929396"/>
                  <a:pt x="4211682" y="2923953"/>
                </a:cubicBezTo>
                <a:cubicBezTo>
                  <a:pt x="4234023" y="2911541"/>
                  <a:pt x="4275478" y="2881423"/>
                  <a:pt x="4275478" y="2881423"/>
                </a:cubicBezTo>
                <a:cubicBezTo>
                  <a:pt x="4276134" y="2881532"/>
                  <a:pt x="4357394" y="2891666"/>
                  <a:pt x="4371171" y="2902688"/>
                </a:cubicBezTo>
                <a:cubicBezTo>
                  <a:pt x="4381150" y="2910671"/>
                  <a:pt x="4384255" y="2924769"/>
                  <a:pt x="4392436" y="2934586"/>
                </a:cubicBezTo>
                <a:cubicBezTo>
                  <a:pt x="4418019" y="2965286"/>
                  <a:pt x="4424867" y="2966839"/>
                  <a:pt x="4456231" y="2987748"/>
                </a:cubicBezTo>
                <a:cubicBezTo>
                  <a:pt x="4459775" y="2998381"/>
                  <a:pt x="4458939" y="3011721"/>
                  <a:pt x="4466864" y="3019646"/>
                </a:cubicBezTo>
                <a:cubicBezTo>
                  <a:pt x="4484936" y="3037718"/>
                  <a:pt x="4530659" y="3062176"/>
                  <a:pt x="4530659" y="3062176"/>
                </a:cubicBezTo>
                <a:cubicBezTo>
                  <a:pt x="4537747" y="3072809"/>
                  <a:pt x="4541945" y="3086091"/>
                  <a:pt x="4551924" y="3094074"/>
                </a:cubicBezTo>
                <a:cubicBezTo>
                  <a:pt x="4560676" y="3101076"/>
                  <a:pt x="4573520" y="3100292"/>
                  <a:pt x="4583822" y="3104707"/>
                </a:cubicBezTo>
                <a:cubicBezTo>
                  <a:pt x="4598390" y="3110951"/>
                  <a:pt x="4611784" y="3119728"/>
                  <a:pt x="4626352" y="3125972"/>
                </a:cubicBezTo>
                <a:cubicBezTo>
                  <a:pt x="4654136" y="3137879"/>
                  <a:pt x="4670816" y="3138248"/>
                  <a:pt x="4700780" y="3147237"/>
                </a:cubicBezTo>
                <a:cubicBezTo>
                  <a:pt x="4722250" y="3153678"/>
                  <a:pt x="4743763" y="3160177"/>
                  <a:pt x="4764575" y="3168502"/>
                </a:cubicBezTo>
                <a:cubicBezTo>
                  <a:pt x="4828144" y="3193929"/>
                  <a:pt x="4799631" y="3183731"/>
                  <a:pt x="4849636" y="3200400"/>
                </a:cubicBezTo>
                <a:cubicBezTo>
                  <a:pt x="4860268" y="3211032"/>
                  <a:pt x="4868478" y="3224837"/>
                  <a:pt x="4881533" y="3232297"/>
                </a:cubicBezTo>
                <a:cubicBezTo>
                  <a:pt x="4894221" y="3239547"/>
                  <a:pt x="4910013" y="3238915"/>
                  <a:pt x="4924064" y="3242930"/>
                </a:cubicBezTo>
                <a:cubicBezTo>
                  <a:pt x="4934840" y="3246009"/>
                  <a:pt x="4945660" y="3249147"/>
                  <a:pt x="4955961" y="3253562"/>
                </a:cubicBezTo>
                <a:cubicBezTo>
                  <a:pt x="5047926" y="3292977"/>
                  <a:pt x="4955586" y="3260527"/>
                  <a:pt x="5030389" y="3285460"/>
                </a:cubicBezTo>
                <a:cubicBezTo>
                  <a:pt x="5041022" y="3292548"/>
                  <a:pt x="5058246" y="3294602"/>
                  <a:pt x="5062287" y="3306725"/>
                </a:cubicBezTo>
                <a:cubicBezTo>
                  <a:pt x="5066908" y="3320588"/>
                  <a:pt x="5062749" y="3339745"/>
                  <a:pt x="5051654" y="3349255"/>
                </a:cubicBezTo>
                <a:cubicBezTo>
                  <a:pt x="5034635" y="3363843"/>
                  <a:pt x="5006510" y="3358087"/>
                  <a:pt x="4987859" y="3370521"/>
                </a:cubicBezTo>
                <a:cubicBezTo>
                  <a:pt x="4946636" y="3398003"/>
                  <a:pt x="4968084" y="3387745"/>
                  <a:pt x="4924064" y="3402418"/>
                </a:cubicBezTo>
                <a:cubicBezTo>
                  <a:pt x="4916975" y="3409506"/>
                  <a:pt x="4911764" y="3419200"/>
                  <a:pt x="4902798" y="3423683"/>
                </a:cubicBezTo>
                <a:cubicBezTo>
                  <a:pt x="4882749" y="3433707"/>
                  <a:pt x="4839003" y="3444948"/>
                  <a:pt x="4839003" y="3444948"/>
                </a:cubicBezTo>
                <a:cubicBezTo>
                  <a:pt x="4813814" y="3470138"/>
                  <a:pt x="4787230" y="3493944"/>
                  <a:pt x="4775208" y="3530009"/>
                </a:cubicBezTo>
                <a:cubicBezTo>
                  <a:pt x="4759494" y="3577152"/>
                  <a:pt x="4752402" y="3602588"/>
                  <a:pt x="4732678" y="3646967"/>
                </a:cubicBezTo>
                <a:cubicBezTo>
                  <a:pt x="4726241" y="3661451"/>
                  <a:pt x="4718501" y="3675320"/>
                  <a:pt x="4711412" y="3689497"/>
                </a:cubicBezTo>
                <a:cubicBezTo>
                  <a:pt x="4707868" y="3703674"/>
                  <a:pt x="4705911" y="3718345"/>
                  <a:pt x="4700780" y="3732028"/>
                </a:cubicBezTo>
                <a:cubicBezTo>
                  <a:pt x="4667777" y="3820039"/>
                  <a:pt x="4686951" y="3723555"/>
                  <a:pt x="4658250" y="3838353"/>
                </a:cubicBezTo>
                <a:cubicBezTo>
                  <a:pt x="4657555" y="3841132"/>
                  <a:pt x="4642531" y="3905847"/>
                  <a:pt x="4636984" y="3912781"/>
                </a:cubicBezTo>
                <a:cubicBezTo>
                  <a:pt x="4618602" y="3935758"/>
                  <a:pt x="4560785" y="3948813"/>
                  <a:pt x="4541291" y="3955311"/>
                </a:cubicBezTo>
                <a:lnTo>
                  <a:pt x="4509394" y="3965944"/>
                </a:lnTo>
                <a:lnTo>
                  <a:pt x="4477496" y="3976576"/>
                </a:lnTo>
                <a:cubicBezTo>
                  <a:pt x="4466863" y="3983664"/>
                  <a:pt x="4457028" y="3992126"/>
                  <a:pt x="4445598" y="3997841"/>
                </a:cubicBezTo>
                <a:cubicBezTo>
                  <a:pt x="4435574" y="4002853"/>
                  <a:pt x="4423026" y="4002257"/>
                  <a:pt x="4413701" y="4008474"/>
                </a:cubicBezTo>
                <a:cubicBezTo>
                  <a:pt x="4401190" y="4016815"/>
                  <a:pt x="4391429" y="4028820"/>
                  <a:pt x="4381803" y="4040372"/>
                </a:cubicBezTo>
                <a:cubicBezTo>
                  <a:pt x="4373622" y="4050189"/>
                  <a:pt x="4366253" y="4060840"/>
                  <a:pt x="4360538" y="4072269"/>
                </a:cubicBezTo>
                <a:cubicBezTo>
                  <a:pt x="4355526" y="4082294"/>
                  <a:pt x="4356906" y="4095415"/>
                  <a:pt x="4349905" y="4104167"/>
                </a:cubicBezTo>
                <a:cubicBezTo>
                  <a:pt x="4341922" y="4114145"/>
                  <a:pt x="4329685" y="4120242"/>
                  <a:pt x="4318008" y="4125432"/>
                </a:cubicBezTo>
                <a:cubicBezTo>
                  <a:pt x="4297524" y="4134536"/>
                  <a:pt x="4254212" y="4146697"/>
                  <a:pt x="4254212" y="4146697"/>
                </a:cubicBezTo>
                <a:cubicBezTo>
                  <a:pt x="4243580" y="4157330"/>
                  <a:pt x="4234184" y="4169363"/>
                  <a:pt x="4222315" y="4178595"/>
                </a:cubicBezTo>
                <a:cubicBezTo>
                  <a:pt x="4202141" y="4194286"/>
                  <a:pt x="4158519" y="4221125"/>
                  <a:pt x="4158519" y="4221125"/>
                </a:cubicBezTo>
                <a:lnTo>
                  <a:pt x="4115989" y="4284921"/>
                </a:lnTo>
                <a:cubicBezTo>
                  <a:pt x="4108901" y="4295553"/>
                  <a:pt x="4098765" y="4304695"/>
                  <a:pt x="4094724" y="4316818"/>
                </a:cubicBezTo>
                <a:lnTo>
                  <a:pt x="4073459" y="4380614"/>
                </a:lnTo>
                <a:cubicBezTo>
                  <a:pt x="4069915" y="4391246"/>
                  <a:pt x="4069043" y="4403186"/>
                  <a:pt x="4062826" y="4412511"/>
                </a:cubicBezTo>
                <a:lnTo>
                  <a:pt x="4020296" y="4476307"/>
                </a:lnTo>
                <a:cubicBezTo>
                  <a:pt x="4013208" y="4486939"/>
                  <a:pt x="4009663" y="4501116"/>
                  <a:pt x="3999031" y="4508204"/>
                </a:cubicBezTo>
                <a:lnTo>
                  <a:pt x="3967133" y="4529469"/>
                </a:lnTo>
                <a:cubicBezTo>
                  <a:pt x="3963589" y="4540102"/>
                  <a:pt x="3963502" y="4552615"/>
                  <a:pt x="3956501" y="4561367"/>
                </a:cubicBezTo>
                <a:cubicBezTo>
                  <a:pt x="3941512" y="4580104"/>
                  <a:pt x="3966291" y="5088737"/>
                  <a:pt x="3945279" y="5095741"/>
                </a:cubicBezTo>
                <a:lnTo>
                  <a:pt x="3945279" y="5095741"/>
                </a:lnTo>
                <a:cubicBezTo>
                  <a:pt x="3934646" y="5088653"/>
                  <a:pt x="3884948" y="5100931"/>
                  <a:pt x="3873271" y="5095741"/>
                </a:cubicBezTo>
                <a:cubicBezTo>
                  <a:pt x="3852788" y="5086637"/>
                  <a:pt x="3822528" y="5102829"/>
                  <a:pt x="3801263" y="5095741"/>
                </a:cubicBezTo>
                <a:lnTo>
                  <a:pt x="3657247" y="4879717"/>
                </a:lnTo>
                <a:cubicBezTo>
                  <a:pt x="3628671" y="4870192"/>
                  <a:pt x="3472375" y="4809541"/>
                  <a:pt x="3441223" y="4807709"/>
                </a:cubicBezTo>
                <a:cubicBezTo>
                  <a:pt x="3338558" y="4801670"/>
                  <a:pt x="3327981" y="4667237"/>
                  <a:pt x="3225199" y="4663693"/>
                </a:cubicBezTo>
                <a:cubicBezTo>
                  <a:pt x="3196846" y="4656604"/>
                  <a:pt x="3204642" y="4471253"/>
                  <a:pt x="3180324" y="4455041"/>
                </a:cubicBezTo>
                <a:cubicBezTo>
                  <a:pt x="3136267" y="4425670"/>
                  <a:pt x="3160823" y="4436875"/>
                  <a:pt x="3105896" y="4423144"/>
                </a:cubicBezTo>
                <a:cubicBezTo>
                  <a:pt x="3044524" y="4382230"/>
                  <a:pt x="3105107" y="4418577"/>
                  <a:pt x="3010203" y="4380614"/>
                </a:cubicBezTo>
                <a:cubicBezTo>
                  <a:pt x="2946634" y="4355186"/>
                  <a:pt x="2975147" y="4365383"/>
                  <a:pt x="2925143" y="4348716"/>
                </a:cubicBezTo>
                <a:cubicBezTo>
                  <a:pt x="2928687" y="4334539"/>
                  <a:pt x="2931761" y="4320237"/>
                  <a:pt x="2935775" y="4306186"/>
                </a:cubicBezTo>
                <a:cubicBezTo>
                  <a:pt x="2938854" y="4295409"/>
                  <a:pt x="2946408" y="4285496"/>
                  <a:pt x="2946408" y="4274288"/>
                </a:cubicBezTo>
                <a:cubicBezTo>
                  <a:pt x="2946408" y="4182071"/>
                  <a:pt x="2944383" y="4089656"/>
                  <a:pt x="2935775" y="3997841"/>
                </a:cubicBezTo>
                <a:cubicBezTo>
                  <a:pt x="2929373" y="3929549"/>
                  <a:pt x="2926572" y="3938066"/>
                  <a:pt x="2882612" y="3923414"/>
                </a:cubicBezTo>
                <a:cubicBezTo>
                  <a:pt x="2879068" y="3912781"/>
                  <a:pt x="2874698" y="3902389"/>
                  <a:pt x="2871980" y="3891516"/>
                </a:cubicBezTo>
                <a:cubicBezTo>
                  <a:pt x="2867597" y="3873984"/>
                  <a:pt x="2868825" y="3854805"/>
                  <a:pt x="2861347" y="3838353"/>
                </a:cubicBezTo>
                <a:cubicBezTo>
                  <a:pt x="2814091" y="3734390"/>
                  <a:pt x="2830631" y="3807637"/>
                  <a:pt x="2755022" y="3732028"/>
                </a:cubicBezTo>
                <a:cubicBezTo>
                  <a:pt x="2740845" y="3717851"/>
                  <a:pt x="2729173" y="3700618"/>
                  <a:pt x="2712491" y="3689497"/>
                </a:cubicBezTo>
                <a:cubicBezTo>
                  <a:pt x="2691226" y="3675320"/>
                  <a:pt x="2666768" y="3665039"/>
                  <a:pt x="2648696" y="3646967"/>
                </a:cubicBezTo>
                <a:cubicBezTo>
                  <a:pt x="2638063" y="3636334"/>
                  <a:pt x="2626424" y="3626621"/>
                  <a:pt x="2616798" y="3615069"/>
                </a:cubicBezTo>
                <a:cubicBezTo>
                  <a:pt x="2608617" y="3605252"/>
                  <a:pt x="2605511" y="3591155"/>
                  <a:pt x="2595533" y="3583172"/>
                </a:cubicBezTo>
                <a:cubicBezTo>
                  <a:pt x="2586781" y="3576171"/>
                  <a:pt x="2573660" y="3577551"/>
                  <a:pt x="2563636" y="3572539"/>
                </a:cubicBezTo>
                <a:cubicBezTo>
                  <a:pt x="2552206" y="3566824"/>
                  <a:pt x="2543168" y="3556989"/>
                  <a:pt x="2531738" y="3551274"/>
                </a:cubicBezTo>
                <a:cubicBezTo>
                  <a:pt x="2521713" y="3546262"/>
                  <a:pt x="2509865" y="3545653"/>
                  <a:pt x="2499840" y="3540641"/>
                </a:cubicBezTo>
                <a:cubicBezTo>
                  <a:pt x="2488411" y="3534926"/>
                  <a:pt x="2479688" y="3524410"/>
                  <a:pt x="2467943" y="3519376"/>
                </a:cubicBezTo>
                <a:cubicBezTo>
                  <a:pt x="2454511" y="3513620"/>
                  <a:pt x="2439463" y="3512759"/>
                  <a:pt x="2425412" y="3508744"/>
                </a:cubicBezTo>
                <a:cubicBezTo>
                  <a:pt x="2414636" y="3505665"/>
                  <a:pt x="2404291" y="3501190"/>
                  <a:pt x="2393515" y="3498111"/>
                </a:cubicBezTo>
                <a:cubicBezTo>
                  <a:pt x="2281018" y="3465969"/>
                  <a:pt x="2438812" y="3516755"/>
                  <a:pt x="2287189" y="3466214"/>
                </a:cubicBezTo>
                <a:cubicBezTo>
                  <a:pt x="2276556" y="3462670"/>
                  <a:pt x="2264616" y="3461798"/>
                  <a:pt x="2255291" y="3455581"/>
                </a:cubicBezTo>
                <a:cubicBezTo>
                  <a:pt x="2244659" y="3448493"/>
                  <a:pt x="2235403" y="3438683"/>
                  <a:pt x="2223394" y="3434316"/>
                </a:cubicBezTo>
                <a:cubicBezTo>
                  <a:pt x="2195927" y="3424328"/>
                  <a:pt x="2166059" y="3422293"/>
                  <a:pt x="2138333" y="3413051"/>
                </a:cubicBezTo>
                <a:cubicBezTo>
                  <a:pt x="2117068" y="3405963"/>
                  <a:pt x="2096284" y="3397223"/>
                  <a:pt x="2074538" y="3391786"/>
                </a:cubicBezTo>
                <a:cubicBezTo>
                  <a:pt x="2060361" y="3388242"/>
                  <a:pt x="2045691" y="3386284"/>
                  <a:pt x="2032008" y="3381153"/>
                </a:cubicBezTo>
                <a:cubicBezTo>
                  <a:pt x="2017167" y="3375588"/>
                  <a:pt x="2004194" y="3365774"/>
                  <a:pt x="1989478" y="3359888"/>
                </a:cubicBezTo>
                <a:cubicBezTo>
                  <a:pt x="1968666" y="3351563"/>
                  <a:pt x="1925682" y="3338623"/>
                  <a:pt x="1925682" y="3338623"/>
                </a:cubicBezTo>
                <a:cubicBezTo>
                  <a:pt x="1915049" y="3331535"/>
                  <a:pt x="1905214" y="3323073"/>
                  <a:pt x="1893784" y="3317358"/>
                </a:cubicBezTo>
                <a:cubicBezTo>
                  <a:pt x="1883760" y="3312346"/>
                  <a:pt x="1870497" y="3313900"/>
                  <a:pt x="1861887" y="3306725"/>
                </a:cubicBezTo>
                <a:cubicBezTo>
                  <a:pt x="1848273" y="3295380"/>
                  <a:pt x="1843603" y="3275540"/>
                  <a:pt x="1829989" y="3264195"/>
                </a:cubicBezTo>
                <a:cubicBezTo>
                  <a:pt x="1821379" y="3257020"/>
                  <a:pt x="1808585" y="3257497"/>
                  <a:pt x="1798091" y="3253562"/>
                </a:cubicBezTo>
                <a:cubicBezTo>
                  <a:pt x="1780220" y="3246860"/>
                  <a:pt x="1762000" y="3240832"/>
                  <a:pt x="1744929" y="3232297"/>
                </a:cubicBezTo>
                <a:cubicBezTo>
                  <a:pt x="1733499" y="3226582"/>
                  <a:pt x="1724708" y="3216222"/>
                  <a:pt x="1713031" y="3211032"/>
                </a:cubicBezTo>
                <a:cubicBezTo>
                  <a:pt x="1692548" y="3201928"/>
                  <a:pt x="1670501" y="3196855"/>
                  <a:pt x="1649236" y="3189767"/>
                </a:cubicBezTo>
                <a:lnTo>
                  <a:pt x="1585440" y="3168502"/>
                </a:lnTo>
                <a:lnTo>
                  <a:pt x="1521645" y="3147237"/>
                </a:lnTo>
                <a:cubicBezTo>
                  <a:pt x="1511012" y="3143693"/>
                  <a:pt x="1499072" y="3142821"/>
                  <a:pt x="1489747" y="3136604"/>
                </a:cubicBezTo>
                <a:cubicBezTo>
                  <a:pt x="1445691" y="3107233"/>
                  <a:pt x="1470247" y="3118438"/>
                  <a:pt x="1415319" y="3104707"/>
                </a:cubicBezTo>
                <a:cubicBezTo>
                  <a:pt x="1401142" y="3097618"/>
                  <a:pt x="1386380" y="3091596"/>
                  <a:pt x="1372789" y="3083441"/>
                </a:cubicBezTo>
                <a:cubicBezTo>
                  <a:pt x="1350874" y="3070292"/>
                  <a:pt x="1308994" y="3040911"/>
                  <a:pt x="1308994" y="3040911"/>
                </a:cubicBezTo>
                <a:lnTo>
                  <a:pt x="1277096" y="2945218"/>
                </a:lnTo>
                <a:cubicBezTo>
                  <a:pt x="1273552" y="2934586"/>
                  <a:pt x="1274389" y="2921246"/>
                  <a:pt x="1266464" y="2913321"/>
                </a:cubicBezTo>
                <a:lnTo>
                  <a:pt x="1245198" y="2892055"/>
                </a:lnTo>
                <a:cubicBezTo>
                  <a:pt x="1260731" y="2845460"/>
                  <a:pt x="1249577" y="2850568"/>
                  <a:pt x="1319626" y="2838893"/>
                </a:cubicBezTo>
                <a:lnTo>
                  <a:pt x="1447217" y="2817628"/>
                </a:lnTo>
                <a:lnTo>
                  <a:pt x="1511012" y="2796362"/>
                </a:lnTo>
                <a:lnTo>
                  <a:pt x="1542910" y="2785730"/>
                </a:lnTo>
                <a:cubicBezTo>
                  <a:pt x="1553543" y="2778642"/>
                  <a:pt x="1566393" y="2774082"/>
                  <a:pt x="1574808" y="2764465"/>
                </a:cubicBezTo>
                <a:cubicBezTo>
                  <a:pt x="1591638" y="2745231"/>
                  <a:pt x="1596073" y="2714846"/>
                  <a:pt x="1617338" y="2700669"/>
                </a:cubicBezTo>
                <a:lnTo>
                  <a:pt x="1649236" y="2679404"/>
                </a:lnTo>
                <a:cubicBezTo>
                  <a:pt x="1714686" y="2581230"/>
                  <a:pt x="1631165" y="2701993"/>
                  <a:pt x="1691766" y="2626241"/>
                </a:cubicBezTo>
                <a:cubicBezTo>
                  <a:pt x="1699749" y="2616263"/>
                  <a:pt x="1705943" y="2604976"/>
                  <a:pt x="1713031" y="2594344"/>
                </a:cubicBezTo>
                <a:cubicBezTo>
                  <a:pt x="1709487" y="2537637"/>
                  <a:pt x="1711259" y="2480345"/>
                  <a:pt x="1702398" y="2424223"/>
                </a:cubicBezTo>
                <a:cubicBezTo>
                  <a:pt x="1700405" y="2411601"/>
                  <a:pt x="1686848" y="2403755"/>
                  <a:pt x="1681133" y="2392325"/>
                </a:cubicBezTo>
                <a:cubicBezTo>
                  <a:pt x="1676121" y="2382301"/>
                  <a:pt x="1677502" y="2369180"/>
                  <a:pt x="1670501" y="2360428"/>
                </a:cubicBezTo>
                <a:cubicBezTo>
                  <a:pt x="1662518" y="2350449"/>
                  <a:pt x="1649236" y="2346251"/>
                  <a:pt x="1638603" y="2339162"/>
                </a:cubicBezTo>
                <a:cubicBezTo>
                  <a:pt x="1631515" y="2328530"/>
                  <a:pt x="1628174" y="2314038"/>
                  <a:pt x="1617338" y="2307265"/>
                </a:cubicBezTo>
                <a:cubicBezTo>
                  <a:pt x="1584172" y="2286537"/>
                  <a:pt x="1537006" y="2285356"/>
                  <a:pt x="1500380" y="2275367"/>
                </a:cubicBezTo>
                <a:cubicBezTo>
                  <a:pt x="1478754" y="2269469"/>
                  <a:pt x="1436584" y="2254102"/>
                  <a:pt x="1436584" y="2254102"/>
                </a:cubicBezTo>
                <a:lnTo>
                  <a:pt x="1372789" y="2211572"/>
                </a:lnTo>
                <a:cubicBezTo>
                  <a:pt x="1362156" y="2204484"/>
                  <a:pt x="1349927" y="2199343"/>
                  <a:pt x="1340891" y="2190307"/>
                </a:cubicBezTo>
                <a:cubicBezTo>
                  <a:pt x="1323170" y="2172586"/>
                  <a:pt x="1311504" y="2145069"/>
                  <a:pt x="1287729" y="2137144"/>
                </a:cubicBezTo>
                <a:cubicBezTo>
                  <a:pt x="1243708" y="2122470"/>
                  <a:pt x="1265157" y="2132728"/>
                  <a:pt x="1223933" y="2105246"/>
                </a:cubicBezTo>
                <a:cubicBezTo>
                  <a:pt x="1216845" y="2094613"/>
                  <a:pt x="1211704" y="2082384"/>
                  <a:pt x="1202668" y="2073348"/>
                </a:cubicBezTo>
                <a:cubicBezTo>
                  <a:pt x="1193632" y="2064312"/>
                  <a:pt x="1180749" y="2060066"/>
                  <a:pt x="1170771" y="2052083"/>
                </a:cubicBezTo>
                <a:cubicBezTo>
                  <a:pt x="1162943" y="2045821"/>
                  <a:pt x="1156594" y="2037906"/>
                  <a:pt x="1149505" y="2030818"/>
                </a:cubicBezTo>
                <a:cubicBezTo>
                  <a:pt x="1145961" y="2020186"/>
                  <a:pt x="1144639" y="2008531"/>
                  <a:pt x="1138873" y="1998921"/>
                </a:cubicBezTo>
                <a:cubicBezTo>
                  <a:pt x="1133715" y="1990325"/>
                  <a:pt x="1125436" y="1983917"/>
                  <a:pt x="1117608" y="1977655"/>
                </a:cubicBezTo>
                <a:cubicBezTo>
                  <a:pt x="1088164" y="1954099"/>
                  <a:pt x="1087502" y="1956987"/>
                  <a:pt x="1053812" y="1945758"/>
                </a:cubicBezTo>
                <a:cubicBezTo>
                  <a:pt x="1030296" y="1922241"/>
                  <a:pt x="1019625" y="1907399"/>
                  <a:pt x="990017" y="1892595"/>
                </a:cubicBezTo>
                <a:cubicBezTo>
                  <a:pt x="979992" y="1887583"/>
                  <a:pt x="968752" y="1885506"/>
                  <a:pt x="958119" y="1881962"/>
                </a:cubicBezTo>
                <a:cubicBezTo>
                  <a:pt x="902753" y="1798914"/>
                  <a:pt x="973433" y="1890790"/>
                  <a:pt x="904957" y="1839432"/>
                </a:cubicBezTo>
                <a:cubicBezTo>
                  <a:pt x="884908" y="1824395"/>
                  <a:pt x="875569" y="1794194"/>
                  <a:pt x="851794" y="1786269"/>
                </a:cubicBezTo>
                <a:cubicBezTo>
                  <a:pt x="841161" y="1782725"/>
                  <a:pt x="830198" y="1780052"/>
                  <a:pt x="819896" y="1775637"/>
                </a:cubicBezTo>
                <a:cubicBezTo>
                  <a:pt x="805328" y="1769393"/>
                  <a:pt x="792207" y="1759937"/>
                  <a:pt x="777366" y="1754372"/>
                </a:cubicBezTo>
                <a:cubicBezTo>
                  <a:pt x="763683" y="1749241"/>
                  <a:pt x="749013" y="1747283"/>
                  <a:pt x="734836" y="1743739"/>
                </a:cubicBezTo>
                <a:cubicBezTo>
                  <a:pt x="705735" y="1724339"/>
                  <a:pt x="696596" y="1724153"/>
                  <a:pt x="681673" y="1690576"/>
                </a:cubicBezTo>
                <a:cubicBezTo>
                  <a:pt x="647156" y="1612912"/>
                  <a:pt x="686527" y="1635488"/>
                  <a:pt x="628510" y="1616148"/>
                </a:cubicBezTo>
                <a:cubicBezTo>
                  <a:pt x="621422" y="1605516"/>
                  <a:pt x="616281" y="1593287"/>
                  <a:pt x="607245" y="1584251"/>
                </a:cubicBezTo>
                <a:cubicBezTo>
                  <a:pt x="598209" y="1575215"/>
                  <a:pt x="583762" y="1572603"/>
                  <a:pt x="575347" y="1562986"/>
                </a:cubicBezTo>
                <a:cubicBezTo>
                  <a:pt x="534184" y="1515943"/>
                  <a:pt x="549855" y="1499674"/>
                  <a:pt x="500919" y="1477925"/>
                </a:cubicBezTo>
                <a:cubicBezTo>
                  <a:pt x="387041" y="1427313"/>
                  <a:pt x="477415" y="1483520"/>
                  <a:pt x="405226" y="1435395"/>
                </a:cubicBezTo>
                <a:cubicBezTo>
                  <a:pt x="355607" y="1360967"/>
                  <a:pt x="383961" y="1385777"/>
                  <a:pt x="330798" y="1350334"/>
                </a:cubicBezTo>
                <a:cubicBezTo>
                  <a:pt x="323710" y="1339702"/>
                  <a:pt x="318569" y="1327473"/>
                  <a:pt x="309533" y="1318437"/>
                </a:cubicBezTo>
                <a:cubicBezTo>
                  <a:pt x="300497" y="1309401"/>
                  <a:pt x="284409" y="1308008"/>
                  <a:pt x="277636" y="1297172"/>
                </a:cubicBezTo>
                <a:cubicBezTo>
                  <a:pt x="231185" y="1222849"/>
                  <a:pt x="282068" y="1249681"/>
                  <a:pt x="235105" y="1212111"/>
                </a:cubicBezTo>
                <a:cubicBezTo>
                  <a:pt x="225127" y="1204128"/>
                  <a:pt x="213840" y="1197934"/>
                  <a:pt x="203208" y="1190846"/>
                </a:cubicBezTo>
                <a:cubicBezTo>
                  <a:pt x="194560" y="1164903"/>
                  <a:pt x="191921" y="1147662"/>
                  <a:pt x="171310" y="1127051"/>
                </a:cubicBezTo>
                <a:cubicBezTo>
                  <a:pt x="162274" y="1118015"/>
                  <a:pt x="150045" y="1112874"/>
                  <a:pt x="139412" y="1105786"/>
                </a:cubicBezTo>
                <a:cubicBezTo>
                  <a:pt x="132324" y="1095153"/>
                  <a:pt x="127183" y="1082924"/>
                  <a:pt x="118147" y="1073888"/>
                </a:cubicBezTo>
                <a:cubicBezTo>
                  <a:pt x="109111" y="1064852"/>
                  <a:pt x="94233" y="1062601"/>
                  <a:pt x="86250" y="1052623"/>
                </a:cubicBezTo>
                <a:cubicBezTo>
                  <a:pt x="79249" y="1043871"/>
                  <a:pt x="80629" y="1030750"/>
                  <a:pt x="75617" y="1020725"/>
                </a:cubicBezTo>
                <a:cubicBezTo>
                  <a:pt x="69902" y="1009296"/>
                  <a:pt x="60067" y="1000257"/>
                  <a:pt x="54352" y="988828"/>
                </a:cubicBezTo>
                <a:cubicBezTo>
                  <a:pt x="10328" y="900782"/>
                  <a:pt x="83399" y="1016452"/>
                  <a:pt x="22454" y="925032"/>
                </a:cubicBezTo>
                <a:cubicBezTo>
                  <a:pt x="10193" y="888248"/>
                  <a:pt x="0" y="874248"/>
                  <a:pt x="22454" y="829339"/>
                </a:cubicBezTo>
                <a:cubicBezTo>
                  <a:pt x="28169" y="817909"/>
                  <a:pt x="43719" y="815162"/>
                  <a:pt x="54352" y="808074"/>
                </a:cubicBezTo>
                <a:cubicBezTo>
                  <a:pt x="131103" y="820866"/>
                  <a:pt x="166587" y="832017"/>
                  <a:pt x="256371" y="808074"/>
                </a:cubicBezTo>
                <a:cubicBezTo>
                  <a:pt x="268718" y="804781"/>
                  <a:pt x="270548" y="786809"/>
                  <a:pt x="277636" y="776176"/>
                </a:cubicBezTo>
                <a:cubicBezTo>
                  <a:pt x="274092" y="761999"/>
                  <a:pt x="269070" y="748112"/>
                  <a:pt x="267003" y="733646"/>
                </a:cubicBezTo>
                <a:cubicBezTo>
                  <a:pt x="261966" y="698386"/>
                  <a:pt x="262935" y="662329"/>
                  <a:pt x="256371" y="627321"/>
                </a:cubicBezTo>
                <a:cubicBezTo>
                  <a:pt x="252240" y="605289"/>
                  <a:pt x="242194" y="584790"/>
                  <a:pt x="235105" y="563525"/>
                </a:cubicBezTo>
                <a:lnTo>
                  <a:pt x="224473" y="531628"/>
                </a:lnTo>
                <a:cubicBezTo>
                  <a:pt x="220929" y="520995"/>
                  <a:pt x="216558" y="510603"/>
                  <a:pt x="213840" y="499730"/>
                </a:cubicBezTo>
                <a:cubicBezTo>
                  <a:pt x="189726" y="403270"/>
                  <a:pt x="217972" y="522459"/>
                  <a:pt x="192575" y="382772"/>
                </a:cubicBezTo>
                <a:cubicBezTo>
                  <a:pt x="186146" y="347413"/>
                  <a:pt x="171778" y="309747"/>
                  <a:pt x="160678" y="276446"/>
                </a:cubicBezTo>
                <a:lnTo>
                  <a:pt x="150045" y="244548"/>
                </a:lnTo>
                <a:cubicBezTo>
                  <a:pt x="153589" y="230371"/>
                  <a:pt x="151549" y="213429"/>
                  <a:pt x="160678" y="202018"/>
                </a:cubicBezTo>
                <a:cubicBezTo>
                  <a:pt x="167679" y="193267"/>
                  <a:pt x="181368" y="191386"/>
                  <a:pt x="192575" y="191386"/>
                </a:cubicBezTo>
                <a:cubicBezTo>
                  <a:pt x="394134" y="191386"/>
                  <a:pt x="143377" y="204260"/>
                  <a:pt x="277636" y="212651"/>
                </a:cubicBezTo>
                <a:cubicBezTo>
                  <a:pt x="380278" y="219066"/>
                  <a:pt x="483199" y="219739"/>
                  <a:pt x="585980" y="223283"/>
                </a:cubicBezTo>
                <a:cubicBezTo>
                  <a:pt x="596613" y="226827"/>
                  <a:pt x="609126" y="226914"/>
                  <a:pt x="617878" y="233916"/>
                </a:cubicBezTo>
                <a:cubicBezTo>
                  <a:pt x="627857" y="241899"/>
                  <a:pt x="630107" y="256778"/>
                  <a:pt x="639143" y="265814"/>
                </a:cubicBezTo>
                <a:cubicBezTo>
                  <a:pt x="648179" y="274850"/>
                  <a:pt x="660408" y="279991"/>
                  <a:pt x="671040" y="287079"/>
                </a:cubicBezTo>
                <a:cubicBezTo>
                  <a:pt x="713570" y="283535"/>
                  <a:pt x="756328" y="282086"/>
                  <a:pt x="798631" y="276446"/>
                </a:cubicBezTo>
                <a:cubicBezTo>
                  <a:pt x="809740" y="274965"/>
                  <a:pt x="824015" y="274934"/>
                  <a:pt x="830529" y="265814"/>
                </a:cubicBezTo>
                <a:cubicBezTo>
                  <a:pt x="843558" y="247574"/>
                  <a:pt x="844706" y="223283"/>
                  <a:pt x="851794" y="202018"/>
                </a:cubicBezTo>
                <a:cubicBezTo>
                  <a:pt x="855338" y="191386"/>
                  <a:pt x="854501" y="178046"/>
                  <a:pt x="862426" y="170121"/>
                </a:cubicBezTo>
                <a:lnTo>
                  <a:pt x="883691" y="148855"/>
                </a:lnTo>
                <a:cubicBezTo>
                  <a:pt x="896061" y="111748"/>
                  <a:pt x="898541" y="108703"/>
                  <a:pt x="904957" y="63795"/>
                </a:cubicBezTo>
                <a:cubicBezTo>
                  <a:pt x="905959" y="56778"/>
                  <a:pt x="901413" y="0"/>
                  <a:pt x="904957" y="0"/>
                </a:cubicBezTo>
                <a:close/>
              </a:path>
            </a:pathLst>
          </a:custGeom>
          <a:solidFill>
            <a:srgbClr val="FF0000">
              <a:alpha val="28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3707904" y="494116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PORTUGUESA CENTRO SUR</a:t>
            </a:r>
            <a:endParaRPr lang="es-ES_tradnl" sz="20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3692664" y="108036"/>
            <a:ext cx="3774778" cy="4448166"/>
          </a:xfrm>
          <a:custGeom>
            <a:avLst/>
            <a:gdLst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13811 w 3774778"/>
              <a:gd name="connsiteY121" fmla="*/ 3987210 h 4295554"/>
              <a:gd name="connsiteX122" fmla="*/ 2371280 w 3774778"/>
              <a:gd name="connsiteY122" fmla="*/ 3934047 h 4295554"/>
              <a:gd name="connsiteX123" fmla="*/ 2339383 w 3774778"/>
              <a:gd name="connsiteY123" fmla="*/ 3912782 h 4295554"/>
              <a:gd name="connsiteX124" fmla="*/ 2318118 w 3774778"/>
              <a:gd name="connsiteY124" fmla="*/ 3880884 h 4295554"/>
              <a:gd name="connsiteX125" fmla="*/ 2286220 w 3774778"/>
              <a:gd name="connsiteY125" fmla="*/ 3859619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13811 w 3774778"/>
              <a:gd name="connsiteY121" fmla="*/ 3987210 h 4295554"/>
              <a:gd name="connsiteX122" fmla="*/ 2371280 w 3774778"/>
              <a:gd name="connsiteY122" fmla="*/ 3934047 h 4295554"/>
              <a:gd name="connsiteX123" fmla="*/ 2259087 w 3774778"/>
              <a:gd name="connsiteY123" fmla="*/ 3968327 h 4295554"/>
              <a:gd name="connsiteX124" fmla="*/ 2318118 w 3774778"/>
              <a:gd name="connsiteY124" fmla="*/ 3880884 h 4295554"/>
              <a:gd name="connsiteX125" fmla="*/ 2286220 w 3774778"/>
              <a:gd name="connsiteY125" fmla="*/ 3859619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13811 w 3774778"/>
              <a:gd name="connsiteY121" fmla="*/ 3987210 h 4295554"/>
              <a:gd name="connsiteX122" fmla="*/ 2371280 w 3774778"/>
              <a:gd name="connsiteY122" fmla="*/ 3934047 h 4295554"/>
              <a:gd name="connsiteX123" fmla="*/ 2259087 w 3774778"/>
              <a:gd name="connsiteY123" fmla="*/ 3968327 h 4295554"/>
              <a:gd name="connsiteX124" fmla="*/ 2318118 w 3774778"/>
              <a:gd name="connsiteY124" fmla="*/ 3880884 h 4295554"/>
              <a:gd name="connsiteX125" fmla="*/ 2403103 w 3774778"/>
              <a:gd name="connsiteY125" fmla="*/ 4112343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13811 w 3774778"/>
              <a:gd name="connsiteY121" fmla="*/ 3987210 h 4295554"/>
              <a:gd name="connsiteX122" fmla="*/ 2259087 w 3774778"/>
              <a:gd name="connsiteY122" fmla="*/ 3968327 h 4295554"/>
              <a:gd name="connsiteX123" fmla="*/ 2259087 w 3774778"/>
              <a:gd name="connsiteY123" fmla="*/ 3968327 h 4295554"/>
              <a:gd name="connsiteX124" fmla="*/ 2318118 w 3774778"/>
              <a:gd name="connsiteY124" fmla="*/ 3880884 h 4295554"/>
              <a:gd name="connsiteX125" fmla="*/ 2403103 w 3774778"/>
              <a:gd name="connsiteY125" fmla="*/ 4112343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13811 w 3774778"/>
              <a:gd name="connsiteY121" fmla="*/ 3987210 h 4295554"/>
              <a:gd name="connsiteX122" fmla="*/ 2259087 w 3774778"/>
              <a:gd name="connsiteY122" fmla="*/ 3968327 h 4295554"/>
              <a:gd name="connsiteX123" fmla="*/ 2259087 w 3774778"/>
              <a:gd name="connsiteY123" fmla="*/ 3968327 h 4295554"/>
              <a:gd name="connsiteX124" fmla="*/ 2259087 w 3774778"/>
              <a:gd name="connsiteY124" fmla="*/ 3968327 h 4295554"/>
              <a:gd name="connsiteX125" fmla="*/ 2403103 w 3774778"/>
              <a:gd name="connsiteY125" fmla="*/ 4112343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03103 w 3774778"/>
              <a:gd name="connsiteY121" fmla="*/ 4040335 h 4295554"/>
              <a:gd name="connsiteX122" fmla="*/ 2259087 w 3774778"/>
              <a:gd name="connsiteY122" fmla="*/ 3968327 h 4295554"/>
              <a:gd name="connsiteX123" fmla="*/ 2259087 w 3774778"/>
              <a:gd name="connsiteY123" fmla="*/ 3968327 h 4295554"/>
              <a:gd name="connsiteX124" fmla="*/ 2259087 w 3774778"/>
              <a:gd name="connsiteY124" fmla="*/ 3968327 h 4295554"/>
              <a:gd name="connsiteX125" fmla="*/ 2403103 w 3774778"/>
              <a:gd name="connsiteY125" fmla="*/ 4112343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360648 w 3774778"/>
              <a:gd name="connsiteY51" fmla="*/ 382773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03103 w 3774778"/>
              <a:gd name="connsiteY121" fmla="*/ 4040335 h 4295554"/>
              <a:gd name="connsiteX122" fmla="*/ 2259087 w 3774778"/>
              <a:gd name="connsiteY122" fmla="*/ 3968327 h 4295554"/>
              <a:gd name="connsiteX123" fmla="*/ 2259087 w 3774778"/>
              <a:gd name="connsiteY123" fmla="*/ 3968327 h 4295554"/>
              <a:gd name="connsiteX124" fmla="*/ 2259087 w 3774778"/>
              <a:gd name="connsiteY124" fmla="*/ 3968327 h 4295554"/>
              <a:gd name="connsiteX125" fmla="*/ 2403103 w 3774778"/>
              <a:gd name="connsiteY125" fmla="*/ 4112343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360968 h 4295554"/>
              <a:gd name="connsiteX1" fmla="*/ 21485 w 3774778"/>
              <a:gd name="connsiteY1" fmla="*/ 1201480 h 4295554"/>
              <a:gd name="connsiteX2" fmla="*/ 32118 w 3774778"/>
              <a:gd name="connsiteY2" fmla="*/ 1084521 h 4295554"/>
              <a:gd name="connsiteX3" fmla="*/ 95913 w 3774778"/>
              <a:gd name="connsiteY3" fmla="*/ 1063256 h 4295554"/>
              <a:gd name="connsiteX4" fmla="*/ 127811 w 3774778"/>
              <a:gd name="connsiteY4" fmla="*/ 1052624 h 4295554"/>
              <a:gd name="connsiteX5" fmla="*/ 202239 w 3774778"/>
              <a:gd name="connsiteY5" fmla="*/ 988828 h 4295554"/>
              <a:gd name="connsiteX6" fmla="*/ 234136 w 3774778"/>
              <a:gd name="connsiteY6" fmla="*/ 956931 h 4295554"/>
              <a:gd name="connsiteX7" fmla="*/ 329829 w 3774778"/>
              <a:gd name="connsiteY7" fmla="*/ 914400 h 4295554"/>
              <a:gd name="connsiteX8" fmla="*/ 436155 w 3774778"/>
              <a:gd name="connsiteY8" fmla="*/ 871870 h 4295554"/>
              <a:gd name="connsiteX9" fmla="*/ 468053 w 3774778"/>
              <a:gd name="connsiteY9" fmla="*/ 861238 h 4295554"/>
              <a:gd name="connsiteX10" fmla="*/ 531848 w 3774778"/>
              <a:gd name="connsiteY10" fmla="*/ 829340 h 4295554"/>
              <a:gd name="connsiteX11" fmla="*/ 659439 w 3774778"/>
              <a:gd name="connsiteY11" fmla="*/ 808075 h 4295554"/>
              <a:gd name="connsiteX12" fmla="*/ 691336 w 3774778"/>
              <a:gd name="connsiteY12" fmla="*/ 797442 h 4295554"/>
              <a:gd name="connsiteX13" fmla="*/ 723234 w 3774778"/>
              <a:gd name="connsiteY13" fmla="*/ 776177 h 4295554"/>
              <a:gd name="connsiteX14" fmla="*/ 787029 w 3774778"/>
              <a:gd name="connsiteY14" fmla="*/ 754912 h 4295554"/>
              <a:gd name="connsiteX15" fmla="*/ 818927 w 3774778"/>
              <a:gd name="connsiteY15" fmla="*/ 733647 h 4295554"/>
              <a:gd name="connsiteX16" fmla="*/ 882722 w 3774778"/>
              <a:gd name="connsiteY16" fmla="*/ 680484 h 4295554"/>
              <a:gd name="connsiteX17" fmla="*/ 914620 w 3774778"/>
              <a:gd name="connsiteY17" fmla="*/ 627321 h 4295554"/>
              <a:gd name="connsiteX18" fmla="*/ 967783 w 3774778"/>
              <a:gd name="connsiteY18" fmla="*/ 574159 h 4295554"/>
              <a:gd name="connsiteX19" fmla="*/ 999680 w 3774778"/>
              <a:gd name="connsiteY19" fmla="*/ 510363 h 4295554"/>
              <a:gd name="connsiteX20" fmla="*/ 1031578 w 3774778"/>
              <a:gd name="connsiteY20" fmla="*/ 499731 h 4295554"/>
              <a:gd name="connsiteX21" fmla="*/ 1063476 w 3774778"/>
              <a:gd name="connsiteY21" fmla="*/ 435935 h 4295554"/>
              <a:gd name="connsiteX22" fmla="*/ 1074108 w 3774778"/>
              <a:gd name="connsiteY22" fmla="*/ 404038 h 4295554"/>
              <a:gd name="connsiteX23" fmla="*/ 1116639 w 3774778"/>
              <a:gd name="connsiteY23" fmla="*/ 297712 h 4295554"/>
              <a:gd name="connsiteX24" fmla="*/ 1148536 w 3774778"/>
              <a:gd name="connsiteY24" fmla="*/ 276447 h 4295554"/>
              <a:gd name="connsiteX25" fmla="*/ 1191067 w 3774778"/>
              <a:gd name="connsiteY25" fmla="*/ 223284 h 4295554"/>
              <a:gd name="connsiteX26" fmla="*/ 1212332 w 3774778"/>
              <a:gd name="connsiteY26" fmla="*/ 191387 h 4295554"/>
              <a:gd name="connsiteX27" fmla="*/ 1244229 w 3774778"/>
              <a:gd name="connsiteY27" fmla="*/ 170121 h 4295554"/>
              <a:gd name="connsiteX28" fmla="*/ 1265494 w 3774778"/>
              <a:gd name="connsiteY28" fmla="*/ 138224 h 4295554"/>
              <a:gd name="connsiteX29" fmla="*/ 1286760 w 3774778"/>
              <a:gd name="connsiteY29" fmla="*/ 116959 h 4295554"/>
              <a:gd name="connsiteX30" fmla="*/ 1318657 w 3774778"/>
              <a:gd name="connsiteY30" fmla="*/ 0 h 4295554"/>
              <a:gd name="connsiteX31" fmla="*/ 1339922 w 3774778"/>
              <a:gd name="connsiteY31" fmla="*/ 21266 h 4295554"/>
              <a:gd name="connsiteX32" fmla="*/ 1350555 w 3774778"/>
              <a:gd name="connsiteY32" fmla="*/ 53163 h 4295554"/>
              <a:gd name="connsiteX33" fmla="*/ 1361187 w 3774778"/>
              <a:gd name="connsiteY33" fmla="*/ 350875 h 4295554"/>
              <a:gd name="connsiteX34" fmla="*/ 1403718 w 3774778"/>
              <a:gd name="connsiteY34" fmla="*/ 446568 h 4295554"/>
              <a:gd name="connsiteX35" fmla="*/ 1435615 w 3774778"/>
              <a:gd name="connsiteY35" fmla="*/ 467833 h 4295554"/>
              <a:gd name="connsiteX36" fmla="*/ 1456880 w 3774778"/>
              <a:gd name="connsiteY36" fmla="*/ 499731 h 4295554"/>
              <a:gd name="connsiteX37" fmla="*/ 1488778 w 3774778"/>
              <a:gd name="connsiteY37" fmla="*/ 510363 h 4295554"/>
              <a:gd name="connsiteX38" fmla="*/ 1531308 w 3774778"/>
              <a:gd name="connsiteY38" fmla="*/ 574159 h 4295554"/>
              <a:gd name="connsiteX39" fmla="*/ 1552574 w 3774778"/>
              <a:gd name="connsiteY39" fmla="*/ 595424 h 4295554"/>
              <a:gd name="connsiteX40" fmla="*/ 1573839 w 3774778"/>
              <a:gd name="connsiteY40" fmla="*/ 627321 h 4295554"/>
              <a:gd name="connsiteX41" fmla="*/ 1637634 w 3774778"/>
              <a:gd name="connsiteY41" fmla="*/ 648587 h 4295554"/>
              <a:gd name="connsiteX42" fmla="*/ 1754592 w 3774778"/>
              <a:gd name="connsiteY42" fmla="*/ 637954 h 4295554"/>
              <a:gd name="connsiteX43" fmla="*/ 1818387 w 3774778"/>
              <a:gd name="connsiteY43" fmla="*/ 616689 h 4295554"/>
              <a:gd name="connsiteX44" fmla="*/ 1935346 w 3774778"/>
              <a:gd name="connsiteY44" fmla="*/ 606056 h 4295554"/>
              <a:gd name="connsiteX45" fmla="*/ 1999141 w 3774778"/>
              <a:gd name="connsiteY45" fmla="*/ 574159 h 4295554"/>
              <a:gd name="connsiteX46" fmla="*/ 2052304 w 3774778"/>
              <a:gd name="connsiteY46" fmla="*/ 531628 h 4295554"/>
              <a:gd name="connsiteX47" fmla="*/ 2158629 w 3774778"/>
              <a:gd name="connsiteY47" fmla="*/ 446568 h 4295554"/>
              <a:gd name="connsiteX48" fmla="*/ 2190527 w 3774778"/>
              <a:gd name="connsiteY48" fmla="*/ 435935 h 4295554"/>
              <a:gd name="connsiteX49" fmla="*/ 2275587 w 3774778"/>
              <a:gd name="connsiteY49" fmla="*/ 414670 h 4295554"/>
              <a:gd name="connsiteX50" fmla="*/ 2328750 w 3774778"/>
              <a:gd name="connsiteY50" fmla="*/ 372140 h 4295554"/>
              <a:gd name="connsiteX51" fmla="*/ 2403103 w 3774778"/>
              <a:gd name="connsiteY51" fmla="*/ 295919 h 4295554"/>
              <a:gd name="connsiteX52" fmla="*/ 2403178 w 3774778"/>
              <a:gd name="connsiteY52" fmla="*/ 478466 h 4295554"/>
              <a:gd name="connsiteX53" fmla="*/ 2413811 w 3774778"/>
              <a:gd name="connsiteY53" fmla="*/ 510363 h 4295554"/>
              <a:gd name="connsiteX54" fmla="*/ 2424443 w 3774778"/>
              <a:gd name="connsiteY54" fmla="*/ 542261 h 4295554"/>
              <a:gd name="connsiteX55" fmla="*/ 2445708 w 3774778"/>
              <a:gd name="connsiteY55" fmla="*/ 574159 h 4295554"/>
              <a:gd name="connsiteX56" fmla="*/ 2466974 w 3774778"/>
              <a:gd name="connsiteY56" fmla="*/ 637954 h 4295554"/>
              <a:gd name="connsiteX57" fmla="*/ 2477606 w 3774778"/>
              <a:gd name="connsiteY57" fmla="*/ 669852 h 4295554"/>
              <a:gd name="connsiteX58" fmla="*/ 2541401 w 3774778"/>
              <a:gd name="connsiteY58" fmla="*/ 765545 h 4295554"/>
              <a:gd name="connsiteX59" fmla="*/ 2562667 w 3774778"/>
              <a:gd name="connsiteY59" fmla="*/ 797442 h 4295554"/>
              <a:gd name="connsiteX60" fmla="*/ 2615829 w 3774778"/>
              <a:gd name="connsiteY60" fmla="*/ 893135 h 4295554"/>
              <a:gd name="connsiteX61" fmla="*/ 2637094 w 3774778"/>
              <a:gd name="connsiteY61" fmla="*/ 925033 h 4295554"/>
              <a:gd name="connsiteX62" fmla="*/ 2658360 w 3774778"/>
              <a:gd name="connsiteY62" fmla="*/ 946298 h 4295554"/>
              <a:gd name="connsiteX63" fmla="*/ 2700890 w 3774778"/>
              <a:gd name="connsiteY63" fmla="*/ 1010094 h 4295554"/>
              <a:gd name="connsiteX64" fmla="*/ 2732787 w 3774778"/>
              <a:gd name="connsiteY64" fmla="*/ 1105787 h 4295554"/>
              <a:gd name="connsiteX65" fmla="*/ 2743420 w 3774778"/>
              <a:gd name="connsiteY65" fmla="*/ 1137684 h 4295554"/>
              <a:gd name="connsiteX66" fmla="*/ 2754053 w 3774778"/>
              <a:gd name="connsiteY66" fmla="*/ 1169582 h 4295554"/>
              <a:gd name="connsiteX67" fmla="*/ 2764685 w 3774778"/>
              <a:gd name="connsiteY67" fmla="*/ 1477926 h 4295554"/>
              <a:gd name="connsiteX68" fmla="*/ 2785950 w 3774778"/>
              <a:gd name="connsiteY68" fmla="*/ 1541721 h 4295554"/>
              <a:gd name="connsiteX69" fmla="*/ 2807215 w 3774778"/>
              <a:gd name="connsiteY69" fmla="*/ 1573619 h 4295554"/>
              <a:gd name="connsiteX70" fmla="*/ 2828480 w 3774778"/>
              <a:gd name="connsiteY70" fmla="*/ 1648047 h 4295554"/>
              <a:gd name="connsiteX71" fmla="*/ 2849746 w 3774778"/>
              <a:gd name="connsiteY71" fmla="*/ 1669312 h 4295554"/>
              <a:gd name="connsiteX72" fmla="*/ 2871011 w 3774778"/>
              <a:gd name="connsiteY72" fmla="*/ 1701210 h 4295554"/>
              <a:gd name="connsiteX73" fmla="*/ 2945439 w 3774778"/>
              <a:gd name="connsiteY73" fmla="*/ 1775638 h 4295554"/>
              <a:gd name="connsiteX74" fmla="*/ 2977336 w 3774778"/>
              <a:gd name="connsiteY74" fmla="*/ 1807535 h 4295554"/>
              <a:gd name="connsiteX75" fmla="*/ 3041132 w 3774778"/>
              <a:gd name="connsiteY75" fmla="*/ 1839433 h 4295554"/>
              <a:gd name="connsiteX76" fmla="*/ 3104927 w 3774778"/>
              <a:gd name="connsiteY76" fmla="*/ 1903228 h 4295554"/>
              <a:gd name="connsiteX77" fmla="*/ 3126192 w 3774778"/>
              <a:gd name="connsiteY77" fmla="*/ 1924494 h 4295554"/>
              <a:gd name="connsiteX78" fmla="*/ 3158090 w 3774778"/>
              <a:gd name="connsiteY78" fmla="*/ 1945759 h 4295554"/>
              <a:gd name="connsiteX79" fmla="*/ 3179355 w 3774778"/>
              <a:gd name="connsiteY79" fmla="*/ 1977656 h 4295554"/>
              <a:gd name="connsiteX80" fmla="*/ 3243150 w 3774778"/>
              <a:gd name="connsiteY80" fmla="*/ 2020187 h 4295554"/>
              <a:gd name="connsiteX81" fmla="*/ 3275048 w 3774778"/>
              <a:gd name="connsiteY81" fmla="*/ 2041452 h 4295554"/>
              <a:gd name="connsiteX82" fmla="*/ 3306946 w 3774778"/>
              <a:gd name="connsiteY82" fmla="*/ 2073349 h 4295554"/>
              <a:gd name="connsiteX83" fmla="*/ 3381374 w 3774778"/>
              <a:gd name="connsiteY83" fmla="*/ 2105247 h 4295554"/>
              <a:gd name="connsiteX84" fmla="*/ 3392006 w 3774778"/>
              <a:gd name="connsiteY84" fmla="*/ 2137145 h 4295554"/>
              <a:gd name="connsiteX85" fmla="*/ 3455801 w 3774778"/>
              <a:gd name="connsiteY85" fmla="*/ 2169042 h 4295554"/>
              <a:gd name="connsiteX86" fmla="*/ 3583392 w 3774778"/>
              <a:gd name="connsiteY86" fmla="*/ 2232838 h 4295554"/>
              <a:gd name="connsiteX87" fmla="*/ 3615290 w 3774778"/>
              <a:gd name="connsiteY87" fmla="*/ 2243470 h 4295554"/>
              <a:gd name="connsiteX88" fmla="*/ 3700350 w 3774778"/>
              <a:gd name="connsiteY88" fmla="*/ 2307266 h 4295554"/>
              <a:gd name="connsiteX89" fmla="*/ 3742880 w 3774778"/>
              <a:gd name="connsiteY89" fmla="*/ 2371061 h 4295554"/>
              <a:gd name="connsiteX90" fmla="*/ 3721615 w 3774778"/>
              <a:gd name="connsiteY90" fmla="*/ 2456121 h 4295554"/>
              <a:gd name="connsiteX91" fmla="*/ 3710983 w 3774778"/>
              <a:gd name="connsiteY91" fmla="*/ 2498652 h 4295554"/>
              <a:gd name="connsiteX92" fmla="*/ 3689718 w 3774778"/>
              <a:gd name="connsiteY92" fmla="*/ 2658140 h 4295554"/>
              <a:gd name="connsiteX93" fmla="*/ 3679085 w 3774778"/>
              <a:gd name="connsiteY93" fmla="*/ 2881424 h 4295554"/>
              <a:gd name="connsiteX94" fmla="*/ 3668453 w 3774778"/>
              <a:gd name="connsiteY94" fmla="*/ 2977117 h 4295554"/>
              <a:gd name="connsiteX95" fmla="*/ 3647187 w 3774778"/>
              <a:gd name="connsiteY95" fmla="*/ 3040912 h 4295554"/>
              <a:gd name="connsiteX96" fmla="*/ 3657820 w 3774778"/>
              <a:gd name="connsiteY96" fmla="*/ 3168503 h 4295554"/>
              <a:gd name="connsiteX97" fmla="*/ 3679085 w 3774778"/>
              <a:gd name="connsiteY97" fmla="*/ 3232298 h 4295554"/>
              <a:gd name="connsiteX98" fmla="*/ 3710983 w 3774778"/>
              <a:gd name="connsiteY98" fmla="*/ 3296094 h 4295554"/>
              <a:gd name="connsiteX99" fmla="*/ 3753513 w 3774778"/>
              <a:gd name="connsiteY99" fmla="*/ 3391787 h 4295554"/>
              <a:gd name="connsiteX100" fmla="*/ 3764146 w 3774778"/>
              <a:gd name="connsiteY100" fmla="*/ 3487480 h 4295554"/>
              <a:gd name="connsiteX101" fmla="*/ 3774778 w 3774778"/>
              <a:gd name="connsiteY101" fmla="*/ 3519377 h 4295554"/>
              <a:gd name="connsiteX102" fmla="*/ 3764146 w 3774778"/>
              <a:gd name="connsiteY102" fmla="*/ 3785191 h 4295554"/>
              <a:gd name="connsiteX103" fmla="*/ 3742880 w 3774778"/>
              <a:gd name="connsiteY103" fmla="*/ 3965945 h 4295554"/>
              <a:gd name="connsiteX104" fmla="*/ 3732248 w 3774778"/>
              <a:gd name="connsiteY104" fmla="*/ 4029740 h 4295554"/>
              <a:gd name="connsiteX105" fmla="*/ 3657820 w 3774778"/>
              <a:gd name="connsiteY105" fmla="*/ 4114800 h 4295554"/>
              <a:gd name="connsiteX106" fmla="*/ 3636555 w 3774778"/>
              <a:gd name="connsiteY106" fmla="*/ 4136066 h 4295554"/>
              <a:gd name="connsiteX107" fmla="*/ 3540862 w 3774778"/>
              <a:gd name="connsiteY107" fmla="*/ 4189228 h 4295554"/>
              <a:gd name="connsiteX108" fmla="*/ 3487699 w 3774778"/>
              <a:gd name="connsiteY108" fmla="*/ 4221126 h 4295554"/>
              <a:gd name="connsiteX109" fmla="*/ 3455801 w 3774778"/>
              <a:gd name="connsiteY109" fmla="*/ 4242391 h 4295554"/>
              <a:gd name="connsiteX110" fmla="*/ 3423904 w 3774778"/>
              <a:gd name="connsiteY110" fmla="*/ 4253024 h 4295554"/>
              <a:gd name="connsiteX111" fmla="*/ 3392006 w 3774778"/>
              <a:gd name="connsiteY111" fmla="*/ 4274289 h 4295554"/>
              <a:gd name="connsiteX112" fmla="*/ 3296313 w 3774778"/>
              <a:gd name="connsiteY112" fmla="*/ 4295554 h 4295554"/>
              <a:gd name="connsiteX113" fmla="*/ 2892276 w 3774778"/>
              <a:gd name="connsiteY113" fmla="*/ 4274289 h 4295554"/>
              <a:gd name="connsiteX114" fmla="*/ 2860378 w 3774778"/>
              <a:gd name="connsiteY114" fmla="*/ 4263656 h 4295554"/>
              <a:gd name="connsiteX115" fmla="*/ 2754053 w 3774778"/>
              <a:gd name="connsiteY115" fmla="*/ 4242391 h 4295554"/>
              <a:gd name="connsiteX116" fmla="*/ 2690257 w 3774778"/>
              <a:gd name="connsiteY116" fmla="*/ 4221126 h 4295554"/>
              <a:gd name="connsiteX117" fmla="*/ 2583932 w 3774778"/>
              <a:gd name="connsiteY117" fmla="*/ 4189228 h 4295554"/>
              <a:gd name="connsiteX118" fmla="*/ 2520136 w 3774778"/>
              <a:gd name="connsiteY118" fmla="*/ 4167963 h 4295554"/>
              <a:gd name="connsiteX119" fmla="*/ 2488239 w 3774778"/>
              <a:gd name="connsiteY119" fmla="*/ 4157331 h 4295554"/>
              <a:gd name="connsiteX120" fmla="*/ 2435076 w 3774778"/>
              <a:gd name="connsiteY120" fmla="*/ 4114800 h 4295554"/>
              <a:gd name="connsiteX121" fmla="*/ 2403103 w 3774778"/>
              <a:gd name="connsiteY121" fmla="*/ 4040335 h 4295554"/>
              <a:gd name="connsiteX122" fmla="*/ 2259087 w 3774778"/>
              <a:gd name="connsiteY122" fmla="*/ 3968327 h 4295554"/>
              <a:gd name="connsiteX123" fmla="*/ 2259087 w 3774778"/>
              <a:gd name="connsiteY123" fmla="*/ 3968327 h 4295554"/>
              <a:gd name="connsiteX124" fmla="*/ 2259087 w 3774778"/>
              <a:gd name="connsiteY124" fmla="*/ 3968327 h 4295554"/>
              <a:gd name="connsiteX125" fmla="*/ 2403103 w 3774778"/>
              <a:gd name="connsiteY125" fmla="*/ 4112343 h 4295554"/>
              <a:gd name="connsiteX126" fmla="*/ 2243690 w 3774778"/>
              <a:gd name="connsiteY126" fmla="*/ 3795824 h 4295554"/>
              <a:gd name="connsiteX127" fmla="*/ 2222425 w 3774778"/>
              <a:gd name="connsiteY127" fmla="*/ 3763926 h 4295554"/>
              <a:gd name="connsiteX128" fmla="*/ 2169262 w 3774778"/>
              <a:gd name="connsiteY128" fmla="*/ 3657600 h 4295554"/>
              <a:gd name="connsiteX129" fmla="*/ 2126732 w 3774778"/>
              <a:gd name="connsiteY129" fmla="*/ 3636335 h 4295554"/>
              <a:gd name="connsiteX130" fmla="*/ 2105467 w 3774778"/>
              <a:gd name="connsiteY130" fmla="*/ 3604438 h 4295554"/>
              <a:gd name="connsiteX131" fmla="*/ 2062936 w 3774778"/>
              <a:gd name="connsiteY131" fmla="*/ 3561907 h 4295554"/>
              <a:gd name="connsiteX132" fmla="*/ 2052304 w 3774778"/>
              <a:gd name="connsiteY132" fmla="*/ 3530010 h 4295554"/>
              <a:gd name="connsiteX133" fmla="*/ 2020406 w 3774778"/>
              <a:gd name="connsiteY133" fmla="*/ 3508745 h 4295554"/>
              <a:gd name="connsiteX134" fmla="*/ 1945978 w 3774778"/>
              <a:gd name="connsiteY134" fmla="*/ 3455582 h 4295554"/>
              <a:gd name="connsiteX135" fmla="*/ 1903448 w 3774778"/>
              <a:gd name="connsiteY135" fmla="*/ 3391787 h 4295554"/>
              <a:gd name="connsiteX136" fmla="*/ 1892815 w 3774778"/>
              <a:gd name="connsiteY136" fmla="*/ 3359889 h 4295554"/>
              <a:gd name="connsiteX137" fmla="*/ 1860918 w 3774778"/>
              <a:gd name="connsiteY137" fmla="*/ 3327991 h 4295554"/>
              <a:gd name="connsiteX138" fmla="*/ 1839653 w 3774778"/>
              <a:gd name="connsiteY138" fmla="*/ 3296094 h 4295554"/>
              <a:gd name="connsiteX139" fmla="*/ 1786490 w 3774778"/>
              <a:gd name="connsiteY139" fmla="*/ 3253563 h 4295554"/>
              <a:gd name="connsiteX140" fmla="*/ 1765225 w 3774778"/>
              <a:gd name="connsiteY140" fmla="*/ 3189768 h 4295554"/>
              <a:gd name="connsiteX141" fmla="*/ 1722694 w 3774778"/>
              <a:gd name="connsiteY141" fmla="*/ 3136605 h 4295554"/>
              <a:gd name="connsiteX142" fmla="*/ 1690797 w 3774778"/>
              <a:gd name="connsiteY142" fmla="*/ 3094075 h 4295554"/>
              <a:gd name="connsiteX143" fmla="*/ 1658899 w 3774778"/>
              <a:gd name="connsiteY143" fmla="*/ 3062177 h 4295554"/>
              <a:gd name="connsiteX144" fmla="*/ 1605736 w 3774778"/>
              <a:gd name="connsiteY144" fmla="*/ 3019647 h 4295554"/>
              <a:gd name="connsiteX145" fmla="*/ 1563206 w 3774778"/>
              <a:gd name="connsiteY145" fmla="*/ 2955852 h 4295554"/>
              <a:gd name="connsiteX146" fmla="*/ 1531308 w 3774778"/>
              <a:gd name="connsiteY146" fmla="*/ 2902689 h 4295554"/>
              <a:gd name="connsiteX147" fmla="*/ 1478146 w 3774778"/>
              <a:gd name="connsiteY147" fmla="*/ 2849526 h 4295554"/>
              <a:gd name="connsiteX148" fmla="*/ 1456880 w 3774778"/>
              <a:gd name="connsiteY148" fmla="*/ 2817628 h 4295554"/>
              <a:gd name="connsiteX149" fmla="*/ 1424983 w 3774778"/>
              <a:gd name="connsiteY149" fmla="*/ 2785731 h 4295554"/>
              <a:gd name="connsiteX150" fmla="*/ 1382453 w 3774778"/>
              <a:gd name="connsiteY150" fmla="*/ 2764466 h 4295554"/>
              <a:gd name="connsiteX151" fmla="*/ 1318657 w 3774778"/>
              <a:gd name="connsiteY151" fmla="*/ 2711303 h 4295554"/>
              <a:gd name="connsiteX152" fmla="*/ 1254862 w 3774778"/>
              <a:gd name="connsiteY152" fmla="*/ 2583712 h 4295554"/>
              <a:gd name="connsiteX153" fmla="*/ 1254862 w 3774778"/>
              <a:gd name="connsiteY153" fmla="*/ 2583712 h 4295554"/>
              <a:gd name="connsiteX154" fmla="*/ 1212332 w 3774778"/>
              <a:gd name="connsiteY154" fmla="*/ 2519917 h 4295554"/>
              <a:gd name="connsiteX155" fmla="*/ 1169801 w 3774778"/>
              <a:gd name="connsiteY155" fmla="*/ 2434856 h 4295554"/>
              <a:gd name="connsiteX156" fmla="*/ 1148536 w 3774778"/>
              <a:gd name="connsiteY156" fmla="*/ 2402959 h 4295554"/>
              <a:gd name="connsiteX157" fmla="*/ 1042211 w 3774778"/>
              <a:gd name="connsiteY157" fmla="*/ 2360428 h 4295554"/>
              <a:gd name="connsiteX158" fmla="*/ 978415 w 3774778"/>
              <a:gd name="connsiteY158" fmla="*/ 2339163 h 4295554"/>
              <a:gd name="connsiteX159" fmla="*/ 903987 w 3774778"/>
              <a:gd name="connsiteY159" fmla="*/ 2307266 h 4295554"/>
              <a:gd name="connsiteX160" fmla="*/ 850825 w 3774778"/>
              <a:gd name="connsiteY160" fmla="*/ 2264735 h 4295554"/>
              <a:gd name="connsiteX161" fmla="*/ 776397 w 3774778"/>
              <a:gd name="connsiteY161" fmla="*/ 2211573 h 4295554"/>
              <a:gd name="connsiteX162" fmla="*/ 755132 w 3774778"/>
              <a:gd name="connsiteY162" fmla="*/ 2190307 h 4295554"/>
              <a:gd name="connsiteX163" fmla="*/ 723234 w 3774778"/>
              <a:gd name="connsiteY163" fmla="*/ 2169042 h 4295554"/>
              <a:gd name="connsiteX164" fmla="*/ 648806 w 3774778"/>
              <a:gd name="connsiteY164" fmla="*/ 2094614 h 4295554"/>
              <a:gd name="connsiteX165" fmla="*/ 627541 w 3774778"/>
              <a:gd name="connsiteY165" fmla="*/ 2062717 h 4295554"/>
              <a:gd name="connsiteX166" fmla="*/ 595643 w 3774778"/>
              <a:gd name="connsiteY166" fmla="*/ 2030819 h 4295554"/>
              <a:gd name="connsiteX167" fmla="*/ 574378 w 3774778"/>
              <a:gd name="connsiteY167" fmla="*/ 1967024 h 4295554"/>
              <a:gd name="connsiteX168" fmla="*/ 563746 w 3774778"/>
              <a:gd name="connsiteY168" fmla="*/ 1935126 h 4295554"/>
              <a:gd name="connsiteX169" fmla="*/ 531848 w 3774778"/>
              <a:gd name="connsiteY169" fmla="*/ 1903228 h 4295554"/>
              <a:gd name="connsiteX170" fmla="*/ 521215 w 3774778"/>
              <a:gd name="connsiteY170" fmla="*/ 1871331 h 4295554"/>
              <a:gd name="connsiteX171" fmla="*/ 457420 w 3774778"/>
              <a:gd name="connsiteY171" fmla="*/ 1839433 h 4295554"/>
              <a:gd name="connsiteX172" fmla="*/ 425522 w 3774778"/>
              <a:gd name="connsiteY172" fmla="*/ 1807535 h 4295554"/>
              <a:gd name="connsiteX173" fmla="*/ 382992 w 3774778"/>
              <a:gd name="connsiteY173" fmla="*/ 1796903 h 4295554"/>
              <a:gd name="connsiteX174" fmla="*/ 351094 w 3774778"/>
              <a:gd name="connsiteY174" fmla="*/ 1775638 h 4295554"/>
              <a:gd name="connsiteX175" fmla="*/ 319197 w 3774778"/>
              <a:gd name="connsiteY175" fmla="*/ 1711842 h 4295554"/>
              <a:gd name="connsiteX176" fmla="*/ 287299 w 3774778"/>
              <a:gd name="connsiteY176" fmla="*/ 1679945 h 4295554"/>
              <a:gd name="connsiteX177" fmla="*/ 266034 w 3774778"/>
              <a:gd name="connsiteY177" fmla="*/ 1648047 h 4295554"/>
              <a:gd name="connsiteX178" fmla="*/ 255401 w 3774778"/>
              <a:gd name="connsiteY178" fmla="*/ 1616149 h 4295554"/>
              <a:gd name="connsiteX179" fmla="*/ 223504 w 3774778"/>
              <a:gd name="connsiteY179" fmla="*/ 1594884 h 4295554"/>
              <a:gd name="connsiteX180" fmla="*/ 170341 w 3774778"/>
              <a:gd name="connsiteY180" fmla="*/ 1531089 h 4295554"/>
              <a:gd name="connsiteX181" fmla="*/ 138443 w 3774778"/>
              <a:gd name="connsiteY181" fmla="*/ 1509824 h 4295554"/>
              <a:gd name="connsiteX182" fmla="*/ 127811 w 3774778"/>
              <a:gd name="connsiteY182" fmla="*/ 1477926 h 4295554"/>
              <a:gd name="connsiteX183" fmla="*/ 95913 w 3774778"/>
              <a:gd name="connsiteY183" fmla="*/ 1456661 h 4295554"/>
              <a:gd name="connsiteX184" fmla="*/ 53383 w 3774778"/>
              <a:gd name="connsiteY184" fmla="*/ 1371600 h 4295554"/>
              <a:gd name="connsiteX185" fmla="*/ 42750 w 3774778"/>
              <a:gd name="connsiteY185" fmla="*/ 1339703 h 4295554"/>
              <a:gd name="connsiteX186" fmla="*/ 64015 w 3774778"/>
              <a:gd name="connsiteY186" fmla="*/ 1041991 h 4295554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659439 w 3774778"/>
              <a:gd name="connsiteY11" fmla="*/ 960687 h 4448166"/>
              <a:gd name="connsiteX12" fmla="*/ 691336 w 3774778"/>
              <a:gd name="connsiteY12" fmla="*/ 950054 h 4448166"/>
              <a:gd name="connsiteX13" fmla="*/ 723234 w 3774778"/>
              <a:gd name="connsiteY13" fmla="*/ 928789 h 4448166"/>
              <a:gd name="connsiteX14" fmla="*/ 787029 w 3774778"/>
              <a:gd name="connsiteY14" fmla="*/ 90752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12332 w 3774778"/>
              <a:gd name="connsiteY26" fmla="*/ 343999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86760 w 3774778"/>
              <a:gd name="connsiteY29" fmla="*/ 269571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50555 w 3774778"/>
              <a:gd name="connsiteY32" fmla="*/ 205775 h 4448166"/>
              <a:gd name="connsiteX33" fmla="*/ 1361187 w 3774778"/>
              <a:gd name="connsiteY33" fmla="*/ 503487 h 4448166"/>
              <a:gd name="connsiteX34" fmla="*/ 1403718 w 3774778"/>
              <a:gd name="connsiteY34" fmla="*/ 599180 h 4448166"/>
              <a:gd name="connsiteX35" fmla="*/ 1435615 w 3774778"/>
              <a:gd name="connsiteY35" fmla="*/ 620445 h 4448166"/>
              <a:gd name="connsiteX36" fmla="*/ 1456880 w 3774778"/>
              <a:gd name="connsiteY36" fmla="*/ 652343 h 4448166"/>
              <a:gd name="connsiteX37" fmla="*/ 1488778 w 3774778"/>
              <a:gd name="connsiteY37" fmla="*/ 662975 h 4448166"/>
              <a:gd name="connsiteX38" fmla="*/ 1531308 w 3774778"/>
              <a:gd name="connsiteY38" fmla="*/ 726771 h 4448166"/>
              <a:gd name="connsiteX39" fmla="*/ 1552574 w 3774778"/>
              <a:gd name="connsiteY39" fmla="*/ 748036 h 4448166"/>
              <a:gd name="connsiteX40" fmla="*/ 1573839 w 3774778"/>
              <a:gd name="connsiteY40" fmla="*/ 779933 h 4448166"/>
              <a:gd name="connsiteX41" fmla="*/ 1637634 w 3774778"/>
              <a:gd name="connsiteY41" fmla="*/ 801199 h 4448166"/>
              <a:gd name="connsiteX42" fmla="*/ 1754592 w 3774778"/>
              <a:gd name="connsiteY42" fmla="*/ 790566 h 4448166"/>
              <a:gd name="connsiteX43" fmla="*/ 1818387 w 3774778"/>
              <a:gd name="connsiteY43" fmla="*/ 769301 h 4448166"/>
              <a:gd name="connsiteX44" fmla="*/ 1935346 w 3774778"/>
              <a:gd name="connsiteY44" fmla="*/ 758668 h 4448166"/>
              <a:gd name="connsiteX45" fmla="*/ 1999141 w 3774778"/>
              <a:gd name="connsiteY45" fmla="*/ 726771 h 4448166"/>
              <a:gd name="connsiteX46" fmla="*/ 2052304 w 3774778"/>
              <a:gd name="connsiteY46" fmla="*/ 684240 h 4448166"/>
              <a:gd name="connsiteX47" fmla="*/ 2158629 w 3774778"/>
              <a:gd name="connsiteY47" fmla="*/ 599180 h 4448166"/>
              <a:gd name="connsiteX48" fmla="*/ 2190527 w 3774778"/>
              <a:gd name="connsiteY48" fmla="*/ 588547 h 4448166"/>
              <a:gd name="connsiteX49" fmla="*/ 2275587 w 3774778"/>
              <a:gd name="connsiteY49" fmla="*/ 567282 h 4448166"/>
              <a:gd name="connsiteX50" fmla="*/ 2328750 w 3774778"/>
              <a:gd name="connsiteY50" fmla="*/ 524752 h 4448166"/>
              <a:gd name="connsiteX51" fmla="*/ 2403103 w 3774778"/>
              <a:gd name="connsiteY51" fmla="*/ 448531 h 4448166"/>
              <a:gd name="connsiteX52" fmla="*/ 2403178 w 3774778"/>
              <a:gd name="connsiteY52" fmla="*/ 631078 h 4448166"/>
              <a:gd name="connsiteX53" fmla="*/ 2413811 w 3774778"/>
              <a:gd name="connsiteY53" fmla="*/ 662975 h 4448166"/>
              <a:gd name="connsiteX54" fmla="*/ 2424443 w 3774778"/>
              <a:gd name="connsiteY54" fmla="*/ 694873 h 4448166"/>
              <a:gd name="connsiteX55" fmla="*/ 2445708 w 3774778"/>
              <a:gd name="connsiteY55" fmla="*/ 726771 h 4448166"/>
              <a:gd name="connsiteX56" fmla="*/ 2466974 w 3774778"/>
              <a:gd name="connsiteY56" fmla="*/ 790566 h 4448166"/>
              <a:gd name="connsiteX57" fmla="*/ 2477606 w 3774778"/>
              <a:gd name="connsiteY57" fmla="*/ 822464 h 4448166"/>
              <a:gd name="connsiteX58" fmla="*/ 2541401 w 3774778"/>
              <a:gd name="connsiteY58" fmla="*/ 918157 h 4448166"/>
              <a:gd name="connsiteX59" fmla="*/ 2562667 w 3774778"/>
              <a:gd name="connsiteY59" fmla="*/ 950054 h 4448166"/>
              <a:gd name="connsiteX60" fmla="*/ 2615829 w 3774778"/>
              <a:gd name="connsiteY60" fmla="*/ 1045747 h 4448166"/>
              <a:gd name="connsiteX61" fmla="*/ 2637094 w 3774778"/>
              <a:gd name="connsiteY61" fmla="*/ 1077645 h 4448166"/>
              <a:gd name="connsiteX62" fmla="*/ 2658360 w 3774778"/>
              <a:gd name="connsiteY62" fmla="*/ 1098910 h 4448166"/>
              <a:gd name="connsiteX63" fmla="*/ 2700890 w 3774778"/>
              <a:gd name="connsiteY63" fmla="*/ 1162706 h 4448166"/>
              <a:gd name="connsiteX64" fmla="*/ 2732787 w 3774778"/>
              <a:gd name="connsiteY64" fmla="*/ 1258399 h 4448166"/>
              <a:gd name="connsiteX65" fmla="*/ 2743420 w 3774778"/>
              <a:gd name="connsiteY65" fmla="*/ 1290296 h 4448166"/>
              <a:gd name="connsiteX66" fmla="*/ 2754053 w 3774778"/>
              <a:gd name="connsiteY66" fmla="*/ 1322194 h 4448166"/>
              <a:gd name="connsiteX67" fmla="*/ 2764685 w 3774778"/>
              <a:gd name="connsiteY67" fmla="*/ 1630538 h 4448166"/>
              <a:gd name="connsiteX68" fmla="*/ 2785950 w 3774778"/>
              <a:gd name="connsiteY68" fmla="*/ 1694333 h 4448166"/>
              <a:gd name="connsiteX69" fmla="*/ 2807215 w 3774778"/>
              <a:gd name="connsiteY69" fmla="*/ 1726231 h 4448166"/>
              <a:gd name="connsiteX70" fmla="*/ 2828480 w 3774778"/>
              <a:gd name="connsiteY70" fmla="*/ 1800659 h 4448166"/>
              <a:gd name="connsiteX71" fmla="*/ 2849746 w 3774778"/>
              <a:gd name="connsiteY71" fmla="*/ 1821924 h 4448166"/>
              <a:gd name="connsiteX72" fmla="*/ 2871011 w 3774778"/>
              <a:gd name="connsiteY72" fmla="*/ 1853822 h 4448166"/>
              <a:gd name="connsiteX73" fmla="*/ 2945439 w 3774778"/>
              <a:gd name="connsiteY73" fmla="*/ 1928250 h 4448166"/>
              <a:gd name="connsiteX74" fmla="*/ 2977336 w 3774778"/>
              <a:gd name="connsiteY74" fmla="*/ 1960147 h 4448166"/>
              <a:gd name="connsiteX75" fmla="*/ 3041132 w 3774778"/>
              <a:gd name="connsiteY75" fmla="*/ 1992045 h 4448166"/>
              <a:gd name="connsiteX76" fmla="*/ 3104927 w 3774778"/>
              <a:gd name="connsiteY76" fmla="*/ 2055840 h 4448166"/>
              <a:gd name="connsiteX77" fmla="*/ 3126192 w 3774778"/>
              <a:gd name="connsiteY77" fmla="*/ 2077106 h 4448166"/>
              <a:gd name="connsiteX78" fmla="*/ 3158090 w 3774778"/>
              <a:gd name="connsiteY78" fmla="*/ 2098371 h 4448166"/>
              <a:gd name="connsiteX79" fmla="*/ 3179355 w 3774778"/>
              <a:gd name="connsiteY79" fmla="*/ 2130268 h 4448166"/>
              <a:gd name="connsiteX80" fmla="*/ 3243150 w 3774778"/>
              <a:gd name="connsiteY80" fmla="*/ 2172799 h 4448166"/>
              <a:gd name="connsiteX81" fmla="*/ 3275048 w 3774778"/>
              <a:gd name="connsiteY81" fmla="*/ 2194064 h 4448166"/>
              <a:gd name="connsiteX82" fmla="*/ 3306946 w 3774778"/>
              <a:gd name="connsiteY82" fmla="*/ 2225961 h 4448166"/>
              <a:gd name="connsiteX83" fmla="*/ 3381374 w 3774778"/>
              <a:gd name="connsiteY83" fmla="*/ 2257859 h 4448166"/>
              <a:gd name="connsiteX84" fmla="*/ 3392006 w 3774778"/>
              <a:gd name="connsiteY84" fmla="*/ 2289757 h 4448166"/>
              <a:gd name="connsiteX85" fmla="*/ 3455801 w 3774778"/>
              <a:gd name="connsiteY85" fmla="*/ 2321654 h 4448166"/>
              <a:gd name="connsiteX86" fmla="*/ 3583392 w 3774778"/>
              <a:gd name="connsiteY86" fmla="*/ 2385450 h 4448166"/>
              <a:gd name="connsiteX87" fmla="*/ 3615290 w 3774778"/>
              <a:gd name="connsiteY87" fmla="*/ 2396082 h 4448166"/>
              <a:gd name="connsiteX88" fmla="*/ 3700350 w 3774778"/>
              <a:gd name="connsiteY88" fmla="*/ 2459878 h 4448166"/>
              <a:gd name="connsiteX89" fmla="*/ 3742880 w 3774778"/>
              <a:gd name="connsiteY89" fmla="*/ 2523673 h 4448166"/>
              <a:gd name="connsiteX90" fmla="*/ 3721615 w 3774778"/>
              <a:gd name="connsiteY90" fmla="*/ 2608733 h 4448166"/>
              <a:gd name="connsiteX91" fmla="*/ 3710983 w 3774778"/>
              <a:gd name="connsiteY91" fmla="*/ 2651264 h 4448166"/>
              <a:gd name="connsiteX92" fmla="*/ 3689718 w 3774778"/>
              <a:gd name="connsiteY92" fmla="*/ 2810752 h 4448166"/>
              <a:gd name="connsiteX93" fmla="*/ 3679085 w 3774778"/>
              <a:gd name="connsiteY93" fmla="*/ 3034036 h 4448166"/>
              <a:gd name="connsiteX94" fmla="*/ 3668453 w 3774778"/>
              <a:gd name="connsiteY94" fmla="*/ 3129729 h 4448166"/>
              <a:gd name="connsiteX95" fmla="*/ 3647187 w 3774778"/>
              <a:gd name="connsiteY95" fmla="*/ 3193524 h 4448166"/>
              <a:gd name="connsiteX96" fmla="*/ 3657820 w 3774778"/>
              <a:gd name="connsiteY96" fmla="*/ 3321115 h 4448166"/>
              <a:gd name="connsiteX97" fmla="*/ 3679085 w 3774778"/>
              <a:gd name="connsiteY97" fmla="*/ 3384910 h 4448166"/>
              <a:gd name="connsiteX98" fmla="*/ 3710983 w 3774778"/>
              <a:gd name="connsiteY98" fmla="*/ 3448706 h 4448166"/>
              <a:gd name="connsiteX99" fmla="*/ 3753513 w 3774778"/>
              <a:gd name="connsiteY99" fmla="*/ 3544399 h 4448166"/>
              <a:gd name="connsiteX100" fmla="*/ 3764146 w 3774778"/>
              <a:gd name="connsiteY100" fmla="*/ 3640092 h 4448166"/>
              <a:gd name="connsiteX101" fmla="*/ 3774778 w 3774778"/>
              <a:gd name="connsiteY101" fmla="*/ 3671989 h 4448166"/>
              <a:gd name="connsiteX102" fmla="*/ 3764146 w 3774778"/>
              <a:gd name="connsiteY102" fmla="*/ 3937803 h 4448166"/>
              <a:gd name="connsiteX103" fmla="*/ 3742880 w 3774778"/>
              <a:gd name="connsiteY103" fmla="*/ 4118557 h 4448166"/>
              <a:gd name="connsiteX104" fmla="*/ 3732248 w 3774778"/>
              <a:gd name="connsiteY104" fmla="*/ 4182352 h 4448166"/>
              <a:gd name="connsiteX105" fmla="*/ 3657820 w 3774778"/>
              <a:gd name="connsiteY105" fmla="*/ 4267412 h 4448166"/>
              <a:gd name="connsiteX106" fmla="*/ 3636555 w 3774778"/>
              <a:gd name="connsiteY106" fmla="*/ 4288678 h 4448166"/>
              <a:gd name="connsiteX107" fmla="*/ 3540862 w 3774778"/>
              <a:gd name="connsiteY107" fmla="*/ 4341840 h 4448166"/>
              <a:gd name="connsiteX108" fmla="*/ 3487699 w 3774778"/>
              <a:gd name="connsiteY108" fmla="*/ 4373738 h 4448166"/>
              <a:gd name="connsiteX109" fmla="*/ 3455801 w 3774778"/>
              <a:gd name="connsiteY109" fmla="*/ 4395003 h 4448166"/>
              <a:gd name="connsiteX110" fmla="*/ 3423904 w 3774778"/>
              <a:gd name="connsiteY110" fmla="*/ 4405636 h 4448166"/>
              <a:gd name="connsiteX111" fmla="*/ 3392006 w 3774778"/>
              <a:gd name="connsiteY111" fmla="*/ 4426901 h 4448166"/>
              <a:gd name="connsiteX112" fmla="*/ 3296313 w 3774778"/>
              <a:gd name="connsiteY112" fmla="*/ 4448166 h 4448166"/>
              <a:gd name="connsiteX113" fmla="*/ 2892276 w 3774778"/>
              <a:gd name="connsiteY113" fmla="*/ 4426901 h 4448166"/>
              <a:gd name="connsiteX114" fmla="*/ 2860378 w 3774778"/>
              <a:gd name="connsiteY114" fmla="*/ 4416268 h 4448166"/>
              <a:gd name="connsiteX115" fmla="*/ 2754053 w 3774778"/>
              <a:gd name="connsiteY115" fmla="*/ 4395003 h 4448166"/>
              <a:gd name="connsiteX116" fmla="*/ 2690257 w 3774778"/>
              <a:gd name="connsiteY116" fmla="*/ 4373738 h 4448166"/>
              <a:gd name="connsiteX117" fmla="*/ 2583932 w 3774778"/>
              <a:gd name="connsiteY117" fmla="*/ 4341840 h 4448166"/>
              <a:gd name="connsiteX118" fmla="*/ 2520136 w 3774778"/>
              <a:gd name="connsiteY118" fmla="*/ 4320575 h 4448166"/>
              <a:gd name="connsiteX119" fmla="*/ 2488239 w 3774778"/>
              <a:gd name="connsiteY119" fmla="*/ 4309943 h 4448166"/>
              <a:gd name="connsiteX120" fmla="*/ 2435076 w 3774778"/>
              <a:gd name="connsiteY120" fmla="*/ 4267412 h 4448166"/>
              <a:gd name="connsiteX121" fmla="*/ 2403103 w 3774778"/>
              <a:gd name="connsiteY121" fmla="*/ 4192947 h 4448166"/>
              <a:gd name="connsiteX122" fmla="*/ 2259087 w 3774778"/>
              <a:gd name="connsiteY122" fmla="*/ 4120939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403103 w 3774778"/>
              <a:gd name="connsiteY125" fmla="*/ 4264955 h 4448166"/>
              <a:gd name="connsiteX126" fmla="*/ 2243690 w 3774778"/>
              <a:gd name="connsiteY126" fmla="*/ 3948436 h 4448166"/>
              <a:gd name="connsiteX127" fmla="*/ 2222425 w 3774778"/>
              <a:gd name="connsiteY127" fmla="*/ 3916538 h 4448166"/>
              <a:gd name="connsiteX128" fmla="*/ 2169262 w 3774778"/>
              <a:gd name="connsiteY128" fmla="*/ 3810212 h 4448166"/>
              <a:gd name="connsiteX129" fmla="*/ 2126732 w 3774778"/>
              <a:gd name="connsiteY129" fmla="*/ 3788947 h 4448166"/>
              <a:gd name="connsiteX130" fmla="*/ 2105467 w 3774778"/>
              <a:gd name="connsiteY130" fmla="*/ 3757050 h 4448166"/>
              <a:gd name="connsiteX131" fmla="*/ 2062936 w 3774778"/>
              <a:gd name="connsiteY131" fmla="*/ 3714519 h 4448166"/>
              <a:gd name="connsiteX132" fmla="*/ 2052304 w 3774778"/>
              <a:gd name="connsiteY132" fmla="*/ 3682622 h 4448166"/>
              <a:gd name="connsiteX133" fmla="*/ 2020406 w 3774778"/>
              <a:gd name="connsiteY133" fmla="*/ 3661357 h 4448166"/>
              <a:gd name="connsiteX134" fmla="*/ 1945978 w 3774778"/>
              <a:gd name="connsiteY134" fmla="*/ 3608194 h 4448166"/>
              <a:gd name="connsiteX135" fmla="*/ 1903448 w 3774778"/>
              <a:gd name="connsiteY135" fmla="*/ 3544399 h 4448166"/>
              <a:gd name="connsiteX136" fmla="*/ 1892815 w 3774778"/>
              <a:gd name="connsiteY136" fmla="*/ 3512501 h 4448166"/>
              <a:gd name="connsiteX137" fmla="*/ 1860918 w 3774778"/>
              <a:gd name="connsiteY137" fmla="*/ 3480603 h 4448166"/>
              <a:gd name="connsiteX138" fmla="*/ 1839653 w 3774778"/>
              <a:gd name="connsiteY138" fmla="*/ 3448706 h 4448166"/>
              <a:gd name="connsiteX139" fmla="*/ 1786490 w 3774778"/>
              <a:gd name="connsiteY139" fmla="*/ 3406175 h 4448166"/>
              <a:gd name="connsiteX140" fmla="*/ 1765225 w 3774778"/>
              <a:gd name="connsiteY140" fmla="*/ 3342380 h 4448166"/>
              <a:gd name="connsiteX141" fmla="*/ 1722694 w 3774778"/>
              <a:gd name="connsiteY141" fmla="*/ 3289217 h 4448166"/>
              <a:gd name="connsiteX142" fmla="*/ 1690797 w 3774778"/>
              <a:gd name="connsiteY142" fmla="*/ 3246687 h 4448166"/>
              <a:gd name="connsiteX143" fmla="*/ 1658899 w 3774778"/>
              <a:gd name="connsiteY143" fmla="*/ 3214789 h 4448166"/>
              <a:gd name="connsiteX144" fmla="*/ 1605736 w 3774778"/>
              <a:gd name="connsiteY144" fmla="*/ 3172259 h 4448166"/>
              <a:gd name="connsiteX145" fmla="*/ 1563206 w 3774778"/>
              <a:gd name="connsiteY145" fmla="*/ 3108464 h 4448166"/>
              <a:gd name="connsiteX146" fmla="*/ 1531308 w 3774778"/>
              <a:gd name="connsiteY146" fmla="*/ 3055301 h 4448166"/>
              <a:gd name="connsiteX147" fmla="*/ 1478146 w 3774778"/>
              <a:gd name="connsiteY147" fmla="*/ 3002138 h 4448166"/>
              <a:gd name="connsiteX148" fmla="*/ 1456880 w 3774778"/>
              <a:gd name="connsiteY148" fmla="*/ 2970240 h 4448166"/>
              <a:gd name="connsiteX149" fmla="*/ 1424983 w 3774778"/>
              <a:gd name="connsiteY149" fmla="*/ 2938343 h 4448166"/>
              <a:gd name="connsiteX150" fmla="*/ 1382453 w 3774778"/>
              <a:gd name="connsiteY150" fmla="*/ 2917078 h 4448166"/>
              <a:gd name="connsiteX151" fmla="*/ 1318657 w 3774778"/>
              <a:gd name="connsiteY151" fmla="*/ 2863915 h 4448166"/>
              <a:gd name="connsiteX152" fmla="*/ 1254862 w 3774778"/>
              <a:gd name="connsiteY152" fmla="*/ 2736324 h 4448166"/>
              <a:gd name="connsiteX153" fmla="*/ 1254862 w 3774778"/>
              <a:gd name="connsiteY153" fmla="*/ 2736324 h 4448166"/>
              <a:gd name="connsiteX154" fmla="*/ 1212332 w 3774778"/>
              <a:gd name="connsiteY154" fmla="*/ 2672529 h 4448166"/>
              <a:gd name="connsiteX155" fmla="*/ 1169801 w 3774778"/>
              <a:gd name="connsiteY155" fmla="*/ 2587468 h 4448166"/>
              <a:gd name="connsiteX156" fmla="*/ 1148536 w 3774778"/>
              <a:gd name="connsiteY156" fmla="*/ 2555571 h 4448166"/>
              <a:gd name="connsiteX157" fmla="*/ 1042211 w 3774778"/>
              <a:gd name="connsiteY157" fmla="*/ 2513040 h 4448166"/>
              <a:gd name="connsiteX158" fmla="*/ 978415 w 3774778"/>
              <a:gd name="connsiteY158" fmla="*/ 2491775 h 4448166"/>
              <a:gd name="connsiteX159" fmla="*/ 903987 w 3774778"/>
              <a:gd name="connsiteY159" fmla="*/ 2459878 h 4448166"/>
              <a:gd name="connsiteX160" fmla="*/ 850825 w 3774778"/>
              <a:gd name="connsiteY160" fmla="*/ 2417347 h 4448166"/>
              <a:gd name="connsiteX161" fmla="*/ 776397 w 3774778"/>
              <a:gd name="connsiteY161" fmla="*/ 2364185 h 4448166"/>
              <a:gd name="connsiteX162" fmla="*/ 755132 w 3774778"/>
              <a:gd name="connsiteY162" fmla="*/ 2342919 h 4448166"/>
              <a:gd name="connsiteX163" fmla="*/ 723234 w 3774778"/>
              <a:gd name="connsiteY163" fmla="*/ 2321654 h 4448166"/>
              <a:gd name="connsiteX164" fmla="*/ 648806 w 3774778"/>
              <a:gd name="connsiteY164" fmla="*/ 2247226 h 4448166"/>
              <a:gd name="connsiteX165" fmla="*/ 627541 w 3774778"/>
              <a:gd name="connsiteY165" fmla="*/ 2215329 h 4448166"/>
              <a:gd name="connsiteX166" fmla="*/ 595643 w 3774778"/>
              <a:gd name="connsiteY166" fmla="*/ 2183431 h 4448166"/>
              <a:gd name="connsiteX167" fmla="*/ 574378 w 3774778"/>
              <a:gd name="connsiteY167" fmla="*/ 2119636 h 4448166"/>
              <a:gd name="connsiteX168" fmla="*/ 563746 w 3774778"/>
              <a:gd name="connsiteY168" fmla="*/ 2087738 h 4448166"/>
              <a:gd name="connsiteX169" fmla="*/ 531848 w 3774778"/>
              <a:gd name="connsiteY169" fmla="*/ 2055840 h 4448166"/>
              <a:gd name="connsiteX170" fmla="*/ 521215 w 3774778"/>
              <a:gd name="connsiteY170" fmla="*/ 2023943 h 4448166"/>
              <a:gd name="connsiteX171" fmla="*/ 457420 w 3774778"/>
              <a:gd name="connsiteY171" fmla="*/ 1992045 h 4448166"/>
              <a:gd name="connsiteX172" fmla="*/ 425522 w 3774778"/>
              <a:gd name="connsiteY172" fmla="*/ 1960147 h 4448166"/>
              <a:gd name="connsiteX173" fmla="*/ 382992 w 3774778"/>
              <a:gd name="connsiteY173" fmla="*/ 1949515 h 4448166"/>
              <a:gd name="connsiteX174" fmla="*/ 351094 w 3774778"/>
              <a:gd name="connsiteY174" fmla="*/ 1928250 h 4448166"/>
              <a:gd name="connsiteX175" fmla="*/ 319197 w 3774778"/>
              <a:gd name="connsiteY175" fmla="*/ 1864454 h 4448166"/>
              <a:gd name="connsiteX176" fmla="*/ 287299 w 3774778"/>
              <a:gd name="connsiteY176" fmla="*/ 1832557 h 4448166"/>
              <a:gd name="connsiteX177" fmla="*/ 266034 w 3774778"/>
              <a:gd name="connsiteY177" fmla="*/ 1800659 h 4448166"/>
              <a:gd name="connsiteX178" fmla="*/ 255401 w 3774778"/>
              <a:gd name="connsiteY178" fmla="*/ 1768761 h 4448166"/>
              <a:gd name="connsiteX179" fmla="*/ 223504 w 3774778"/>
              <a:gd name="connsiteY179" fmla="*/ 1747496 h 4448166"/>
              <a:gd name="connsiteX180" fmla="*/ 170341 w 3774778"/>
              <a:gd name="connsiteY180" fmla="*/ 1683701 h 4448166"/>
              <a:gd name="connsiteX181" fmla="*/ 138443 w 3774778"/>
              <a:gd name="connsiteY181" fmla="*/ 1662436 h 4448166"/>
              <a:gd name="connsiteX182" fmla="*/ 127811 w 3774778"/>
              <a:gd name="connsiteY182" fmla="*/ 1630538 h 4448166"/>
              <a:gd name="connsiteX183" fmla="*/ 95913 w 3774778"/>
              <a:gd name="connsiteY183" fmla="*/ 1609273 h 4448166"/>
              <a:gd name="connsiteX184" fmla="*/ 53383 w 3774778"/>
              <a:gd name="connsiteY184" fmla="*/ 1524212 h 4448166"/>
              <a:gd name="connsiteX185" fmla="*/ 42750 w 3774778"/>
              <a:gd name="connsiteY185" fmla="*/ 1492315 h 4448166"/>
              <a:gd name="connsiteX186" fmla="*/ 64015 w 3774778"/>
              <a:gd name="connsiteY186" fmla="*/ 1194603 h 4448166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659439 w 3774778"/>
              <a:gd name="connsiteY11" fmla="*/ 960687 h 4448166"/>
              <a:gd name="connsiteX12" fmla="*/ 691336 w 3774778"/>
              <a:gd name="connsiteY12" fmla="*/ 950054 h 4448166"/>
              <a:gd name="connsiteX13" fmla="*/ 723234 w 3774778"/>
              <a:gd name="connsiteY13" fmla="*/ 928789 h 4448166"/>
              <a:gd name="connsiteX14" fmla="*/ 787029 w 3774778"/>
              <a:gd name="connsiteY14" fmla="*/ 90752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12332 w 3774778"/>
              <a:gd name="connsiteY26" fmla="*/ 343999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86760 w 3774778"/>
              <a:gd name="connsiteY29" fmla="*/ 269571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68152 w 3774778"/>
              <a:gd name="connsiteY32" fmla="*/ 224620 h 4448166"/>
              <a:gd name="connsiteX33" fmla="*/ 1350555 w 3774778"/>
              <a:gd name="connsiteY33" fmla="*/ 205775 h 4448166"/>
              <a:gd name="connsiteX34" fmla="*/ 1361187 w 3774778"/>
              <a:gd name="connsiteY34" fmla="*/ 503487 h 4448166"/>
              <a:gd name="connsiteX35" fmla="*/ 1403718 w 3774778"/>
              <a:gd name="connsiteY35" fmla="*/ 599180 h 4448166"/>
              <a:gd name="connsiteX36" fmla="*/ 1435615 w 3774778"/>
              <a:gd name="connsiteY36" fmla="*/ 620445 h 4448166"/>
              <a:gd name="connsiteX37" fmla="*/ 1456880 w 3774778"/>
              <a:gd name="connsiteY37" fmla="*/ 652343 h 4448166"/>
              <a:gd name="connsiteX38" fmla="*/ 1488778 w 3774778"/>
              <a:gd name="connsiteY38" fmla="*/ 662975 h 4448166"/>
              <a:gd name="connsiteX39" fmla="*/ 1531308 w 3774778"/>
              <a:gd name="connsiteY39" fmla="*/ 726771 h 4448166"/>
              <a:gd name="connsiteX40" fmla="*/ 1552574 w 3774778"/>
              <a:gd name="connsiteY40" fmla="*/ 748036 h 4448166"/>
              <a:gd name="connsiteX41" fmla="*/ 1573839 w 3774778"/>
              <a:gd name="connsiteY41" fmla="*/ 779933 h 4448166"/>
              <a:gd name="connsiteX42" fmla="*/ 1637634 w 3774778"/>
              <a:gd name="connsiteY42" fmla="*/ 801199 h 4448166"/>
              <a:gd name="connsiteX43" fmla="*/ 1754592 w 3774778"/>
              <a:gd name="connsiteY43" fmla="*/ 790566 h 4448166"/>
              <a:gd name="connsiteX44" fmla="*/ 1818387 w 3774778"/>
              <a:gd name="connsiteY44" fmla="*/ 769301 h 4448166"/>
              <a:gd name="connsiteX45" fmla="*/ 1935346 w 3774778"/>
              <a:gd name="connsiteY45" fmla="*/ 758668 h 4448166"/>
              <a:gd name="connsiteX46" fmla="*/ 1999141 w 3774778"/>
              <a:gd name="connsiteY46" fmla="*/ 726771 h 4448166"/>
              <a:gd name="connsiteX47" fmla="*/ 2052304 w 3774778"/>
              <a:gd name="connsiteY47" fmla="*/ 684240 h 4448166"/>
              <a:gd name="connsiteX48" fmla="*/ 2158629 w 3774778"/>
              <a:gd name="connsiteY48" fmla="*/ 599180 h 4448166"/>
              <a:gd name="connsiteX49" fmla="*/ 2190527 w 3774778"/>
              <a:gd name="connsiteY49" fmla="*/ 588547 h 4448166"/>
              <a:gd name="connsiteX50" fmla="*/ 2275587 w 3774778"/>
              <a:gd name="connsiteY50" fmla="*/ 567282 h 4448166"/>
              <a:gd name="connsiteX51" fmla="*/ 2328750 w 3774778"/>
              <a:gd name="connsiteY51" fmla="*/ 524752 h 4448166"/>
              <a:gd name="connsiteX52" fmla="*/ 2403103 w 3774778"/>
              <a:gd name="connsiteY52" fmla="*/ 448531 h 4448166"/>
              <a:gd name="connsiteX53" fmla="*/ 2403178 w 3774778"/>
              <a:gd name="connsiteY53" fmla="*/ 631078 h 4448166"/>
              <a:gd name="connsiteX54" fmla="*/ 2413811 w 3774778"/>
              <a:gd name="connsiteY54" fmla="*/ 662975 h 4448166"/>
              <a:gd name="connsiteX55" fmla="*/ 2424443 w 3774778"/>
              <a:gd name="connsiteY55" fmla="*/ 694873 h 4448166"/>
              <a:gd name="connsiteX56" fmla="*/ 2445708 w 3774778"/>
              <a:gd name="connsiteY56" fmla="*/ 726771 h 4448166"/>
              <a:gd name="connsiteX57" fmla="*/ 2466974 w 3774778"/>
              <a:gd name="connsiteY57" fmla="*/ 790566 h 4448166"/>
              <a:gd name="connsiteX58" fmla="*/ 2477606 w 3774778"/>
              <a:gd name="connsiteY58" fmla="*/ 822464 h 4448166"/>
              <a:gd name="connsiteX59" fmla="*/ 2541401 w 3774778"/>
              <a:gd name="connsiteY59" fmla="*/ 918157 h 4448166"/>
              <a:gd name="connsiteX60" fmla="*/ 2562667 w 3774778"/>
              <a:gd name="connsiteY60" fmla="*/ 950054 h 4448166"/>
              <a:gd name="connsiteX61" fmla="*/ 2615829 w 3774778"/>
              <a:gd name="connsiteY61" fmla="*/ 1045747 h 4448166"/>
              <a:gd name="connsiteX62" fmla="*/ 2637094 w 3774778"/>
              <a:gd name="connsiteY62" fmla="*/ 1077645 h 4448166"/>
              <a:gd name="connsiteX63" fmla="*/ 2658360 w 3774778"/>
              <a:gd name="connsiteY63" fmla="*/ 1098910 h 4448166"/>
              <a:gd name="connsiteX64" fmla="*/ 2700890 w 3774778"/>
              <a:gd name="connsiteY64" fmla="*/ 1162706 h 4448166"/>
              <a:gd name="connsiteX65" fmla="*/ 2732787 w 3774778"/>
              <a:gd name="connsiteY65" fmla="*/ 1258399 h 4448166"/>
              <a:gd name="connsiteX66" fmla="*/ 2743420 w 3774778"/>
              <a:gd name="connsiteY66" fmla="*/ 1290296 h 4448166"/>
              <a:gd name="connsiteX67" fmla="*/ 2754053 w 3774778"/>
              <a:gd name="connsiteY67" fmla="*/ 1322194 h 4448166"/>
              <a:gd name="connsiteX68" fmla="*/ 2764685 w 3774778"/>
              <a:gd name="connsiteY68" fmla="*/ 1630538 h 4448166"/>
              <a:gd name="connsiteX69" fmla="*/ 2785950 w 3774778"/>
              <a:gd name="connsiteY69" fmla="*/ 1694333 h 4448166"/>
              <a:gd name="connsiteX70" fmla="*/ 2807215 w 3774778"/>
              <a:gd name="connsiteY70" fmla="*/ 1726231 h 4448166"/>
              <a:gd name="connsiteX71" fmla="*/ 2828480 w 3774778"/>
              <a:gd name="connsiteY71" fmla="*/ 1800659 h 4448166"/>
              <a:gd name="connsiteX72" fmla="*/ 2849746 w 3774778"/>
              <a:gd name="connsiteY72" fmla="*/ 1821924 h 4448166"/>
              <a:gd name="connsiteX73" fmla="*/ 2871011 w 3774778"/>
              <a:gd name="connsiteY73" fmla="*/ 1853822 h 4448166"/>
              <a:gd name="connsiteX74" fmla="*/ 2945439 w 3774778"/>
              <a:gd name="connsiteY74" fmla="*/ 1928250 h 4448166"/>
              <a:gd name="connsiteX75" fmla="*/ 2977336 w 3774778"/>
              <a:gd name="connsiteY75" fmla="*/ 1960147 h 4448166"/>
              <a:gd name="connsiteX76" fmla="*/ 3041132 w 3774778"/>
              <a:gd name="connsiteY76" fmla="*/ 1992045 h 4448166"/>
              <a:gd name="connsiteX77" fmla="*/ 3104927 w 3774778"/>
              <a:gd name="connsiteY77" fmla="*/ 2055840 h 4448166"/>
              <a:gd name="connsiteX78" fmla="*/ 3126192 w 3774778"/>
              <a:gd name="connsiteY78" fmla="*/ 2077106 h 4448166"/>
              <a:gd name="connsiteX79" fmla="*/ 3158090 w 3774778"/>
              <a:gd name="connsiteY79" fmla="*/ 2098371 h 4448166"/>
              <a:gd name="connsiteX80" fmla="*/ 3179355 w 3774778"/>
              <a:gd name="connsiteY80" fmla="*/ 2130268 h 4448166"/>
              <a:gd name="connsiteX81" fmla="*/ 3243150 w 3774778"/>
              <a:gd name="connsiteY81" fmla="*/ 2172799 h 4448166"/>
              <a:gd name="connsiteX82" fmla="*/ 3275048 w 3774778"/>
              <a:gd name="connsiteY82" fmla="*/ 2194064 h 4448166"/>
              <a:gd name="connsiteX83" fmla="*/ 3306946 w 3774778"/>
              <a:gd name="connsiteY83" fmla="*/ 2225961 h 4448166"/>
              <a:gd name="connsiteX84" fmla="*/ 3381374 w 3774778"/>
              <a:gd name="connsiteY84" fmla="*/ 2257859 h 4448166"/>
              <a:gd name="connsiteX85" fmla="*/ 3392006 w 3774778"/>
              <a:gd name="connsiteY85" fmla="*/ 2289757 h 4448166"/>
              <a:gd name="connsiteX86" fmla="*/ 3455801 w 3774778"/>
              <a:gd name="connsiteY86" fmla="*/ 2321654 h 4448166"/>
              <a:gd name="connsiteX87" fmla="*/ 3583392 w 3774778"/>
              <a:gd name="connsiteY87" fmla="*/ 2385450 h 4448166"/>
              <a:gd name="connsiteX88" fmla="*/ 3615290 w 3774778"/>
              <a:gd name="connsiteY88" fmla="*/ 2396082 h 4448166"/>
              <a:gd name="connsiteX89" fmla="*/ 3700350 w 3774778"/>
              <a:gd name="connsiteY89" fmla="*/ 2459878 h 4448166"/>
              <a:gd name="connsiteX90" fmla="*/ 3742880 w 3774778"/>
              <a:gd name="connsiteY90" fmla="*/ 2523673 h 4448166"/>
              <a:gd name="connsiteX91" fmla="*/ 3721615 w 3774778"/>
              <a:gd name="connsiteY91" fmla="*/ 2608733 h 4448166"/>
              <a:gd name="connsiteX92" fmla="*/ 3710983 w 3774778"/>
              <a:gd name="connsiteY92" fmla="*/ 2651264 h 4448166"/>
              <a:gd name="connsiteX93" fmla="*/ 3689718 w 3774778"/>
              <a:gd name="connsiteY93" fmla="*/ 2810752 h 4448166"/>
              <a:gd name="connsiteX94" fmla="*/ 3679085 w 3774778"/>
              <a:gd name="connsiteY94" fmla="*/ 3034036 h 4448166"/>
              <a:gd name="connsiteX95" fmla="*/ 3668453 w 3774778"/>
              <a:gd name="connsiteY95" fmla="*/ 3129729 h 4448166"/>
              <a:gd name="connsiteX96" fmla="*/ 3647187 w 3774778"/>
              <a:gd name="connsiteY96" fmla="*/ 3193524 h 4448166"/>
              <a:gd name="connsiteX97" fmla="*/ 3657820 w 3774778"/>
              <a:gd name="connsiteY97" fmla="*/ 3321115 h 4448166"/>
              <a:gd name="connsiteX98" fmla="*/ 3679085 w 3774778"/>
              <a:gd name="connsiteY98" fmla="*/ 3384910 h 4448166"/>
              <a:gd name="connsiteX99" fmla="*/ 3710983 w 3774778"/>
              <a:gd name="connsiteY99" fmla="*/ 3448706 h 4448166"/>
              <a:gd name="connsiteX100" fmla="*/ 3753513 w 3774778"/>
              <a:gd name="connsiteY100" fmla="*/ 3544399 h 4448166"/>
              <a:gd name="connsiteX101" fmla="*/ 3764146 w 3774778"/>
              <a:gd name="connsiteY101" fmla="*/ 3640092 h 4448166"/>
              <a:gd name="connsiteX102" fmla="*/ 3774778 w 3774778"/>
              <a:gd name="connsiteY102" fmla="*/ 3671989 h 4448166"/>
              <a:gd name="connsiteX103" fmla="*/ 3764146 w 3774778"/>
              <a:gd name="connsiteY103" fmla="*/ 3937803 h 4448166"/>
              <a:gd name="connsiteX104" fmla="*/ 3742880 w 3774778"/>
              <a:gd name="connsiteY104" fmla="*/ 4118557 h 4448166"/>
              <a:gd name="connsiteX105" fmla="*/ 3732248 w 3774778"/>
              <a:gd name="connsiteY105" fmla="*/ 4182352 h 4448166"/>
              <a:gd name="connsiteX106" fmla="*/ 3657820 w 3774778"/>
              <a:gd name="connsiteY106" fmla="*/ 4267412 h 4448166"/>
              <a:gd name="connsiteX107" fmla="*/ 3636555 w 3774778"/>
              <a:gd name="connsiteY107" fmla="*/ 4288678 h 4448166"/>
              <a:gd name="connsiteX108" fmla="*/ 3540862 w 3774778"/>
              <a:gd name="connsiteY108" fmla="*/ 4341840 h 4448166"/>
              <a:gd name="connsiteX109" fmla="*/ 3487699 w 3774778"/>
              <a:gd name="connsiteY109" fmla="*/ 4373738 h 4448166"/>
              <a:gd name="connsiteX110" fmla="*/ 3455801 w 3774778"/>
              <a:gd name="connsiteY110" fmla="*/ 4395003 h 4448166"/>
              <a:gd name="connsiteX111" fmla="*/ 3423904 w 3774778"/>
              <a:gd name="connsiteY111" fmla="*/ 4405636 h 4448166"/>
              <a:gd name="connsiteX112" fmla="*/ 3392006 w 3774778"/>
              <a:gd name="connsiteY112" fmla="*/ 4426901 h 4448166"/>
              <a:gd name="connsiteX113" fmla="*/ 3296313 w 3774778"/>
              <a:gd name="connsiteY113" fmla="*/ 4448166 h 4448166"/>
              <a:gd name="connsiteX114" fmla="*/ 2892276 w 3774778"/>
              <a:gd name="connsiteY114" fmla="*/ 4426901 h 4448166"/>
              <a:gd name="connsiteX115" fmla="*/ 2860378 w 3774778"/>
              <a:gd name="connsiteY115" fmla="*/ 4416268 h 4448166"/>
              <a:gd name="connsiteX116" fmla="*/ 2754053 w 3774778"/>
              <a:gd name="connsiteY116" fmla="*/ 4395003 h 4448166"/>
              <a:gd name="connsiteX117" fmla="*/ 2690257 w 3774778"/>
              <a:gd name="connsiteY117" fmla="*/ 4373738 h 4448166"/>
              <a:gd name="connsiteX118" fmla="*/ 2583932 w 3774778"/>
              <a:gd name="connsiteY118" fmla="*/ 4341840 h 4448166"/>
              <a:gd name="connsiteX119" fmla="*/ 2520136 w 3774778"/>
              <a:gd name="connsiteY119" fmla="*/ 4320575 h 4448166"/>
              <a:gd name="connsiteX120" fmla="*/ 2488239 w 3774778"/>
              <a:gd name="connsiteY120" fmla="*/ 4309943 h 4448166"/>
              <a:gd name="connsiteX121" fmla="*/ 2435076 w 3774778"/>
              <a:gd name="connsiteY121" fmla="*/ 4267412 h 4448166"/>
              <a:gd name="connsiteX122" fmla="*/ 2403103 w 3774778"/>
              <a:gd name="connsiteY122" fmla="*/ 4192947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259087 w 3774778"/>
              <a:gd name="connsiteY125" fmla="*/ 4120939 h 4448166"/>
              <a:gd name="connsiteX126" fmla="*/ 2403103 w 3774778"/>
              <a:gd name="connsiteY126" fmla="*/ 4264955 h 4448166"/>
              <a:gd name="connsiteX127" fmla="*/ 2243690 w 3774778"/>
              <a:gd name="connsiteY127" fmla="*/ 3948436 h 4448166"/>
              <a:gd name="connsiteX128" fmla="*/ 2222425 w 3774778"/>
              <a:gd name="connsiteY128" fmla="*/ 3916538 h 4448166"/>
              <a:gd name="connsiteX129" fmla="*/ 2169262 w 3774778"/>
              <a:gd name="connsiteY129" fmla="*/ 3810212 h 4448166"/>
              <a:gd name="connsiteX130" fmla="*/ 2126732 w 3774778"/>
              <a:gd name="connsiteY130" fmla="*/ 3788947 h 4448166"/>
              <a:gd name="connsiteX131" fmla="*/ 2105467 w 3774778"/>
              <a:gd name="connsiteY131" fmla="*/ 3757050 h 4448166"/>
              <a:gd name="connsiteX132" fmla="*/ 2062936 w 3774778"/>
              <a:gd name="connsiteY132" fmla="*/ 3714519 h 4448166"/>
              <a:gd name="connsiteX133" fmla="*/ 2052304 w 3774778"/>
              <a:gd name="connsiteY133" fmla="*/ 3682622 h 4448166"/>
              <a:gd name="connsiteX134" fmla="*/ 2020406 w 3774778"/>
              <a:gd name="connsiteY134" fmla="*/ 3661357 h 4448166"/>
              <a:gd name="connsiteX135" fmla="*/ 1945978 w 3774778"/>
              <a:gd name="connsiteY135" fmla="*/ 3608194 h 4448166"/>
              <a:gd name="connsiteX136" fmla="*/ 1903448 w 3774778"/>
              <a:gd name="connsiteY136" fmla="*/ 3544399 h 4448166"/>
              <a:gd name="connsiteX137" fmla="*/ 1892815 w 3774778"/>
              <a:gd name="connsiteY137" fmla="*/ 3512501 h 4448166"/>
              <a:gd name="connsiteX138" fmla="*/ 1860918 w 3774778"/>
              <a:gd name="connsiteY138" fmla="*/ 3480603 h 4448166"/>
              <a:gd name="connsiteX139" fmla="*/ 1839653 w 3774778"/>
              <a:gd name="connsiteY139" fmla="*/ 3448706 h 4448166"/>
              <a:gd name="connsiteX140" fmla="*/ 1786490 w 3774778"/>
              <a:gd name="connsiteY140" fmla="*/ 3406175 h 4448166"/>
              <a:gd name="connsiteX141" fmla="*/ 1765225 w 3774778"/>
              <a:gd name="connsiteY141" fmla="*/ 3342380 h 4448166"/>
              <a:gd name="connsiteX142" fmla="*/ 1722694 w 3774778"/>
              <a:gd name="connsiteY142" fmla="*/ 3289217 h 4448166"/>
              <a:gd name="connsiteX143" fmla="*/ 1690797 w 3774778"/>
              <a:gd name="connsiteY143" fmla="*/ 3246687 h 4448166"/>
              <a:gd name="connsiteX144" fmla="*/ 1658899 w 3774778"/>
              <a:gd name="connsiteY144" fmla="*/ 3214789 h 4448166"/>
              <a:gd name="connsiteX145" fmla="*/ 1605736 w 3774778"/>
              <a:gd name="connsiteY145" fmla="*/ 3172259 h 4448166"/>
              <a:gd name="connsiteX146" fmla="*/ 1563206 w 3774778"/>
              <a:gd name="connsiteY146" fmla="*/ 3108464 h 4448166"/>
              <a:gd name="connsiteX147" fmla="*/ 1531308 w 3774778"/>
              <a:gd name="connsiteY147" fmla="*/ 3055301 h 4448166"/>
              <a:gd name="connsiteX148" fmla="*/ 1478146 w 3774778"/>
              <a:gd name="connsiteY148" fmla="*/ 3002138 h 4448166"/>
              <a:gd name="connsiteX149" fmla="*/ 1456880 w 3774778"/>
              <a:gd name="connsiteY149" fmla="*/ 2970240 h 4448166"/>
              <a:gd name="connsiteX150" fmla="*/ 1424983 w 3774778"/>
              <a:gd name="connsiteY150" fmla="*/ 2938343 h 4448166"/>
              <a:gd name="connsiteX151" fmla="*/ 1382453 w 3774778"/>
              <a:gd name="connsiteY151" fmla="*/ 2917078 h 4448166"/>
              <a:gd name="connsiteX152" fmla="*/ 1318657 w 3774778"/>
              <a:gd name="connsiteY152" fmla="*/ 2863915 h 4448166"/>
              <a:gd name="connsiteX153" fmla="*/ 1254862 w 3774778"/>
              <a:gd name="connsiteY153" fmla="*/ 2736324 h 4448166"/>
              <a:gd name="connsiteX154" fmla="*/ 1254862 w 3774778"/>
              <a:gd name="connsiteY154" fmla="*/ 2736324 h 4448166"/>
              <a:gd name="connsiteX155" fmla="*/ 1212332 w 3774778"/>
              <a:gd name="connsiteY155" fmla="*/ 2672529 h 4448166"/>
              <a:gd name="connsiteX156" fmla="*/ 1169801 w 3774778"/>
              <a:gd name="connsiteY156" fmla="*/ 2587468 h 4448166"/>
              <a:gd name="connsiteX157" fmla="*/ 1148536 w 3774778"/>
              <a:gd name="connsiteY157" fmla="*/ 2555571 h 4448166"/>
              <a:gd name="connsiteX158" fmla="*/ 1042211 w 3774778"/>
              <a:gd name="connsiteY158" fmla="*/ 2513040 h 4448166"/>
              <a:gd name="connsiteX159" fmla="*/ 978415 w 3774778"/>
              <a:gd name="connsiteY159" fmla="*/ 2491775 h 4448166"/>
              <a:gd name="connsiteX160" fmla="*/ 903987 w 3774778"/>
              <a:gd name="connsiteY160" fmla="*/ 2459878 h 4448166"/>
              <a:gd name="connsiteX161" fmla="*/ 850825 w 3774778"/>
              <a:gd name="connsiteY161" fmla="*/ 2417347 h 4448166"/>
              <a:gd name="connsiteX162" fmla="*/ 776397 w 3774778"/>
              <a:gd name="connsiteY162" fmla="*/ 2364185 h 4448166"/>
              <a:gd name="connsiteX163" fmla="*/ 755132 w 3774778"/>
              <a:gd name="connsiteY163" fmla="*/ 2342919 h 4448166"/>
              <a:gd name="connsiteX164" fmla="*/ 723234 w 3774778"/>
              <a:gd name="connsiteY164" fmla="*/ 2321654 h 4448166"/>
              <a:gd name="connsiteX165" fmla="*/ 648806 w 3774778"/>
              <a:gd name="connsiteY165" fmla="*/ 2247226 h 4448166"/>
              <a:gd name="connsiteX166" fmla="*/ 627541 w 3774778"/>
              <a:gd name="connsiteY166" fmla="*/ 2215329 h 4448166"/>
              <a:gd name="connsiteX167" fmla="*/ 595643 w 3774778"/>
              <a:gd name="connsiteY167" fmla="*/ 2183431 h 4448166"/>
              <a:gd name="connsiteX168" fmla="*/ 574378 w 3774778"/>
              <a:gd name="connsiteY168" fmla="*/ 2119636 h 4448166"/>
              <a:gd name="connsiteX169" fmla="*/ 563746 w 3774778"/>
              <a:gd name="connsiteY169" fmla="*/ 2087738 h 4448166"/>
              <a:gd name="connsiteX170" fmla="*/ 531848 w 3774778"/>
              <a:gd name="connsiteY170" fmla="*/ 2055840 h 4448166"/>
              <a:gd name="connsiteX171" fmla="*/ 521215 w 3774778"/>
              <a:gd name="connsiteY171" fmla="*/ 2023943 h 4448166"/>
              <a:gd name="connsiteX172" fmla="*/ 457420 w 3774778"/>
              <a:gd name="connsiteY172" fmla="*/ 1992045 h 4448166"/>
              <a:gd name="connsiteX173" fmla="*/ 425522 w 3774778"/>
              <a:gd name="connsiteY173" fmla="*/ 1960147 h 4448166"/>
              <a:gd name="connsiteX174" fmla="*/ 382992 w 3774778"/>
              <a:gd name="connsiteY174" fmla="*/ 1949515 h 4448166"/>
              <a:gd name="connsiteX175" fmla="*/ 351094 w 3774778"/>
              <a:gd name="connsiteY175" fmla="*/ 1928250 h 4448166"/>
              <a:gd name="connsiteX176" fmla="*/ 319197 w 3774778"/>
              <a:gd name="connsiteY176" fmla="*/ 1864454 h 4448166"/>
              <a:gd name="connsiteX177" fmla="*/ 287299 w 3774778"/>
              <a:gd name="connsiteY177" fmla="*/ 1832557 h 4448166"/>
              <a:gd name="connsiteX178" fmla="*/ 266034 w 3774778"/>
              <a:gd name="connsiteY178" fmla="*/ 1800659 h 4448166"/>
              <a:gd name="connsiteX179" fmla="*/ 255401 w 3774778"/>
              <a:gd name="connsiteY179" fmla="*/ 1768761 h 4448166"/>
              <a:gd name="connsiteX180" fmla="*/ 223504 w 3774778"/>
              <a:gd name="connsiteY180" fmla="*/ 1747496 h 4448166"/>
              <a:gd name="connsiteX181" fmla="*/ 170341 w 3774778"/>
              <a:gd name="connsiteY181" fmla="*/ 1683701 h 4448166"/>
              <a:gd name="connsiteX182" fmla="*/ 138443 w 3774778"/>
              <a:gd name="connsiteY182" fmla="*/ 1662436 h 4448166"/>
              <a:gd name="connsiteX183" fmla="*/ 127811 w 3774778"/>
              <a:gd name="connsiteY183" fmla="*/ 1630538 h 4448166"/>
              <a:gd name="connsiteX184" fmla="*/ 95913 w 3774778"/>
              <a:gd name="connsiteY184" fmla="*/ 1609273 h 4448166"/>
              <a:gd name="connsiteX185" fmla="*/ 53383 w 3774778"/>
              <a:gd name="connsiteY185" fmla="*/ 1524212 h 4448166"/>
              <a:gd name="connsiteX186" fmla="*/ 42750 w 3774778"/>
              <a:gd name="connsiteY186" fmla="*/ 1492315 h 4448166"/>
              <a:gd name="connsiteX187" fmla="*/ 64015 w 3774778"/>
              <a:gd name="connsiteY187" fmla="*/ 1194603 h 4448166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659439 w 3774778"/>
              <a:gd name="connsiteY11" fmla="*/ 960687 h 4448166"/>
              <a:gd name="connsiteX12" fmla="*/ 691336 w 3774778"/>
              <a:gd name="connsiteY12" fmla="*/ 950054 h 4448166"/>
              <a:gd name="connsiteX13" fmla="*/ 723234 w 3774778"/>
              <a:gd name="connsiteY13" fmla="*/ 928789 h 4448166"/>
              <a:gd name="connsiteX14" fmla="*/ 787029 w 3774778"/>
              <a:gd name="connsiteY14" fmla="*/ 90752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12332 w 3774778"/>
              <a:gd name="connsiteY26" fmla="*/ 343999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24136 w 3774778"/>
              <a:gd name="connsiteY29" fmla="*/ 224620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68152 w 3774778"/>
              <a:gd name="connsiteY32" fmla="*/ 224620 h 4448166"/>
              <a:gd name="connsiteX33" fmla="*/ 1350555 w 3774778"/>
              <a:gd name="connsiteY33" fmla="*/ 205775 h 4448166"/>
              <a:gd name="connsiteX34" fmla="*/ 1361187 w 3774778"/>
              <a:gd name="connsiteY34" fmla="*/ 503487 h 4448166"/>
              <a:gd name="connsiteX35" fmla="*/ 1403718 w 3774778"/>
              <a:gd name="connsiteY35" fmla="*/ 599180 h 4448166"/>
              <a:gd name="connsiteX36" fmla="*/ 1435615 w 3774778"/>
              <a:gd name="connsiteY36" fmla="*/ 620445 h 4448166"/>
              <a:gd name="connsiteX37" fmla="*/ 1456880 w 3774778"/>
              <a:gd name="connsiteY37" fmla="*/ 652343 h 4448166"/>
              <a:gd name="connsiteX38" fmla="*/ 1488778 w 3774778"/>
              <a:gd name="connsiteY38" fmla="*/ 662975 h 4448166"/>
              <a:gd name="connsiteX39" fmla="*/ 1531308 w 3774778"/>
              <a:gd name="connsiteY39" fmla="*/ 726771 h 4448166"/>
              <a:gd name="connsiteX40" fmla="*/ 1552574 w 3774778"/>
              <a:gd name="connsiteY40" fmla="*/ 748036 h 4448166"/>
              <a:gd name="connsiteX41" fmla="*/ 1573839 w 3774778"/>
              <a:gd name="connsiteY41" fmla="*/ 779933 h 4448166"/>
              <a:gd name="connsiteX42" fmla="*/ 1637634 w 3774778"/>
              <a:gd name="connsiteY42" fmla="*/ 801199 h 4448166"/>
              <a:gd name="connsiteX43" fmla="*/ 1754592 w 3774778"/>
              <a:gd name="connsiteY43" fmla="*/ 790566 h 4448166"/>
              <a:gd name="connsiteX44" fmla="*/ 1818387 w 3774778"/>
              <a:gd name="connsiteY44" fmla="*/ 769301 h 4448166"/>
              <a:gd name="connsiteX45" fmla="*/ 1935346 w 3774778"/>
              <a:gd name="connsiteY45" fmla="*/ 758668 h 4448166"/>
              <a:gd name="connsiteX46" fmla="*/ 1999141 w 3774778"/>
              <a:gd name="connsiteY46" fmla="*/ 726771 h 4448166"/>
              <a:gd name="connsiteX47" fmla="*/ 2052304 w 3774778"/>
              <a:gd name="connsiteY47" fmla="*/ 684240 h 4448166"/>
              <a:gd name="connsiteX48" fmla="*/ 2158629 w 3774778"/>
              <a:gd name="connsiteY48" fmla="*/ 599180 h 4448166"/>
              <a:gd name="connsiteX49" fmla="*/ 2190527 w 3774778"/>
              <a:gd name="connsiteY49" fmla="*/ 588547 h 4448166"/>
              <a:gd name="connsiteX50" fmla="*/ 2275587 w 3774778"/>
              <a:gd name="connsiteY50" fmla="*/ 567282 h 4448166"/>
              <a:gd name="connsiteX51" fmla="*/ 2328750 w 3774778"/>
              <a:gd name="connsiteY51" fmla="*/ 524752 h 4448166"/>
              <a:gd name="connsiteX52" fmla="*/ 2403103 w 3774778"/>
              <a:gd name="connsiteY52" fmla="*/ 448531 h 4448166"/>
              <a:gd name="connsiteX53" fmla="*/ 2403178 w 3774778"/>
              <a:gd name="connsiteY53" fmla="*/ 631078 h 4448166"/>
              <a:gd name="connsiteX54" fmla="*/ 2413811 w 3774778"/>
              <a:gd name="connsiteY54" fmla="*/ 662975 h 4448166"/>
              <a:gd name="connsiteX55" fmla="*/ 2424443 w 3774778"/>
              <a:gd name="connsiteY55" fmla="*/ 694873 h 4448166"/>
              <a:gd name="connsiteX56" fmla="*/ 2445708 w 3774778"/>
              <a:gd name="connsiteY56" fmla="*/ 726771 h 4448166"/>
              <a:gd name="connsiteX57" fmla="*/ 2466974 w 3774778"/>
              <a:gd name="connsiteY57" fmla="*/ 790566 h 4448166"/>
              <a:gd name="connsiteX58" fmla="*/ 2477606 w 3774778"/>
              <a:gd name="connsiteY58" fmla="*/ 822464 h 4448166"/>
              <a:gd name="connsiteX59" fmla="*/ 2541401 w 3774778"/>
              <a:gd name="connsiteY59" fmla="*/ 918157 h 4448166"/>
              <a:gd name="connsiteX60" fmla="*/ 2562667 w 3774778"/>
              <a:gd name="connsiteY60" fmla="*/ 950054 h 4448166"/>
              <a:gd name="connsiteX61" fmla="*/ 2615829 w 3774778"/>
              <a:gd name="connsiteY61" fmla="*/ 1045747 h 4448166"/>
              <a:gd name="connsiteX62" fmla="*/ 2637094 w 3774778"/>
              <a:gd name="connsiteY62" fmla="*/ 1077645 h 4448166"/>
              <a:gd name="connsiteX63" fmla="*/ 2658360 w 3774778"/>
              <a:gd name="connsiteY63" fmla="*/ 1098910 h 4448166"/>
              <a:gd name="connsiteX64" fmla="*/ 2700890 w 3774778"/>
              <a:gd name="connsiteY64" fmla="*/ 1162706 h 4448166"/>
              <a:gd name="connsiteX65" fmla="*/ 2732787 w 3774778"/>
              <a:gd name="connsiteY65" fmla="*/ 1258399 h 4448166"/>
              <a:gd name="connsiteX66" fmla="*/ 2743420 w 3774778"/>
              <a:gd name="connsiteY66" fmla="*/ 1290296 h 4448166"/>
              <a:gd name="connsiteX67" fmla="*/ 2754053 w 3774778"/>
              <a:gd name="connsiteY67" fmla="*/ 1322194 h 4448166"/>
              <a:gd name="connsiteX68" fmla="*/ 2764685 w 3774778"/>
              <a:gd name="connsiteY68" fmla="*/ 1630538 h 4448166"/>
              <a:gd name="connsiteX69" fmla="*/ 2785950 w 3774778"/>
              <a:gd name="connsiteY69" fmla="*/ 1694333 h 4448166"/>
              <a:gd name="connsiteX70" fmla="*/ 2807215 w 3774778"/>
              <a:gd name="connsiteY70" fmla="*/ 1726231 h 4448166"/>
              <a:gd name="connsiteX71" fmla="*/ 2828480 w 3774778"/>
              <a:gd name="connsiteY71" fmla="*/ 1800659 h 4448166"/>
              <a:gd name="connsiteX72" fmla="*/ 2849746 w 3774778"/>
              <a:gd name="connsiteY72" fmla="*/ 1821924 h 4448166"/>
              <a:gd name="connsiteX73" fmla="*/ 2871011 w 3774778"/>
              <a:gd name="connsiteY73" fmla="*/ 1853822 h 4448166"/>
              <a:gd name="connsiteX74" fmla="*/ 2945439 w 3774778"/>
              <a:gd name="connsiteY74" fmla="*/ 1928250 h 4448166"/>
              <a:gd name="connsiteX75" fmla="*/ 2977336 w 3774778"/>
              <a:gd name="connsiteY75" fmla="*/ 1960147 h 4448166"/>
              <a:gd name="connsiteX76" fmla="*/ 3041132 w 3774778"/>
              <a:gd name="connsiteY76" fmla="*/ 1992045 h 4448166"/>
              <a:gd name="connsiteX77" fmla="*/ 3104927 w 3774778"/>
              <a:gd name="connsiteY77" fmla="*/ 2055840 h 4448166"/>
              <a:gd name="connsiteX78" fmla="*/ 3126192 w 3774778"/>
              <a:gd name="connsiteY78" fmla="*/ 2077106 h 4448166"/>
              <a:gd name="connsiteX79" fmla="*/ 3158090 w 3774778"/>
              <a:gd name="connsiteY79" fmla="*/ 2098371 h 4448166"/>
              <a:gd name="connsiteX80" fmla="*/ 3179355 w 3774778"/>
              <a:gd name="connsiteY80" fmla="*/ 2130268 h 4448166"/>
              <a:gd name="connsiteX81" fmla="*/ 3243150 w 3774778"/>
              <a:gd name="connsiteY81" fmla="*/ 2172799 h 4448166"/>
              <a:gd name="connsiteX82" fmla="*/ 3275048 w 3774778"/>
              <a:gd name="connsiteY82" fmla="*/ 2194064 h 4448166"/>
              <a:gd name="connsiteX83" fmla="*/ 3306946 w 3774778"/>
              <a:gd name="connsiteY83" fmla="*/ 2225961 h 4448166"/>
              <a:gd name="connsiteX84" fmla="*/ 3381374 w 3774778"/>
              <a:gd name="connsiteY84" fmla="*/ 2257859 h 4448166"/>
              <a:gd name="connsiteX85" fmla="*/ 3392006 w 3774778"/>
              <a:gd name="connsiteY85" fmla="*/ 2289757 h 4448166"/>
              <a:gd name="connsiteX86" fmla="*/ 3455801 w 3774778"/>
              <a:gd name="connsiteY86" fmla="*/ 2321654 h 4448166"/>
              <a:gd name="connsiteX87" fmla="*/ 3583392 w 3774778"/>
              <a:gd name="connsiteY87" fmla="*/ 2385450 h 4448166"/>
              <a:gd name="connsiteX88" fmla="*/ 3615290 w 3774778"/>
              <a:gd name="connsiteY88" fmla="*/ 2396082 h 4448166"/>
              <a:gd name="connsiteX89" fmla="*/ 3700350 w 3774778"/>
              <a:gd name="connsiteY89" fmla="*/ 2459878 h 4448166"/>
              <a:gd name="connsiteX90" fmla="*/ 3742880 w 3774778"/>
              <a:gd name="connsiteY90" fmla="*/ 2523673 h 4448166"/>
              <a:gd name="connsiteX91" fmla="*/ 3721615 w 3774778"/>
              <a:gd name="connsiteY91" fmla="*/ 2608733 h 4448166"/>
              <a:gd name="connsiteX92" fmla="*/ 3710983 w 3774778"/>
              <a:gd name="connsiteY92" fmla="*/ 2651264 h 4448166"/>
              <a:gd name="connsiteX93" fmla="*/ 3689718 w 3774778"/>
              <a:gd name="connsiteY93" fmla="*/ 2810752 h 4448166"/>
              <a:gd name="connsiteX94" fmla="*/ 3679085 w 3774778"/>
              <a:gd name="connsiteY94" fmla="*/ 3034036 h 4448166"/>
              <a:gd name="connsiteX95" fmla="*/ 3668453 w 3774778"/>
              <a:gd name="connsiteY95" fmla="*/ 3129729 h 4448166"/>
              <a:gd name="connsiteX96" fmla="*/ 3647187 w 3774778"/>
              <a:gd name="connsiteY96" fmla="*/ 3193524 h 4448166"/>
              <a:gd name="connsiteX97" fmla="*/ 3657820 w 3774778"/>
              <a:gd name="connsiteY97" fmla="*/ 3321115 h 4448166"/>
              <a:gd name="connsiteX98" fmla="*/ 3679085 w 3774778"/>
              <a:gd name="connsiteY98" fmla="*/ 3384910 h 4448166"/>
              <a:gd name="connsiteX99" fmla="*/ 3710983 w 3774778"/>
              <a:gd name="connsiteY99" fmla="*/ 3448706 h 4448166"/>
              <a:gd name="connsiteX100" fmla="*/ 3753513 w 3774778"/>
              <a:gd name="connsiteY100" fmla="*/ 3544399 h 4448166"/>
              <a:gd name="connsiteX101" fmla="*/ 3764146 w 3774778"/>
              <a:gd name="connsiteY101" fmla="*/ 3640092 h 4448166"/>
              <a:gd name="connsiteX102" fmla="*/ 3774778 w 3774778"/>
              <a:gd name="connsiteY102" fmla="*/ 3671989 h 4448166"/>
              <a:gd name="connsiteX103" fmla="*/ 3764146 w 3774778"/>
              <a:gd name="connsiteY103" fmla="*/ 3937803 h 4448166"/>
              <a:gd name="connsiteX104" fmla="*/ 3742880 w 3774778"/>
              <a:gd name="connsiteY104" fmla="*/ 4118557 h 4448166"/>
              <a:gd name="connsiteX105" fmla="*/ 3732248 w 3774778"/>
              <a:gd name="connsiteY105" fmla="*/ 4182352 h 4448166"/>
              <a:gd name="connsiteX106" fmla="*/ 3657820 w 3774778"/>
              <a:gd name="connsiteY106" fmla="*/ 4267412 h 4448166"/>
              <a:gd name="connsiteX107" fmla="*/ 3636555 w 3774778"/>
              <a:gd name="connsiteY107" fmla="*/ 4288678 h 4448166"/>
              <a:gd name="connsiteX108" fmla="*/ 3540862 w 3774778"/>
              <a:gd name="connsiteY108" fmla="*/ 4341840 h 4448166"/>
              <a:gd name="connsiteX109" fmla="*/ 3487699 w 3774778"/>
              <a:gd name="connsiteY109" fmla="*/ 4373738 h 4448166"/>
              <a:gd name="connsiteX110" fmla="*/ 3455801 w 3774778"/>
              <a:gd name="connsiteY110" fmla="*/ 4395003 h 4448166"/>
              <a:gd name="connsiteX111" fmla="*/ 3423904 w 3774778"/>
              <a:gd name="connsiteY111" fmla="*/ 4405636 h 4448166"/>
              <a:gd name="connsiteX112" fmla="*/ 3392006 w 3774778"/>
              <a:gd name="connsiteY112" fmla="*/ 4426901 h 4448166"/>
              <a:gd name="connsiteX113" fmla="*/ 3296313 w 3774778"/>
              <a:gd name="connsiteY113" fmla="*/ 4448166 h 4448166"/>
              <a:gd name="connsiteX114" fmla="*/ 2892276 w 3774778"/>
              <a:gd name="connsiteY114" fmla="*/ 4426901 h 4448166"/>
              <a:gd name="connsiteX115" fmla="*/ 2860378 w 3774778"/>
              <a:gd name="connsiteY115" fmla="*/ 4416268 h 4448166"/>
              <a:gd name="connsiteX116" fmla="*/ 2754053 w 3774778"/>
              <a:gd name="connsiteY116" fmla="*/ 4395003 h 4448166"/>
              <a:gd name="connsiteX117" fmla="*/ 2690257 w 3774778"/>
              <a:gd name="connsiteY117" fmla="*/ 4373738 h 4448166"/>
              <a:gd name="connsiteX118" fmla="*/ 2583932 w 3774778"/>
              <a:gd name="connsiteY118" fmla="*/ 4341840 h 4448166"/>
              <a:gd name="connsiteX119" fmla="*/ 2520136 w 3774778"/>
              <a:gd name="connsiteY119" fmla="*/ 4320575 h 4448166"/>
              <a:gd name="connsiteX120" fmla="*/ 2488239 w 3774778"/>
              <a:gd name="connsiteY120" fmla="*/ 4309943 h 4448166"/>
              <a:gd name="connsiteX121" fmla="*/ 2435076 w 3774778"/>
              <a:gd name="connsiteY121" fmla="*/ 4267412 h 4448166"/>
              <a:gd name="connsiteX122" fmla="*/ 2403103 w 3774778"/>
              <a:gd name="connsiteY122" fmla="*/ 4192947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259087 w 3774778"/>
              <a:gd name="connsiteY125" fmla="*/ 4120939 h 4448166"/>
              <a:gd name="connsiteX126" fmla="*/ 2403103 w 3774778"/>
              <a:gd name="connsiteY126" fmla="*/ 4264955 h 4448166"/>
              <a:gd name="connsiteX127" fmla="*/ 2243690 w 3774778"/>
              <a:gd name="connsiteY127" fmla="*/ 3948436 h 4448166"/>
              <a:gd name="connsiteX128" fmla="*/ 2222425 w 3774778"/>
              <a:gd name="connsiteY128" fmla="*/ 3916538 h 4448166"/>
              <a:gd name="connsiteX129" fmla="*/ 2169262 w 3774778"/>
              <a:gd name="connsiteY129" fmla="*/ 3810212 h 4448166"/>
              <a:gd name="connsiteX130" fmla="*/ 2126732 w 3774778"/>
              <a:gd name="connsiteY130" fmla="*/ 3788947 h 4448166"/>
              <a:gd name="connsiteX131" fmla="*/ 2105467 w 3774778"/>
              <a:gd name="connsiteY131" fmla="*/ 3757050 h 4448166"/>
              <a:gd name="connsiteX132" fmla="*/ 2062936 w 3774778"/>
              <a:gd name="connsiteY132" fmla="*/ 3714519 h 4448166"/>
              <a:gd name="connsiteX133" fmla="*/ 2052304 w 3774778"/>
              <a:gd name="connsiteY133" fmla="*/ 3682622 h 4448166"/>
              <a:gd name="connsiteX134" fmla="*/ 2020406 w 3774778"/>
              <a:gd name="connsiteY134" fmla="*/ 3661357 h 4448166"/>
              <a:gd name="connsiteX135" fmla="*/ 1945978 w 3774778"/>
              <a:gd name="connsiteY135" fmla="*/ 3608194 h 4448166"/>
              <a:gd name="connsiteX136" fmla="*/ 1903448 w 3774778"/>
              <a:gd name="connsiteY136" fmla="*/ 3544399 h 4448166"/>
              <a:gd name="connsiteX137" fmla="*/ 1892815 w 3774778"/>
              <a:gd name="connsiteY137" fmla="*/ 3512501 h 4448166"/>
              <a:gd name="connsiteX138" fmla="*/ 1860918 w 3774778"/>
              <a:gd name="connsiteY138" fmla="*/ 3480603 h 4448166"/>
              <a:gd name="connsiteX139" fmla="*/ 1839653 w 3774778"/>
              <a:gd name="connsiteY139" fmla="*/ 3448706 h 4448166"/>
              <a:gd name="connsiteX140" fmla="*/ 1786490 w 3774778"/>
              <a:gd name="connsiteY140" fmla="*/ 3406175 h 4448166"/>
              <a:gd name="connsiteX141" fmla="*/ 1765225 w 3774778"/>
              <a:gd name="connsiteY141" fmla="*/ 3342380 h 4448166"/>
              <a:gd name="connsiteX142" fmla="*/ 1722694 w 3774778"/>
              <a:gd name="connsiteY142" fmla="*/ 3289217 h 4448166"/>
              <a:gd name="connsiteX143" fmla="*/ 1690797 w 3774778"/>
              <a:gd name="connsiteY143" fmla="*/ 3246687 h 4448166"/>
              <a:gd name="connsiteX144" fmla="*/ 1658899 w 3774778"/>
              <a:gd name="connsiteY144" fmla="*/ 3214789 h 4448166"/>
              <a:gd name="connsiteX145" fmla="*/ 1605736 w 3774778"/>
              <a:gd name="connsiteY145" fmla="*/ 3172259 h 4448166"/>
              <a:gd name="connsiteX146" fmla="*/ 1563206 w 3774778"/>
              <a:gd name="connsiteY146" fmla="*/ 3108464 h 4448166"/>
              <a:gd name="connsiteX147" fmla="*/ 1531308 w 3774778"/>
              <a:gd name="connsiteY147" fmla="*/ 3055301 h 4448166"/>
              <a:gd name="connsiteX148" fmla="*/ 1478146 w 3774778"/>
              <a:gd name="connsiteY148" fmla="*/ 3002138 h 4448166"/>
              <a:gd name="connsiteX149" fmla="*/ 1456880 w 3774778"/>
              <a:gd name="connsiteY149" fmla="*/ 2970240 h 4448166"/>
              <a:gd name="connsiteX150" fmla="*/ 1424983 w 3774778"/>
              <a:gd name="connsiteY150" fmla="*/ 2938343 h 4448166"/>
              <a:gd name="connsiteX151" fmla="*/ 1382453 w 3774778"/>
              <a:gd name="connsiteY151" fmla="*/ 2917078 h 4448166"/>
              <a:gd name="connsiteX152" fmla="*/ 1318657 w 3774778"/>
              <a:gd name="connsiteY152" fmla="*/ 2863915 h 4448166"/>
              <a:gd name="connsiteX153" fmla="*/ 1254862 w 3774778"/>
              <a:gd name="connsiteY153" fmla="*/ 2736324 h 4448166"/>
              <a:gd name="connsiteX154" fmla="*/ 1254862 w 3774778"/>
              <a:gd name="connsiteY154" fmla="*/ 2736324 h 4448166"/>
              <a:gd name="connsiteX155" fmla="*/ 1212332 w 3774778"/>
              <a:gd name="connsiteY155" fmla="*/ 2672529 h 4448166"/>
              <a:gd name="connsiteX156" fmla="*/ 1169801 w 3774778"/>
              <a:gd name="connsiteY156" fmla="*/ 2587468 h 4448166"/>
              <a:gd name="connsiteX157" fmla="*/ 1148536 w 3774778"/>
              <a:gd name="connsiteY157" fmla="*/ 2555571 h 4448166"/>
              <a:gd name="connsiteX158" fmla="*/ 1042211 w 3774778"/>
              <a:gd name="connsiteY158" fmla="*/ 2513040 h 4448166"/>
              <a:gd name="connsiteX159" fmla="*/ 978415 w 3774778"/>
              <a:gd name="connsiteY159" fmla="*/ 2491775 h 4448166"/>
              <a:gd name="connsiteX160" fmla="*/ 903987 w 3774778"/>
              <a:gd name="connsiteY160" fmla="*/ 2459878 h 4448166"/>
              <a:gd name="connsiteX161" fmla="*/ 850825 w 3774778"/>
              <a:gd name="connsiteY161" fmla="*/ 2417347 h 4448166"/>
              <a:gd name="connsiteX162" fmla="*/ 776397 w 3774778"/>
              <a:gd name="connsiteY162" fmla="*/ 2364185 h 4448166"/>
              <a:gd name="connsiteX163" fmla="*/ 755132 w 3774778"/>
              <a:gd name="connsiteY163" fmla="*/ 2342919 h 4448166"/>
              <a:gd name="connsiteX164" fmla="*/ 723234 w 3774778"/>
              <a:gd name="connsiteY164" fmla="*/ 2321654 h 4448166"/>
              <a:gd name="connsiteX165" fmla="*/ 648806 w 3774778"/>
              <a:gd name="connsiteY165" fmla="*/ 2247226 h 4448166"/>
              <a:gd name="connsiteX166" fmla="*/ 627541 w 3774778"/>
              <a:gd name="connsiteY166" fmla="*/ 2215329 h 4448166"/>
              <a:gd name="connsiteX167" fmla="*/ 595643 w 3774778"/>
              <a:gd name="connsiteY167" fmla="*/ 2183431 h 4448166"/>
              <a:gd name="connsiteX168" fmla="*/ 574378 w 3774778"/>
              <a:gd name="connsiteY168" fmla="*/ 2119636 h 4448166"/>
              <a:gd name="connsiteX169" fmla="*/ 563746 w 3774778"/>
              <a:gd name="connsiteY169" fmla="*/ 2087738 h 4448166"/>
              <a:gd name="connsiteX170" fmla="*/ 531848 w 3774778"/>
              <a:gd name="connsiteY170" fmla="*/ 2055840 h 4448166"/>
              <a:gd name="connsiteX171" fmla="*/ 521215 w 3774778"/>
              <a:gd name="connsiteY171" fmla="*/ 2023943 h 4448166"/>
              <a:gd name="connsiteX172" fmla="*/ 457420 w 3774778"/>
              <a:gd name="connsiteY172" fmla="*/ 1992045 h 4448166"/>
              <a:gd name="connsiteX173" fmla="*/ 425522 w 3774778"/>
              <a:gd name="connsiteY173" fmla="*/ 1960147 h 4448166"/>
              <a:gd name="connsiteX174" fmla="*/ 382992 w 3774778"/>
              <a:gd name="connsiteY174" fmla="*/ 1949515 h 4448166"/>
              <a:gd name="connsiteX175" fmla="*/ 351094 w 3774778"/>
              <a:gd name="connsiteY175" fmla="*/ 1928250 h 4448166"/>
              <a:gd name="connsiteX176" fmla="*/ 319197 w 3774778"/>
              <a:gd name="connsiteY176" fmla="*/ 1864454 h 4448166"/>
              <a:gd name="connsiteX177" fmla="*/ 287299 w 3774778"/>
              <a:gd name="connsiteY177" fmla="*/ 1832557 h 4448166"/>
              <a:gd name="connsiteX178" fmla="*/ 266034 w 3774778"/>
              <a:gd name="connsiteY178" fmla="*/ 1800659 h 4448166"/>
              <a:gd name="connsiteX179" fmla="*/ 255401 w 3774778"/>
              <a:gd name="connsiteY179" fmla="*/ 1768761 h 4448166"/>
              <a:gd name="connsiteX180" fmla="*/ 223504 w 3774778"/>
              <a:gd name="connsiteY180" fmla="*/ 1747496 h 4448166"/>
              <a:gd name="connsiteX181" fmla="*/ 170341 w 3774778"/>
              <a:gd name="connsiteY181" fmla="*/ 1683701 h 4448166"/>
              <a:gd name="connsiteX182" fmla="*/ 138443 w 3774778"/>
              <a:gd name="connsiteY182" fmla="*/ 1662436 h 4448166"/>
              <a:gd name="connsiteX183" fmla="*/ 127811 w 3774778"/>
              <a:gd name="connsiteY183" fmla="*/ 1630538 h 4448166"/>
              <a:gd name="connsiteX184" fmla="*/ 95913 w 3774778"/>
              <a:gd name="connsiteY184" fmla="*/ 1609273 h 4448166"/>
              <a:gd name="connsiteX185" fmla="*/ 53383 w 3774778"/>
              <a:gd name="connsiteY185" fmla="*/ 1524212 h 4448166"/>
              <a:gd name="connsiteX186" fmla="*/ 42750 w 3774778"/>
              <a:gd name="connsiteY186" fmla="*/ 1492315 h 4448166"/>
              <a:gd name="connsiteX187" fmla="*/ 64015 w 3774778"/>
              <a:gd name="connsiteY187" fmla="*/ 1194603 h 4448166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659439 w 3774778"/>
              <a:gd name="connsiteY11" fmla="*/ 960687 h 4448166"/>
              <a:gd name="connsiteX12" fmla="*/ 691336 w 3774778"/>
              <a:gd name="connsiteY12" fmla="*/ 950054 h 4448166"/>
              <a:gd name="connsiteX13" fmla="*/ 723234 w 3774778"/>
              <a:gd name="connsiteY13" fmla="*/ 928789 h 4448166"/>
              <a:gd name="connsiteX14" fmla="*/ 787029 w 3774778"/>
              <a:gd name="connsiteY14" fmla="*/ 90752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24136 w 3774778"/>
              <a:gd name="connsiteY26" fmla="*/ 296628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24136 w 3774778"/>
              <a:gd name="connsiteY29" fmla="*/ 224620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68152 w 3774778"/>
              <a:gd name="connsiteY32" fmla="*/ 224620 h 4448166"/>
              <a:gd name="connsiteX33" fmla="*/ 1350555 w 3774778"/>
              <a:gd name="connsiteY33" fmla="*/ 205775 h 4448166"/>
              <a:gd name="connsiteX34" fmla="*/ 1361187 w 3774778"/>
              <a:gd name="connsiteY34" fmla="*/ 503487 h 4448166"/>
              <a:gd name="connsiteX35" fmla="*/ 1403718 w 3774778"/>
              <a:gd name="connsiteY35" fmla="*/ 599180 h 4448166"/>
              <a:gd name="connsiteX36" fmla="*/ 1435615 w 3774778"/>
              <a:gd name="connsiteY36" fmla="*/ 620445 h 4448166"/>
              <a:gd name="connsiteX37" fmla="*/ 1456880 w 3774778"/>
              <a:gd name="connsiteY37" fmla="*/ 652343 h 4448166"/>
              <a:gd name="connsiteX38" fmla="*/ 1488778 w 3774778"/>
              <a:gd name="connsiteY38" fmla="*/ 662975 h 4448166"/>
              <a:gd name="connsiteX39" fmla="*/ 1531308 w 3774778"/>
              <a:gd name="connsiteY39" fmla="*/ 726771 h 4448166"/>
              <a:gd name="connsiteX40" fmla="*/ 1552574 w 3774778"/>
              <a:gd name="connsiteY40" fmla="*/ 748036 h 4448166"/>
              <a:gd name="connsiteX41" fmla="*/ 1573839 w 3774778"/>
              <a:gd name="connsiteY41" fmla="*/ 779933 h 4448166"/>
              <a:gd name="connsiteX42" fmla="*/ 1637634 w 3774778"/>
              <a:gd name="connsiteY42" fmla="*/ 801199 h 4448166"/>
              <a:gd name="connsiteX43" fmla="*/ 1754592 w 3774778"/>
              <a:gd name="connsiteY43" fmla="*/ 790566 h 4448166"/>
              <a:gd name="connsiteX44" fmla="*/ 1818387 w 3774778"/>
              <a:gd name="connsiteY44" fmla="*/ 769301 h 4448166"/>
              <a:gd name="connsiteX45" fmla="*/ 1935346 w 3774778"/>
              <a:gd name="connsiteY45" fmla="*/ 758668 h 4448166"/>
              <a:gd name="connsiteX46" fmla="*/ 1999141 w 3774778"/>
              <a:gd name="connsiteY46" fmla="*/ 726771 h 4448166"/>
              <a:gd name="connsiteX47" fmla="*/ 2052304 w 3774778"/>
              <a:gd name="connsiteY47" fmla="*/ 684240 h 4448166"/>
              <a:gd name="connsiteX48" fmla="*/ 2158629 w 3774778"/>
              <a:gd name="connsiteY48" fmla="*/ 599180 h 4448166"/>
              <a:gd name="connsiteX49" fmla="*/ 2190527 w 3774778"/>
              <a:gd name="connsiteY49" fmla="*/ 588547 h 4448166"/>
              <a:gd name="connsiteX50" fmla="*/ 2275587 w 3774778"/>
              <a:gd name="connsiteY50" fmla="*/ 567282 h 4448166"/>
              <a:gd name="connsiteX51" fmla="*/ 2328750 w 3774778"/>
              <a:gd name="connsiteY51" fmla="*/ 524752 h 4448166"/>
              <a:gd name="connsiteX52" fmla="*/ 2403103 w 3774778"/>
              <a:gd name="connsiteY52" fmla="*/ 448531 h 4448166"/>
              <a:gd name="connsiteX53" fmla="*/ 2403178 w 3774778"/>
              <a:gd name="connsiteY53" fmla="*/ 631078 h 4448166"/>
              <a:gd name="connsiteX54" fmla="*/ 2413811 w 3774778"/>
              <a:gd name="connsiteY54" fmla="*/ 662975 h 4448166"/>
              <a:gd name="connsiteX55" fmla="*/ 2424443 w 3774778"/>
              <a:gd name="connsiteY55" fmla="*/ 694873 h 4448166"/>
              <a:gd name="connsiteX56" fmla="*/ 2445708 w 3774778"/>
              <a:gd name="connsiteY56" fmla="*/ 726771 h 4448166"/>
              <a:gd name="connsiteX57" fmla="*/ 2466974 w 3774778"/>
              <a:gd name="connsiteY57" fmla="*/ 790566 h 4448166"/>
              <a:gd name="connsiteX58" fmla="*/ 2477606 w 3774778"/>
              <a:gd name="connsiteY58" fmla="*/ 822464 h 4448166"/>
              <a:gd name="connsiteX59" fmla="*/ 2541401 w 3774778"/>
              <a:gd name="connsiteY59" fmla="*/ 918157 h 4448166"/>
              <a:gd name="connsiteX60" fmla="*/ 2562667 w 3774778"/>
              <a:gd name="connsiteY60" fmla="*/ 950054 h 4448166"/>
              <a:gd name="connsiteX61" fmla="*/ 2615829 w 3774778"/>
              <a:gd name="connsiteY61" fmla="*/ 1045747 h 4448166"/>
              <a:gd name="connsiteX62" fmla="*/ 2637094 w 3774778"/>
              <a:gd name="connsiteY62" fmla="*/ 1077645 h 4448166"/>
              <a:gd name="connsiteX63" fmla="*/ 2658360 w 3774778"/>
              <a:gd name="connsiteY63" fmla="*/ 1098910 h 4448166"/>
              <a:gd name="connsiteX64" fmla="*/ 2700890 w 3774778"/>
              <a:gd name="connsiteY64" fmla="*/ 1162706 h 4448166"/>
              <a:gd name="connsiteX65" fmla="*/ 2732787 w 3774778"/>
              <a:gd name="connsiteY65" fmla="*/ 1258399 h 4448166"/>
              <a:gd name="connsiteX66" fmla="*/ 2743420 w 3774778"/>
              <a:gd name="connsiteY66" fmla="*/ 1290296 h 4448166"/>
              <a:gd name="connsiteX67" fmla="*/ 2754053 w 3774778"/>
              <a:gd name="connsiteY67" fmla="*/ 1322194 h 4448166"/>
              <a:gd name="connsiteX68" fmla="*/ 2764685 w 3774778"/>
              <a:gd name="connsiteY68" fmla="*/ 1630538 h 4448166"/>
              <a:gd name="connsiteX69" fmla="*/ 2785950 w 3774778"/>
              <a:gd name="connsiteY69" fmla="*/ 1694333 h 4448166"/>
              <a:gd name="connsiteX70" fmla="*/ 2807215 w 3774778"/>
              <a:gd name="connsiteY70" fmla="*/ 1726231 h 4448166"/>
              <a:gd name="connsiteX71" fmla="*/ 2828480 w 3774778"/>
              <a:gd name="connsiteY71" fmla="*/ 1800659 h 4448166"/>
              <a:gd name="connsiteX72" fmla="*/ 2849746 w 3774778"/>
              <a:gd name="connsiteY72" fmla="*/ 1821924 h 4448166"/>
              <a:gd name="connsiteX73" fmla="*/ 2871011 w 3774778"/>
              <a:gd name="connsiteY73" fmla="*/ 1853822 h 4448166"/>
              <a:gd name="connsiteX74" fmla="*/ 2945439 w 3774778"/>
              <a:gd name="connsiteY74" fmla="*/ 1928250 h 4448166"/>
              <a:gd name="connsiteX75" fmla="*/ 2977336 w 3774778"/>
              <a:gd name="connsiteY75" fmla="*/ 1960147 h 4448166"/>
              <a:gd name="connsiteX76" fmla="*/ 3041132 w 3774778"/>
              <a:gd name="connsiteY76" fmla="*/ 1992045 h 4448166"/>
              <a:gd name="connsiteX77" fmla="*/ 3104927 w 3774778"/>
              <a:gd name="connsiteY77" fmla="*/ 2055840 h 4448166"/>
              <a:gd name="connsiteX78" fmla="*/ 3126192 w 3774778"/>
              <a:gd name="connsiteY78" fmla="*/ 2077106 h 4448166"/>
              <a:gd name="connsiteX79" fmla="*/ 3158090 w 3774778"/>
              <a:gd name="connsiteY79" fmla="*/ 2098371 h 4448166"/>
              <a:gd name="connsiteX80" fmla="*/ 3179355 w 3774778"/>
              <a:gd name="connsiteY80" fmla="*/ 2130268 h 4448166"/>
              <a:gd name="connsiteX81" fmla="*/ 3243150 w 3774778"/>
              <a:gd name="connsiteY81" fmla="*/ 2172799 h 4448166"/>
              <a:gd name="connsiteX82" fmla="*/ 3275048 w 3774778"/>
              <a:gd name="connsiteY82" fmla="*/ 2194064 h 4448166"/>
              <a:gd name="connsiteX83" fmla="*/ 3306946 w 3774778"/>
              <a:gd name="connsiteY83" fmla="*/ 2225961 h 4448166"/>
              <a:gd name="connsiteX84" fmla="*/ 3381374 w 3774778"/>
              <a:gd name="connsiteY84" fmla="*/ 2257859 h 4448166"/>
              <a:gd name="connsiteX85" fmla="*/ 3392006 w 3774778"/>
              <a:gd name="connsiteY85" fmla="*/ 2289757 h 4448166"/>
              <a:gd name="connsiteX86" fmla="*/ 3455801 w 3774778"/>
              <a:gd name="connsiteY86" fmla="*/ 2321654 h 4448166"/>
              <a:gd name="connsiteX87" fmla="*/ 3583392 w 3774778"/>
              <a:gd name="connsiteY87" fmla="*/ 2385450 h 4448166"/>
              <a:gd name="connsiteX88" fmla="*/ 3615290 w 3774778"/>
              <a:gd name="connsiteY88" fmla="*/ 2396082 h 4448166"/>
              <a:gd name="connsiteX89" fmla="*/ 3700350 w 3774778"/>
              <a:gd name="connsiteY89" fmla="*/ 2459878 h 4448166"/>
              <a:gd name="connsiteX90" fmla="*/ 3742880 w 3774778"/>
              <a:gd name="connsiteY90" fmla="*/ 2523673 h 4448166"/>
              <a:gd name="connsiteX91" fmla="*/ 3721615 w 3774778"/>
              <a:gd name="connsiteY91" fmla="*/ 2608733 h 4448166"/>
              <a:gd name="connsiteX92" fmla="*/ 3710983 w 3774778"/>
              <a:gd name="connsiteY92" fmla="*/ 2651264 h 4448166"/>
              <a:gd name="connsiteX93" fmla="*/ 3689718 w 3774778"/>
              <a:gd name="connsiteY93" fmla="*/ 2810752 h 4448166"/>
              <a:gd name="connsiteX94" fmla="*/ 3679085 w 3774778"/>
              <a:gd name="connsiteY94" fmla="*/ 3034036 h 4448166"/>
              <a:gd name="connsiteX95" fmla="*/ 3668453 w 3774778"/>
              <a:gd name="connsiteY95" fmla="*/ 3129729 h 4448166"/>
              <a:gd name="connsiteX96" fmla="*/ 3647187 w 3774778"/>
              <a:gd name="connsiteY96" fmla="*/ 3193524 h 4448166"/>
              <a:gd name="connsiteX97" fmla="*/ 3657820 w 3774778"/>
              <a:gd name="connsiteY97" fmla="*/ 3321115 h 4448166"/>
              <a:gd name="connsiteX98" fmla="*/ 3679085 w 3774778"/>
              <a:gd name="connsiteY98" fmla="*/ 3384910 h 4448166"/>
              <a:gd name="connsiteX99" fmla="*/ 3710983 w 3774778"/>
              <a:gd name="connsiteY99" fmla="*/ 3448706 h 4448166"/>
              <a:gd name="connsiteX100" fmla="*/ 3753513 w 3774778"/>
              <a:gd name="connsiteY100" fmla="*/ 3544399 h 4448166"/>
              <a:gd name="connsiteX101" fmla="*/ 3764146 w 3774778"/>
              <a:gd name="connsiteY101" fmla="*/ 3640092 h 4448166"/>
              <a:gd name="connsiteX102" fmla="*/ 3774778 w 3774778"/>
              <a:gd name="connsiteY102" fmla="*/ 3671989 h 4448166"/>
              <a:gd name="connsiteX103" fmla="*/ 3764146 w 3774778"/>
              <a:gd name="connsiteY103" fmla="*/ 3937803 h 4448166"/>
              <a:gd name="connsiteX104" fmla="*/ 3742880 w 3774778"/>
              <a:gd name="connsiteY104" fmla="*/ 4118557 h 4448166"/>
              <a:gd name="connsiteX105" fmla="*/ 3732248 w 3774778"/>
              <a:gd name="connsiteY105" fmla="*/ 4182352 h 4448166"/>
              <a:gd name="connsiteX106" fmla="*/ 3657820 w 3774778"/>
              <a:gd name="connsiteY106" fmla="*/ 4267412 h 4448166"/>
              <a:gd name="connsiteX107" fmla="*/ 3636555 w 3774778"/>
              <a:gd name="connsiteY107" fmla="*/ 4288678 h 4448166"/>
              <a:gd name="connsiteX108" fmla="*/ 3540862 w 3774778"/>
              <a:gd name="connsiteY108" fmla="*/ 4341840 h 4448166"/>
              <a:gd name="connsiteX109" fmla="*/ 3487699 w 3774778"/>
              <a:gd name="connsiteY109" fmla="*/ 4373738 h 4448166"/>
              <a:gd name="connsiteX110" fmla="*/ 3455801 w 3774778"/>
              <a:gd name="connsiteY110" fmla="*/ 4395003 h 4448166"/>
              <a:gd name="connsiteX111" fmla="*/ 3423904 w 3774778"/>
              <a:gd name="connsiteY111" fmla="*/ 4405636 h 4448166"/>
              <a:gd name="connsiteX112" fmla="*/ 3392006 w 3774778"/>
              <a:gd name="connsiteY112" fmla="*/ 4426901 h 4448166"/>
              <a:gd name="connsiteX113" fmla="*/ 3296313 w 3774778"/>
              <a:gd name="connsiteY113" fmla="*/ 4448166 h 4448166"/>
              <a:gd name="connsiteX114" fmla="*/ 2892276 w 3774778"/>
              <a:gd name="connsiteY114" fmla="*/ 4426901 h 4448166"/>
              <a:gd name="connsiteX115" fmla="*/ 2860378 w 3774778"/>
              <a:gd name="connsiteY115" fmla="*/ 4416268 h 4448166"/>
              <a:gd name="connsiteX116" fmla="*/ 2754053 w 3774778"/>
              <a:gd name="connsiteY116" fmla="*/ 4395003 h 4448166"/>
              <a:gd name="connsiteX117" fmla="*/ 2690257 w 3774778"/>
              <a:gd name="connsiteY117" fmla="*/ 4373738 h 4448166"/>
              <a:gd name="connsiteX118" fmla="*/ 2583932 w 3774778"/>
              <a:gd name="connsiteY118" fmla="*/ 4341840 h 4448166"/>
              <a:gd name="connsiteX119" fmla="*/ 2520136 w 3774778"/>
              <a:gd name="connsiteY119" fmla="*/ 4320575 h 4448166"/>
              <a:gd name="connsiteX120" fmla="*/ 2488239 w 3774778"/>
              <a:gd name="connsiteY120" fmla="*/ 4309943 h 4448166"/>
              <a:gd name="connsiteX121" fmla="*/ 2435076 w 3774778"/>
              <a:gd name="connsiteY121" fmla="*/ 4267412 h 4448166"/>
              <a:gd name="connsiteX122" fmla="*/ 2403103 w 3774778"/>
              <a:gd name="connsiteY122" fmla="*/ 4192947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259087 w 3774778"/>
              <a:gd name="connsiteY125" fmla="*/ 4120939 h 4448166"/>
              <a:gd name="connsiteX126" fmla="*/ 2403103 w 3774778"/>
              <a:gd name="connsiteY126" fmla="*/ 4264955 h 4448166"/>
              <a:gd name="connsiteX127" fmla="*/ 2243690 w 3774778"/>
              <a:gd name="connsiteY127" fmla="*/ 3948436 h 4448166"/>
              <a:gd name="connsiteX128" fmla="*/ 2222425 w 3774778"/>
              <a:gd name="connsiteY128" fmla="*/ 3916538 h 4448166"/>
              <a:gd name="connsiteX129" fmla="*/ 2169262 w 3774778"/>
              <a:gd name="connsiteY129" fmla="*/ 3810212 h 4448166"/>
              <a:gd name="connsiteX130" fmla="*/ 2126732 w 3774778"/>
              <a:gd name="connsiteY130" fmla="*/ 3788947 h 4448166"/>
              <a:gd name="connsiteX131" fmla="*/ 2105467 w 3774778"/>
              <a:gd name="connsiteY131" fmla="*/ 3757050 h 4448166"/>
              <a:gd name="connsiteX132" fmla="*/ 2062936 w 3774778"/>
              <a:gd name="connsiteY132" fmla="*/ 3714519 h 4448166"/>
              <a:gd name="connsiteX133" fmla="*/ 2052304 w 3774778"/>
              <a:gd name="connsiteY133" fmla="*/ 3682622 h 4448166"/>
              <a:gd name="connsiteX134" fmla="*/ 2020406 w 3774778"/>
              <a:gd name="connsiteY134" fmla="*/ 3661357 h 4448166"/>
              <a:gd name="connsiteX135" fmla="*/ 1945978 w 3774778"/>
              <a:gd name="connsiteY135" fmla="*/ 3608194 h 4448166"/>
              <a:gd name="connsiteX136" fmla="*/ 1903448 w 3774778"/>
              <a:gd name="connsiteY136" fmla="*/ 3544399 h 4448166"/>
              <a:gd name="connsiteX137" fmla="*/ 1892815 w 3774778"/>
              <a:gd name="connsiteY137" fmla="*/ 3512501 h 4448166"/>
              <a:gd name="connsiteX138" fmla="*/ 1860918 w 3774778"/>
              <a:gd name="connsiteY138" fmla="*/ 3480603 h 4448166"/>
              <a:gd name="connsiteX139" fmla="*/ 1839653 w 3774778"/>
              <a:gd name="connsiteY139" fmla="*/ 3448706 h 4448166"/>
              <a:gd name="connsiteX140" fmla="*/ 1786490 w 3774778"/>
              <a:gd name="connsiteY140" fmla="*/ 3406175 h 4448166"/>
              <a:gd name="connsiteX141" fmla="*/ 1765225 w 3774778"/>
              <a:gd name="connsiteY141" fmla="*/ 3342380 h 4448166"/>
              <a:gd name="connsiteX142" fmla="*/ 1722694 w 3774778"/>
              <a:gd name="connsiteY142" fmla="*/ 3289217 h 4448166"/>
              <a:gd name="connsiteX143" fmla="*/ 1690797 w 3774778"/>
              <a:gd name="connsiteY143" fmla="*/ 3246687 h 4448166"/>
              <a:gd name="connsiteX144" fmla="*/ 1658899 w 3774778"/>
              <a:gd name="connsiteY144" fmla="*/ 3214789 h 4448166"/>
              <a:gd name="connsiteX145" fmla="*/ 1605736 w 3774778"/>
              <a:gd name="connsiteY145" fmla="*/ 3172259 h 4448166"/>
              <a:gd name="connsiteX146" fmla="*/ 1563206 w 3774778"/>
              <a:gd name="connsiteY146" fmla="*/ 3108464 h 4448166"/>
              <a:gd name="connsiteX147" fmla="*/ 1531308 w 3774778"/>
              <a:gd name="connsiteY147" fmla="*/ 3055301 h 4448166"/>
              <a:gd name="connsiteX148" fmla="*/ 1478146 w 3774778"/>
              <a:gd name="connsiteY148" fmla="*/ 3002138 h 4448166"/>
              <a:gd name="connsiteX149" fmla="*/ 1456880 w 3774778"/>
              <a:gd name="connsiteY149" fmla="*/ 2970240 h 4448166"/>
              <a:gd name="connsiteX150" fmla="*/ 1424983 w 3774778"/>
              <a:gd name="connsiteY150" fmla="*/ 2938343 h 4448166"/>
              <a:gd name="connsiteX151" fmla="*/ 1382453 w 3774778"/>
              <a:gd name="connsiteY151" fmla="*/ 2917078 h 4448166"/>
              <a:gd name="connsiteX152" fmla="*/ 1318657 w 3774778"/>
              <a:gd name="connsiteY152" fmla="*/ 2863915 h 4448166"/>
              <a:gd name="connsiteX153" fmla="*/ 1254862 w 3774778"/>
              <a:gd name="connsiteY153" fmla="*/ 2736324 h 4448166"/>
              <a:gd name="connsiteX154" fmla="*/ 1254862 w 3774778"/>
              <a:gd name="connsiteY154" fmla="*/ 2736324 h 4448166"/>
              <a:gd name="connsiteX155" fmla="*/ 1212332 w 3774778"/>
              <a:gd name="connsiteY155" fmla="*/ 2672529 h 4448166"/>
              <a:gd name="connsiteX156" fmla="*/ 1169801 w 3774778"/>
              <a:gd name="connsiteY156" fmla="*/ 2587468 h 4448166"/>
              <a:gd name="connsiteX157" fmla="*/ 1148536 w 3774778"/>
              <a:gd name="connsiteY157" fmla="*/ 2555571 h 4448166"/>
              <a:gd name="connsiteX158" fmla="*/ 1042211 w 3774778"/>
              <a:gd name="connsiteY158" fmla="*/ 2513040 h 4448166"/>
              <a:gd name="connsiteX159" fmla="*/ 978415 w 3774778"/>
              <a:gd name="connsiteY159" fmla="*/ 2491775 h 4448166"/>
              <a:gd name="connsiteX160" fmla="*/ 903987 w 3774778"/>
              <a:gd name="connsiteY160" fmla="*/ 2459878 h 4448166"/>
              <a:gd name="connsiteX161" fmla="*/ 850825 w 3774778"/>
              <a:gd name="connsiteY161" fmla="*/ 2417347 h 4448166"/>
              <a:gd name="connsiteX162" fmla="*/ 776397 w 3774778"/>
              <a:gd name="connsiteY162" fmla="*/ 2364185 h 4448166"/>
              <a:gd name="connsiteX163" fmla="*/ 755132 w 3774778"/>
              <a:gd name="connsiteY163" fmla="*/ 2342919 h 4448166"/>
              <a:gd name="connsiteX164" fmla="*/ 723234 w 3774778"/>
              <a:gd name="connsiteY164" fmla="*/ 2321654 h 4448166"/>
              <a:gd name="connsiteX165" fmla="*/ 648806 w 3774778"/>
              <a:gd name="connsiteY165" fmla="*/ 2247226 h 4448166"/>
              <a:gd name="connsiteX166" fmla="*/ 627541 w 3774778"/>
              <a:gd name="connsiteY166" fmla="*/ 2215329 h 4448166"/>
              <a:gd name="connsiteX167" fmla="*/ 595643 w 3774778"/>
              <a:gd name="connsiteY167" fmla="*/ 2183431 h 4448166"/>
              <a:gd name="connsiteX168" fmla="*/ 574378 w 3774778"/>
              <a:gd name="connsiteY168" fmla="*/ 2119636 h 4448166"/>
              <a:gd name="connsiteX169" fmla="*/ 563746 w 3774778"/>
              <a:gd name="connsiteY169" fmla="*/ 2087738 h 4448166"/>
              <a:gd name="connsiteX170" fmla="*/ 531848 w 3774778"/>
              <a:gd name="connsiteY170" fmla="*/ 2055840 h 4448166"/>
              <a:gd name="connsiteX171" fmla="*/ 521215 w 3774778"/>
              <a:gd name="connsiteY171" fmla="*/ 2023943 h 4448166"/>
              <a:gd name="connsiteX172" fmla="*/ 457420 w 3774778"/>
              <a:gd name="connsiteY172" fmla="*/ 1992045 h 4448166"/>
              <a:gd name="connsiteX173" fmla="*/ 425522 w 3774778"/>
              <a:gd name="connsiteY173" fmla="*/ 1960147 h 4448166"/>
              <a:gd name="connsiteX174" fmla="*/ 382992 w 3774778"/>
              <a:gd name="connsiteY174" fmla="*/ 1949515 h 4448166"/>
              <a:gd name="connsiteX175" fmla="*/ 351094 w 3774778"/>
              <a:gd name="connsiteY175" fmla="*/ 1928250 h 4448166"/>
              <a:gd name="connsiteX176" fmla="*/ 319197 w 3774778"/>
              <a:gd name="connsiteY176" fmla="*/ 1864454 h 4448166"/>
              <a:gd name="connsiteX177" fmla="*/ 287299 w 3774778"/>
              <a:gd name="connsiteY177" fmla="*/ 1832557 h 4448166"/>
              <a:gd name="connsiteX178" fmla="*/ 266034 w 3774778"/>
              <a:gd name="connsiteY178" fmla="*/ 1800659 h 4448166"/>
              <a:gd name="connsiteX179" fmla="*/ 255401 w 3774778"/>
              <a:gd name="connsiteY179" fmla="*/ 1768761 h 4448166"/>
              <a:gd name="connsiteX180" fmla="*/ 223504 w 3774778"/>
              <a:gd name="connsiteY180" fmla="*/ 1747496 h 4448166"/>
              <a:gd name="connsiteX181" fmla="*/ 170341 w 3774778"/>
              <a:gd name="connsiteY181" fmla="*/ 1683701 h 4448166"/>
              <a:gd name="connsiteX182" fmla="*/ 138443 w 3774778"/>
              <a:gd name="connsiteY182" fmla="*/ 1662436 h 4448166"/>
              <a:gd name="connsiteX183" fmla="*/ 127811 w 3774778"/>
              <a:gd name="connsiteY183" fmla="*/ 1630538 h 4448166"/>
              <a:gd name="connsiteX184" fmla="*/ 95913 w 3774778"/>
              <a:gd name="connsiteY184" fmla="*/ 1609273 h 4448166"/>
              <a:gd name="connsiteX185" fmla="*/ 53383 w 3774778"/>
              <a:gd name="connsiteY185" fmla="*/ 1524212 h 4448166"/>
              <a:gd name="connsiteX186" fmla="*/ 42750 w 3774778"/>
              <a:gd name="connsiteY186" fmla="*/ 1492315 h 4448166"/>
              <a:gd name="connsiteX187" fmla="*/ 64015 w 3774778"/>
              <a:gd name="connsiteY187" fmla="*/ 1194603 h 4448166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659439 w 3774778"/>
              <a:gd name="connsiteY11" fmla="*/ 960687 h 4448166"/>
              <a:gd name="connsiteX12" fmla="*/ 691336 w 3774778"/>
              <a:gd name="connsiteY12" fmla="*/ 950054 h 4448166"/>
              <a:gd name="connsiteX13" fmla="*/ 723234 w 3774778"/>
              <a:gd name="connsiteY13" fmla="*/ 928789 h 4448166"/>
              <a:gd name="connsiteX14" fmla="*/ 720080 w 3774778"/>
              <a:gd name="connsiteY14" fmla="*/ 80068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24136 w 3774778"/>
              <a:gd name="connsiteY26" fmla="*/ 296628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24136 w 3774778"/>
              <a:gd name="connsiteY29" fmla="*/ 224620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68152 w 3774778"/>
              <a:gd name="connsiteY32" fmla="*/ 224620 h 4448166"/>
              <a:gd name="connsiteX33" fmla="*/ 1350555 w 3774778"/>
              <a:gd name="connsiteY33" fmla="*/ 205775 h 4448166"/>
              <a:gd name="connsiteX34" fmla="*/ 1361187 w 3774778"/>
              <a:gd name="connsiteY34" fmla="*/ 503487 h 4448166"/>
              <a:gd name="connsiteX35" fmla="*/ 1403718 w 3774778"/>
              <a:gd name="connsiteY35" fmla="*/ 599180 h 4448166"/>
              <a:gd name="connsiteX36" fmla="*/ 1435615 w 3774778"/>
              <a:gd name="connsiteY36" fmla="*/ 620445 h 4448166"/>
              <a:gd name="connsiteX37" fmla="*/ 1456880 w 3774778"/>
              <a:gd name="connsiteY37" fmla="*/ 652343 h 4448166"/>
              <a:gd name="connsiteX38" fmla="*/ 1488778 w 3774778"/>
              <a:gd name="connsiteY38" fmla="*/ 662975 h 4448166"/>
              <a:gd name="connsiteX39" fmla="*/ 1531308 w 3774778"/>
              <a:gd name="connsiteY39" fmla="*/ 726771 h 4448166"/>
              <a:gd name="connsiteX40" fmla="*/ 1552574 w 3774778"/>
              <a:gd name="connsiteY40" fmla="*/ 748036 h 4448166"/>
              <a:gd name="connsiteX41" fmla="*/ 1573839 w 3774778"/>
              <a:gd name="connsiteY41" fmla="*/ 779933 h 4448166"/>
              <a:gd name="connsiteX42" fmla="*/ 1637634 w 3774778"/>
              <a:gd name="connsiteY42" fmla="*/ 801199 h 4448166"/>
              <a:gd name="connsiteX43" fmla="*/ 1754592 w 3774778"/>
              <a:gd name="connsiteY43" fmla="*/ 790566 h 4448166"/>
              <a:gd name="connsiteX44" fmla="*/ 1818387 w 3774778"/>
              <a:gd name="connsiteY44" fmla="*/ 769301 h 4448166"/>
              <a:gd name="connsiteX45" fmla="*/ 1935346 w 3774778"/>
              <a:gd name="connsiteY45" fmla="*/ 758668 h 4448166"/>
              <a:gd name="connsiteX46" fmla="*/ 1999141 w 3774778"/>
              <a:gd name="connsiteY46" fmla="*/ 726771 h 4448166"/>
              <a:gd name="connsiteX47" fmla="*/ 2052304 w 3774778"/>
              <a:gd name="connsiteY47" fmla="*/ 684240 h 4448166"/>
              <a:gd name="connsiteX48" fmla="*/ 2158629 w 3774778"/>
              <a:gd name="connsiteY48" fmla="*/ 599180 h 4448166"/>
              <a:gd name="connsiteX49" fmla="*/ 2190527 w 3774778"/>
              <a:gd name="connsiteY49" fmla="*/ 588547 h 4448166"/>
              <a:gd name="connsiteX50" fmla="*/ 2275587 w 3774778"/>
              <a:gd name="connsiteY50" fmla="*/ 567282 h 4448166"/>
              <a:gd name="connsiteX51" fmla="*/ 2328750 w 3774778"/>
              <a:gd name="connsiteY51" fmla="*/ 524752 h 4448166"/>
              <a:gd name="connsiteX52" fmla="*/ 2403103 w 3774778"/>
              <a:gd name="connsiteY52" fmla="*/ 448531 h 4448166"/>
              <a:gd name="connsiteX53" fmla="*/ 2403178 w 3774778"/>
              <a:gd name="connsiteY53" fmla="*/ 631078 h 4448166"/>
              <a:gd name="connsiteX54" fmla="*/ 2413811 w 3774778"/>
              <a:gd name="connsiteY54" fmla="*/ 662975 h 4448166"/>
              <a:gd name="connsiteX55" fmla="*/ 2424443 w 3774778"/>
              <a:gd name="connsiteY55" fmla="*/ 694873 h 4448166"/>
              <a:gd name="connsiteX56" fmla="*/ 2445708 w 3774778"/>
              <a:gd name="connsiteY56" fmla="*/ 726771 h 4448166"/>
              <a:gd name="connsiteX57" fmla="*/ 2466974 w 3774778"/>
              <a:gd name="connsiteY57" fmla="*/ 790566 h 4448166"/>
              <a:gd name="connsiteX58" fmla="*/ 2477606 w 3774778"/>
              <a:gd name="connsiteY58" fmla="*/ 822464 h 4448166"/>
              <a:gd name="connsiteX59" fmla="*/ 2541401 w 3774778"/>
              <a:gd name="connsiteY59" fmla="*/ 918157 h 4448166"/>
              <a:gd name="connsiteX60" fmla="*/ 2562667 w 3774778"/>
              <a:gd name="connsiteY60" fmla="*/ 950054 h 4448166"/>
              <a:gd name="connsiteX61" fmla="*/ 2615829 w 3774778"/>
              <a:gd name="connsiteY61" fmla="*/ 1045747 h 4448166"/>
              <a:gd name="connsiteX62" fmla="*/ 2637094 w 3774778"/>
              <a:gd name="connsiteY62" fmla="*/ 1077645 h 4448166"/>
              <a:gd name="connsiteX63" fmla="*/ 2658360 w 3774778"/>
              <a:gd name="connsiteY63" fmla="*/ 1098910 h 4448166"/>
              <a:gd name="connsiteX64" fmla="*/ 2700890 w 3774778"/>
              <a:gd name="connsiteY64" fmla="*/ 1162706 h 4448166"/>
              <a:gd name="connsiteX65" fmla="*/ 2732787 w 3774778"/>
              <a:gd name="connsiteY65" fmla="*/ 1258399 h 4448166"/>
              <a:gd name="connsiteX66" fmla="*/ 2743420 w 3774778"/>
              <a:gd name="connsiteY66" fmla="*/ 1290296 h 4448166"/>
              <a:gd name="connsiteX67" fmla="*/ 2754053 w 3774778"/>
              <a:gd name="connsiteY67" fmla="*/ 1322194 h 4448166"/>
              <a:gd name="connsiteX68" fmla="*/ 2764685 w 3774778"/>
              <a:gd name="connsiteY68" fmla="*/ 1630538 h 4448166"/>
              <a:gd name="connsiteX69" fmla="*/ 2785950 w 3774778"/>
              <a:gd name="connsiteY69" fmla="*/ 1694333 h 4448166"/>
              <a:gd name="connsiteX70" fmla="*/ 2807215 w 3774778"/>
              <a:gd name="connsiteY70" fmla="*/ 1726231 h 4448166"/>
              <a:gd name="connsiteX71" fmla="*/ 2828480 w 3774778"/>
              <a:gd name="connsiteY71" fmla="*/ 1800659 h 4448166"/>
              <a:gd name="connsiteX72" fmla="*/ 2849746 w 3774778"/>
              <a:gd name="connsiteY72" fmla="*/ 1821924 h 4448166"/>
              <a:gd name="connsiteX73" fmla="*/ 2871011 w 3774778"/>
              <a:gd name="connsiteY73" fmla="*/ 1853822 h 4448166"/>
              <a:gd name="connsiteX74" fmla="*/ 2945439 w 3774778"/>
              <a:gd name="connsiteY74" fmla="*/ 1928250 h 4448166"/>
              <a:gd name="connsiteX75" fmla="*/ 2977336 w 3774778"/>
              <a:gd name="connsiteY75" fmla="*/ 1960147 h 4448166"/>
              <a:gd name="connsiteX76" fmla="*/ 3041132 w 3774778"/>
              <a:gd name="connsiteY76" fmla="*/ 1992045 h 4448166"/>
              <a:gd name="connsiteX77" fmla="*/ 3104927 w 3774778"/>
              <a:gd name="connsiteY77" fmla="*/ 2055840 h 4448166"/>
              <a:gd name="connsiteX78" fmla="*/ 3126192 w 3774778"/>
              <a:gd name="connsiteY78" fmla="*/ 2077106 h 4448166"/>
              <a:gd name="connsiteX79" fmla="*/ 3158090 w 3774778"/>
              <a:gd name="connsiteY79" fmla="*/ 2098371 h 4448166"/>
              <a:gd name="connsiteX80" fmla="*/ 3179355 w 3774778"/>
              <a:gd name="connsiteY80" fmla="*/ 2130268 h 4448166"/>
              <a:gd name="connsiteX81" fmla="*/ 3243150 w 3774778"/>
              <a:gd name="connsiteY81" fmla="*/ 2172799 h 4448166"/>
              <a:gd name="connsiteX82" fmla="*/ 3275048 w 3774778"/>
              <a:gd name="connsiteY82" fmla="*/ 2194064 h 4448166"/>
              <a:gd name="connsiteX83" fmla="*/ 3306946 w 3774778"/>
              <a:gd name="connsiteY83" fmla="*/ 2225961 h 4448166"/>
              <a:gd name="connsiteX84" fmla="*/ 3381374 w 3774778"/>
              <a:gd name="connsiteY84" fmla="*/ 2257859 h 4448166"/>
              <a:gd name="connsiteX85" fmla="*/ 3392006 w 3774778"/>
              <a:gd name="connsiteY85" fmla="*/ 2289757 h 4448166"/>
              <a:gd name="connsiteX86" fmla="*/ 3455801 w 3774778"/>
              <a:gd name="connsiteY86" fmla="*/ 2321654 h 4448166"/>
              <a:gd name="connsiteX87" fmla="*/ 3583392 w 3774778"/>
              <a:gd name="connsiteY87" fmla="*/ 2385450 h 4448166"/>
              <a:gd name="connsiteX88" fmla="*/ 3615290 w 3774778"/>
              <a:gd name="connsiteY88" fmla="*/ 2396082 h 4448166"/>
              <a:gd name="connsiteX89" fmla="*/ 3700350 w 3774778"/>
              <a:gd name="connsiteY89" fmla="*/ 2459878 h 4448166"/>
              <a:gd name="connsiteX90" fmla="*/ 3742880 w 3774778"/>
              <a:gd name="connsiteY90" fmla="*/ 2523673 h 4448166"/>
              <a:gd name="connsiteX91" fmla="*/ 3721615 w 3774778"/>
              <a:gd name="connsiteY91" fmla="*/ 2608733 h 4448166"/>
              <a:gd name="connsiteX92" fmla="*/ 3710983 w 3774778"/>
              <a:gd name="connsiteY92" fmla="*/ 2651264 h 4448166"/>
              <a:gd name="connsiteX93" fmla="*/ 3689718 w 3774778"/>
              <a:gd name="connsiteY93" fmla="*/ 2810752 h 4448166"/>
              <a:gd name="connsiteX94" fmla="*/ 3679085 w 3774778"/>
              <a:gd name="connsiteY94" fmla="*/ 3034036 h 4448166"/>
              <a:gd name="connsiteX95" fmla="*/ 3668453 w 3774778"/>
              <a:gd name="connsiteY95" fmla="*/ 3129729 h 4448166"/>
              <a:gd name="connsiteX96" fmla="*/ 3647187 w 3774778"/>
              <a:gd name="connsiteY96" fmla="*/ 3193524 h 4448166"/>
              <a:gd name="connsiteX97" fmla="*/ 3657820 w 3774778"/>
              <a:gd name="connsiteY97" fmla="*/ 3321115 h 4448166"/>
              <a:gd name="connsiteX98" fmla="*/ 3679085 w 3774778"/>
              <a:gd name="connsiteY98" fmla="*/ 3384910 h 4448166"/>
              <a:gd name="connsiteX99" fmla="*/ 3710983 w 3774778"/>
              <a:gd name="connsiteY99" fmla="*/ 3448706 h 4448166"/>
              <a:gd name="connsiteX100" fmla="*/ 3753513 w 3774778"/>
              <a:gd name="connsiteY100" fmla="*/ 3544399 h 4448166"/>
              <a:gd name="connsiteX101" fmla="*/ 3764146 w 3774778"/>
              <a:gd name="connsiteY101" fmla="*/ 3640092 h 4448166"/>
              <a:gd name="connsiteX102" fmla="*/ 3774778 w 3774778"/>
              <a:gd name="connsiteY102" fmla="*/ 3671989 h 4448166"/>
              <a:gd name="connsiteX103" fmla="*/ 3764146 w 3774778"/>
              <a:gd name="connsiteY103" fmla="*/ 3937803 h 4448166"/>
              <a:gd name="connsiteX104" fmla="*/ 3742880 w 3774778"/>
              <a:gd name="connsiteY104" fmla="*/ 4118557 h 4448166"/>
              <a:gd name="connsiteX105" fmla="*/ 3732248 w 3774778"/>
              <a:gd name="connsiteY105" fmla="*/ 4182352 h 4448166"/>
              <a:gd name="connsiteX106" fmla="*/ 3657820 w 3774778"/>
              <a:gd name="connsiteY106" fmla="*/ 4267412 h 4448166"/>
              <a:gd name="connsiteX107" fmla="*/ 3636555 w 3774778"/>
              <a:gd name="connsiteY107" fmla="*/ 4288678 h 4448166"/>
              <a:gd name="connsiteX108" fmla="*/ 3540862 w 3774778"/>
              <a:gd name="connsiteY108" fmla="*/ 4341840 h 4448166"/>
              <a:gd name="connsiteX109" fmla="*/ 3487699 w 3774778"/>
              <a:gd name="connsiteY109" fmla="*/ 4373738 h 4448166"/>
              <a:gd name="connsiteX110" fmla="*/ 3455801 w 3774778"/>
              <a:gd name="connsiteY110" fmla="*/ 4395003 h 4448166"/>
              <a:gd name="connsiteX111" fmla="*/ 3423904 w 3774778"/>
              <a:gd name="connsiteY111" fmla="*/ 4405636 h 4448166"/>
              <a:gd name="connsiteX112" fmla="*/ 3392006 w 3774778"/>
              <a:gd name="connsiteY112" fmla="*/ 4426901 h 4448166"/>
              <a:gd name="connsiteX113" fmla="*/ 3296313 w 3774778"/>
              <a:gd name="connsiteY113" fmla="*/ 4448166 h 4448166"/>
              <a:gd name="connsiteX114" fmla="*/ 2892276 w 3774778"/>
              <a:gd name="connsiteY114" fmla="*/ 4426901 h 4448166"/>
              <a:gd name="connsiteX115" fmla="*/ 2860378 w 3774778"/>
              <a:gd name="connsiteY115" fmla="*/ 4416268 h 4448166"/>
              <a:gd name="connsiteX116" fmla="*/ 2754053 w 3774778"/>
              <a:gd name="connsiteY116" fmla="*/ 4395003 h 4448166"/>
              <a:gd name="connsiteX117" fmla="*/ 2690257 w 3774778"/>
              <a:gd name="connsiteY117" fmla="*/ 4373738 h 4448166"/>
              <a:gd name="connsiteX118" fmla="*/ 2583932 w 3774778"/>
              <a:gd name="connsiteY118" fmla="*/ 4341840 h 4448166"/>
              <a:gd name="connsiteX119" fmla="*/ 2520136 w 3774778"/>
              <a:gd name="connsiteY119" fmla="*/ 4320575 h 4448166"/>
              <a:gd name="connsiteX120" fmla="*/ 2488239 w 3774778"/>
              <a:gd name="connsiteY120" fmla="*/ 4309943 h 4448166"/>
              <a:gd name="connsiteX121" fmla="*/ 2435076 w 3774778"/>
              <a:gd name="connsiteY121" fmla="*/ 4267412 h 4448166"/>
              <a:gd name="connsiteX122" fmla="*/ 2403103 w 3774778"/>
              <a:gd name="connsiteY122" fmla="*/ 4192947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259087 w 3774778"/>
              <a:gd name="connsiteY125" fmla="*/ 4120939 h 4448166"/>
              <a:gd name="connsiteX126" fmla="*/ 2403103 w 3774778"/>
              <a:gd name="connsiteY126" fmla="*/ 4264955 h 4448166"/>
              <a:gd name="connsiteX127" fmla="*/ 2243690 w 3774778"/>
              <a:gd name="connsiteY127" fmla="*/ 3948436 h 4448166"/>
              <a:gd name="connsiteX128" fmla="*/ 2222425 w 3774778"/>
              <a:gd name="connsiteY128" fmla="*/ 3916538 h 4448166"/>
              <a:gd name="connsiteX129" fmla="*/ 2169262 w 3774778"/>
              <a:gd name="connsiteY129" fmla="*/ 3810212 h 4448166"/>
              <a:gd name="connsiteX130" fmla="*/ 2126732 w 3774778"/>
              <a:gd name="connsiteY130" fmla="*/ 3788947 h 4448166"/>
              <a:gd name="connsiteX131" fmla="*/ 2105467 w 3774778"/>
              <a:gd name="connsiteY131" fmla="*/ 3757050 h 4448166"/>
              <a:gd name="connsiteX132" fmla="*/ 2062936 w 3774778"/>
              <a:gd name="connsiteY132" fmla="*/ 3714519 h 4448166"/>
              <a:gd name="connsiteX133" fmla="*/ 2052304 w 3774778"/>
              <a:gd name="connsiteY133" fmla="*/ 3682622 h 4448166"/>
              <a:gd name="connsiteX134" fmla="*/ 2020406 w 3774778"/>
              <a:gd name="connsiteY134" fmla="*/ 3661357 h 4448166"/>
              <a:gd name="connsiteX135" fmla="*/ 1945978 w 3774778"/>
              <a:gd name="connsiteY135" fmla="*/ 3608194 h 4448166"/>
              <a:gd name="connsiteX136" fmla="*/ 1903448 w 3774778"/>
              <a:gd name="connsiteY136" fmla="*/ 3544399 h 4448166"/>
              <a:gd name="connsiteX137" fmla="*/ 1892815 w 3774778"/>
              <a:gd name="connsiteY137" fmla="*/ 3512501 h 4448166"/>
              <a:gd name="connsiteX138" fmla="*/ 1860918 w 3774778"/>
              <a:gd name="connsiteY138" fmla="*/ 3480603 h 4448166"/>
              <a:gd name="connsiteX139" fmla="*/ 1839653 w 3774778"/>
              <a:gd name="connsiteY139" fmla="*/ 3448706 h 4448166"/>
              <a:gd name="connsiteX140" fmla="*/ 1786490 w 3774778"/>
              <a:gd name="connsiteY140" fmla="*/ 3406175 h 4448166"/>
              <a:gd name="connsiteX141" fmla="*/ 1765225 w 3774778"/>
              <a:gd name="connsiteY141" fmla="*/ 3342380 h 4448166"/>
              <a:gd name="connsiteX142" fmla="*/ 1722694 w 3774778"/>
              <a:gd name="connsiteY142" fmla="*/ 3289217 h 4448166"/>
              <a:gd name="connsiteX143" fmla="*/ 1690797 w 3774778"/>
              <a:gd name="connsiteY143" fmla="*/ 3246687 h 4448166"/>
              <a:gd name="connsiteX144" fmla="*/ 1658899 w 3774778"/>
              <a:gd name="connsiteY144" fmla="*/ 3214789 h 4448166"/>
              <a:gd name="connsiteX145" fmla="*/ 1605736 w 3774778"/>
              <a:gd name="connsiteY145" fmla="*/ 3172259 h 4448166"/>
              <a:gd name="connsiteX146" fmla="*/ 1563206 w 3774778"/>
              <a:gd name="connsiteY146" fmla="*/ 3108464 h 4448166"/>
              <a:gd name="connsiteX147" fmla="*/ 1531308 w 3774778"/>
              <a:gd name="connsiteY147" fmla="*/ 3055301 h 4448166"/>
              <a:gd name="connsiteX148" fmla="*/ 1478146 w 3774778"/>
              <a:gd name="connsiteY148" fmla="*/ 3002138 h 4448166"/>
              <a:gd name="connsiteX149" fmla="*/ 1456880 w 3774778"/>
              <a:gd name="connsiteY149" fmla="*/ 2970240 h 4448166"/>
              <a:gd name="connsiteX150" fmla="*/ 1424983 w 3774778"/>
              <a:gd name="connsiteY150" fmla="*/ 2938343 h 4448166"/>
              <a:gd name="connsiteX151" fmla="*/ 1382453 w 3774778"/>
              <a:gd name="connsiteY151" fmla="*/ 2917078 h 4448166"/>
              <a:gd name="connsiteX152" fmla="*/ 1318657 w 3774778"/>
              <a:gd name="connsiteY152" fmla="*/ 2863915 h 4448166"/>
              <a:gd name="connsiteX153" fmla="*/ 1254862 w 3774778"/>
              <a:gd name="connsiteY153" fmla="*/ 2736324 h 4448166"/>
              <a:gd name="connsiteX154" fmla="*/ 1254862 w 3774778"/>
              <a:gd name="connsiteY154" fmla="*/ 2736324 h 4448166"/>
              <a:gd name="connsiteX155" fmla="*/ 1212332 w 3774778"/>
              <a:gd name="connsiteY155" fmla="*/ 2672529 h 4448166"/>
              <a:gd name="connsiteX156" fmla="*/ 1169801 w 3774778"/>
              <a:gd name="connsiteY156" fmla="*/ 2587468 h 4448166"/>
              <a:gd name="connsiteX157" fmla="*/ 1148536 w 3774778"/>
              <a:gd name="connsiteY157" fmla="*/ 2555571 h 4448166"/>
              <a:gd name="connsiteX158" fmla="*/ 1042211 w 3774778"/>
              <a:gd name="connsiteY158" fmla="*/ 2513040 h 4448166"/>
              <a:gd name="connsiteX159" fmla="*/ 978415 w 3774778"/>
              <a:gd name="connsiteY159" fmla="*/ 2491775 h 4448166"/>
              <a:gd name="connsiteX160" fmla="*/ 903987 w 3774778"/>
              <a:gd name="connsiteY160" fmla="*/ 2459878 h 4448166"/>
              <a:gd name="connsiteX161" fmla="*/ 850825 w 3774778"/>
              <a:gd name="connsiteY161" fmla="*/ 2417347 h 4448166"/>
              <a:gd name="connsiteX162" fmla="*/ 776397 w 3774778"/>
              <a:gd name="connsiteY162" fmla="*/ 2364185 h 4448166"/>
              <a:gd name="connsiteX163" fmla="*/ 755132 w 3774778"/>
              <a:gd name="connsiteY163" fmla="*/ 2342919 h 4448166"/>
              <a:gd name="connsiteX164" fmla="*/ 723234 w 3774778"/>
              <a:gd name="connsiteY164" fmla="*/ 2321654 h 4448166"/>
              <a:gd name="connsiteX165" fmla="*/ 648806 w 3774778"/>
              <a:gd name="connsiteY165" fmla="*/ 2247226 h 4448166"/>
              <a:gd name="connsiteX166" fmla="*/ 627541 w 3774778"/>
              <a:gd name="connsiteY166" fmla="*/ 2215329 h 4448166"/>
              <a:gd name="connsiteX167" fmla="*/ 595643 w 3774778"/>
              <a:gd name="connsiteY167" fmla="*/ 2183431 h 4448166"/>
              <a:gd name="connsiteX168" fmla="*/ 574378 w 3774778"/>
              <a:gd name="connsiteY168" fmla="*/ 2119636 h 4448166"/>
              <a:gd name="connsiteX169" fmla="*/ 563746 w 3774778"/>
              <a:gd name="connsiteY169" fmla="*/ 2087738 h 4448166"/>
              <a:gd name="connsiteX170" fmla="*/ 531848 w 3774778"/>
              <a:gd name="connsiteY170" fmla="*/ 2055840 h 4448166"/>
              <a:gd name="connsiteX171" fmla="*/ 521215 w 3774778"/>
              <a:gd name="connsiteY171" fmla="*/ 2023943 h 4448166"/>
              <a:gd name="connsiteX172" fmla="*/ 457420 w 3774778"/>
              <a:gd name="connsiteY172" fmla="*/ 1992045 h 4448166"/>
              <a:gd name="connsiteX173" fmla="*/ 425522 w 3774778"/>
              <a:gd name="connsiteY173" fmla="*/ 1960147 h 4448166"/>
              <a:gd name="connsiteX174" fmla="*/ 382992 w 3774778"/>
              <a:gd name="connsiteY174" fmla="*/ 1949515 h 4448166"/>
              <a:gd name="connsiteX175" fmla="*/ 351094 w 3774778"/>
              <a:gd name="connsiteY175" fmla="*/ 1928250 h 4448166"/>
              <a:gd name="connsiteX176" fmla="*/ 319197 w 3774778"/>
              <a:gd name="connsiteY176" fmla="*/ 1864454 h 4448166"/>
              <a:gd name="connsiteX177" fmla="*/ 287299 w 3774778"/>
              <a:gd name="connsiteY177" fmla="*/ 1832557 h 4448166"/>
              <a:gd name="connsiteX178" fmla="*/ 266034 w 3774778"/>
              <a:gd name="connsiteY178" fmla="*/ 1800659 h 4448166"/>
              <a:gd name="connsiteX179" fmla="*/ 255401 w 3774778"/>
              <a:gd name="connsiteY179" fmla="*/ 1768761 h 4448166"/>
              <a:gd name="connsiteX180" fmla="*/ 223504 w 3774778"/>
              <a:gd name="connsiteY180" fmla="*/ 1747496 h 4448166"/>
              <a:gd name="connsiteX181" fmla="*/ 170341 w 3774778"/>
              <a:gd name="connsiteY181" fmla="*/ 1683701 h 4448166"/>
              <a:gd name="connsiteX182" fmla="*/ 138443 w 3774778"/>
              <a:gd name="connsiteY182" fmla="*/ 1662436 h 4448166"/>
              <a:gd name="connsiteX183" fmla="*/ 127811 w 3774778"/>
              <a:gd name="connsiteY183" fmla="*/ 1630538 h 4448166"/>
              <a:gd name="connsiteX184" fmla="*/ 95913 w 3774778"/>
              <a:gd name="connsiteY184" fmla="*/ 1609273 h 4448166"/>
              <a:gd name="connsiteX185" fmla="*/ 53383 w 3774778"/>
              <a:gd name="connsiteY185" fmla="*/ 1524212 h 4448166"/>
              <a:gd name="connsiteX186" fmla="*/ 42750 w 3774778"/>
              <a:gd name="connsiteY186" fmla="*/ 1492315 h 4448166"/>
              <a:gd name="connsiteX187" fmla="*/ 64015 w 3774778"/>
              <a:gd name="connsiteY187" fmla="*/ 1194603 h 4448166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576064 w 3774778"/>
              <a:gd name="connsiteY11" fmla="*/ 872692 h 4448166"/>
              <a:gd name="connsiteX12" fmla="*/ 691336 w 3774778"/>
              <a:gd name="connsiteY12" fmla="*/ 950054 h 4448166"/>
              <a:gd name="connsiteX13" fmla="*/ 723234 w 3774778"/>
              <a:gd name="connsiteY13" fmla="*/ 928789 h 4448166"/>
              <a:gd name="connsiteX14" fmla="*/ 720080 w 3774778"/>
              <a:gd name="connsiteY14" fmla="*/ 80068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24136 w 3774778"/>
              <a:gd name="connsiteY26" fmla="*/ 296628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24136 w 3774778"/>
              <a:gd name="connsiteY29" fmla="*/ 224620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68152 w 3774778"/>
              <a:gd name="connsiteY32" fmla="*/ 224620 h 4448166"/>
              <a:gd name="connsiteX33" fmla="*/ 1350555 w 3774778"/>
              <a:gd name="connsiteY33" fmla="*/ 205775 h 4448166"/>
              <a:gd name="connsiteX34" fmla="*/ 1361187 w 3774778"/>
              <a:gd name="connsiteY34" fmla="*/ 503487 h 4448166"/>
              <a:gd name="connsiteX35" fmla="*/ 1403718 w 3774778"/>
              <a:gd name="connsiteY35" fmla="*/ 599180 h 4448166"/>
              <a:gd name="connsiteX36" fmla="*/ 1435615 w 3774778"/>
              <a:gd name="connsiteY36" fmla="*/ 620445 h 4448166"/>
              <a:gd name="connsiteX37" fmla="*/ 1456880 w 3774778"/>
              <a:gd name="connsiteY37" fmla="*/ 652343 h 4448166"/>
              <a:gd name="connsiteX38" fmla="*/ 1488778 w 3774778"/>
              <a:gd name="connsiteY38" fmla="*/ 662975 h 4448166"/>
              <a:gd name="connsiteX39" fmla="*/ 1531308 w 3774778"/>
              <a:gd name="connsiteY39" fmla="*/ 726771 h 4448166"/>
              <a:gd name="connsiteX40" fmla="*/ 1552574 w 3774778"/>
              <a:gd name="connsiteY40" fmla="*/ 748036 h 4448166"/>
              <a:gd name="connsiteX41" fmla="*/ 1573839 w 3774778"/>
              <a:gd name="connsiteY41" fmla="*/ 779933 h 4448166"/>
              <a:gd name="connsiteX42" fmla="*/ 1637634 w 3774778"/>
              <a:gd name="connsiteY42" fmla="*/ 801199 h 4448166"/>
              <a:gd name="connsiteX43" fmla="*/ 1754592 w 3774778"/>
              <a:gd name="connsiteY43" fmla="*/ 790566 h 4448166"/>
              <a:gd name="connsiteX44" fmla="*/ 1818387 w 3774778"/>
              <a:gd name="connsiteY44" fmla="*/ 769301 h 4448166"/>
              <a:gd name="connsiteX45" fmla="*/ 1935346 w 3774778"/>
              <a:gd name="connsiteY45" fmla="*/ 758668 h 4448166"/>
              <a:gd name="connsiteX46" fmla="*/ 1999141 w 3774778"/>
              <a:gd name="connsiteY46" fmla="*/ 726771 h 4448166"/>
              <a:gd name="connsiteX47" fmla="*/ 2052304 w 3774778"/>
              <a:gd name="connsiteY47" fmla="*/ 684240 h 4448166"/>
              <a:gd name="connsiteX48" fmla="*/ 2158629 w 3774778"/>
              <a:gd name="connsiteY48" fmla="*/ 599180 h 4448166"/>
              <a:gd name="connsiteX49" fmla="*/ 2190527 w 3774778"/>
              <a:gd name="connsiteY49" fmla="*/ 588547 h 4448166"/>
              <a:gd name="connsiteX50" fmla="*/ 2275587 w 3774778"/>
              <a:gd name="connsiteY50" fmla="*/ 567282 h 4448166"/>
              <a:gd name="connsiteX51" fmla="*/ 2328750 w 3774778"/>
              <a:gd name="connsiteY51" fmla="*/ 524752 h 4448166"/>
              <a:gd name="connsiteX52" fmla="*/ 2403103 w 3774778"/>
              <a:gd name="connsiteY52" fmla="*/ 448531 h 4448166"/>
              <a:gd name="connsiteX53" fmla="*/ 2403178 w 3774778"/>
              <a:gd name="connsiteY53" fmla="*/ 631078 h 4448166"/>
              <a:gd name="connsiteX54" fmla="*/ 2413811 w 3774778"/>
              <a:gd name="connsiteY54" fmla="*/ 662975 h 4448166"/>
              <a:gd name="connsiteX55" fmla="*/ 2424443 w 3774778"/>
              <a:gd name="connsiteY55" fmla="*/ 694873 h 4448166"/>
              <a:gd name="connsiteX56" fmla="*/ 2445708 w 3774778"/>
              <a:gd name="connsiteY56" fmla="*/ 726771 h 4448166"/>
              <a:gd name="connsiteX57" fmla="*/ 2466974 w 3774778"/>
              <a:gd name="connsiteY57" fmla="*/ 790566 h 4448166"/>
              <a:gd name="connsiteX58" fmla="*/ 2477606 w 3774778"/>
              <a:gd name="connsiteY58" fmla="*/ 822464 h 4448166"/>
              <a:gd name="connsiteX59" fmla="*/ 2541401 w 3774778"/>
              <a:gd name="connsiteY59" fmla="*/ 918157 h 4448166"/>
              <a:gd name="connsiteX60" fmla="*/ 2562667 w 3774778"/>
              <a:gd name="connsiteY60" fmla="*/ 950054 h 4448166"/>
              <a:gd name="connsiteX61" fmla="*/ 2615829 w 3774778"/>
              <a:gd name="connsiteY61" fmla="*/ 1045747 h 4448166"/>
              <a:gd name="connsiteX62" fmla="*/ 2637094 w 3774778"/>
              <a:gd name="connsiteY62" fmla="*/ 1077645 h 4448166"/>
              <a:gd name="connsiteX63" fmla="*/ 2658360 w 3774778"/>
              <a:gd name="connsiteY63" fmla="*/ 1098910 h 4448166"/>
              <a:gd name="connsiteX64" fmla="*/ 2700890 w 3774778"/>
              <a:gd name="connsiteY64" fmla="*/ 1162706 h 4448166"/>
              <a:gd name="connsiteX65" fmla="*/ 2732787 w 3774778"/>
              <a:gd name="connsiteY65" fmla="*/ 1258399 h 4448166"/>
              <a:gd name="connsiteX66" fmla="*/ 2743420 w 3774778"/>
              <a:gd name="connsiteY66" fmla="*/ 1290296 h 4448166"/>
              <a:gd name="connsiteX67" fmla="*/ 2754053 w 3774778"/>
              <a:gd name="connsiteY67" fmla="*/ 1322194 h 4448166"/>
              <a:gd name="connsiteX68" fmla="*/ 2764685 w 3774778"/>
              <a:gd name="connsiteY68" fmla="*/ 1630538 h 4448166"/>
              <a:gd name="connsiteX69" fmla="*/ 2785950 w 3774778"/>
              <a:gd name="connsiteY69" fmla="*/ 1694333 h 4448166"/>
              <a:gd name="connsiteX70" fmla="*/ 2807215 w 3774778"/>
              <a:gd name="connsiteY70" fmla="*/ 1726231 h 4448166"/>
              <a:gd name="connsiteX71" fmla="*/ 2828480 w 3774778"/>
              <a:gd name="connsiteY71" fmla="*/ 1800659 h 4448166"/>
              <a:gd name="connsiteX72" fmla="*/ 2849746 w 3774778"/>
              <a:gd name="connsiteY72" fmla="*/ 1821924 h 4448166"/>
              <a:gd name="connsiteX73" fmla="*/ 2871011 w 3774778"/>
              <a:gd name="connsiteY73" fmla="*/ 1853822 h 4448166"/>
              <a:gd name="connsiteX74" fmla="*/ 2945439 w 3774778"/>
              <a:gd name="connsiteY74" fmla="*/ 1928250 h 4448166"/>
              <a:gd name="connsiteX75" fmla="*/ 2977336 w 3774778"/>
              <a:gd name="connsiteY75" fmla="*/ 1960147 h 4448166"/>
              <a:gd name="connsiteX76" fmla="*/ 3041132 w 3774778"/>
              <a:gd name="connsiteY76" fmla="*/ 1992045 h 4448166"/>
              <a:gd name="connsiteX77" fmla="*/ 3104927 w 3774778"/>
              <a:gd name="connsiteY77" fmla="*/ 2055840 h 4448166"/>
              <a:gd name="connsiteX78" fmla="*/ 3126192 w 3774778"/>
              <a:gd name="connsiteY78" fmla="*/ 2077106 h 4448166"/>
              <a:gd name="connsiteX79" fmla="*/ 3158090 w 3774778"/>
              <a:gd name="connsiteY79" fmla="*/ 2098371 h 4448166"/>
              <a:gd name="connsiteX80" fmla="*/ 3179355 w 3774778"/>
              <a:gd name="connsiteY80" fmla="*/ 2130268 h 4448166"/>
              <a:gd name="connsiteX81" fmla="*/ 3243150 w 3774778"/>
              <a:gd name="connsiteY81" fmla="*/ 2172799 h 4448166"/>
              <a:gd name="connsiteX82" fmla="*/ 3275048 w 3774778"/>
              <a:gd name="connsiteY82" fmla="*/ 2194064 h 4448166"/>
              <a:gd name="connsiteX83" fmla="*/ 3306946 w 3774778"/>
              <a:gd name="connsiteY83" fmla="*/ 2225961 h 4448166"/>
              <a:gd name="connsiteX84" fmla="*/ 3381374 w 3774778"/>
              <a:gd name="connsiteY84" fmla="*/ 2257859 h 4448166"/>
              <a:gd name="connsiteX85" fmla="*/ 3392006 w 3774778"/>
              <a:gd name="connsiteY85" fmla="*/ 2289757 h 4448166"/>
              <a:gd name="connsiteX86" fmla="*/ 3455801 w 3774778"/>
              <a:gd name="connsiteY86" fmla="*/ 2321654 h 4448166"/>
              <a:gd name="connsiteX87" fmla="*/ 3583392 w 3774778"/>
              <a:gd name="connsiteY87" fmla="*/ 2385450 h 4448166"/>
              <a:gd name="connsiteX88" fmla="*/ 3615290 w 3774778"/>
              <a:gd name="connsiteY88" fmla="*/ 2396082 h 4448166"/>
              <a:gd name="connsiteX89" fmla="*/ 3700350 w 3774778"/>
              <a:gd name="connsiteY89" fmla="*/ 2459878 h 4448166"/>
              <a:gd name="connsiteX90" fmla="*/ 3742880 w 3774778"/>
              <a:gd name="connsiteY90" fmla="*/ 2523673 h 4448166"/>
              <a:gd name="connsiteX91" fmla="*/ 3721615 w 3774778"/>
              <a:gd name="connsiteY91" fmla="*/ 2608733 h 4448166"/>
              <a:gd name="connsiteX92" fmla="*/ 3710983 w 3774778"/>
              <a:gd name="connsiteY92" fmla="*/ 2651264 h 4448166"/>
              <a:gd name="connsiteX93" fmla="*/ 3689718 w 3774778"/>
              <a:gd name="connsiteY93" fmla="*/ 2810752 h 4448166"/>
              <a:gd name="connsiteX94" fmla="*/ 3679085 w 3774778"/>
              <a:gd name="connsiteY94" fmla="*/ 3034036 h 4448166"/>
              <a:gd name="connsiteX95" fmla="*/ 3668453 w 3774778"/>
              <a:gd name="connsiteY95" fmla="*/ 3129729 h 4448166"/>
              <a:gd name="connsiteX96" fmla="*/ 3647187 w 3774778"/>
              <a:gd name="connsiteY96" fmla="*/ 3193524 h 4448166"/>
              <a:gd name="connsiteX97" fmla="*/ 3657820 w 3774778"/>
              <a:gd name="connsiteY97" fmla="*/ 3321115 h 4448166"/>
              <a:gd name="connsiteX98" fmla="*/ 3679085 w 3774778"/>
              <a:gd name="connsiteY98" fmla="*/ 3384910 h 4448166"/>
              <a:gd name="connsiteX99" fmla="*/ 3710983 w 3774778"/>
              <a:gd name="connsiteY99" fmla="*/ 3448706 h 4448166"/>
              <a:gd name="connsiteX100" fmla="*/ 3753513 w 3774778"/>
              <a:gd name="connsiteY100" fmla="*/ 3544399 h 4448166"/>
              <a:gd name="connsiteX101" fmla="*/ 3764146 w 3774778"/>
              <a:gd name="connsiteY101" fmla="*/ 3640092 h 4448166"/>
              <a:gd name="connsiteX102" fmla="*/ 3774778 w 3774778"/>
              <a:gd name="connsiteY102" fmla="*/ 3671989 h 4448166"/>
              <a:gd name="connsiteX103" fmla="*/ 3764146 w 3774778"/>
              <a:gd name="connsiteY103" fmla="*/ 3937803 h 4448166"/>
              <a:gd name="connsiteX104" fmla="*/ 3742880 w 3774778"/>
              <a:gd name="connsiteY104" fmla="*/ 4118557 h 4448166"/>
              <a:gd name="connsiteX105" fmla="*/ 3732248 w 3774778"/>
              <a:gd name="connsiteY105" fmla="*/ 4182352 h 4448166"/>
              <a:gd name="connsiteX106" fmla="*/ 3657820 w 3774778"/>
              <a:gd name="connsiteY106" fmla="*/ 4267412 h 4448166"/>
              <a:gd name="connsiteX107" fmla="*/ 3636555 w 3774778"/>
              <a:gd name="connsiteY107" fmla="*/ 4288678 h 4448166"/>
              <a:gd name="connsiteX108" fmla="*/ 3540862 w 3774778"/>
              <a:gd name="connsiteY108" fmla="*/ 4341840 h 4448166"/>
              <a:gd name="connsiteX109" fmla="*/ 3487699 w 3774778"/>
              <a:gd name="connsiteY109" fmla="*/ 4373738 h 4448166"/>
              <a:gd name="connsiteX110" fmla="*/ 3455801 w 3774778"/>
              <a:gd name="connsiteY110" fmla="*/ 4395003 h 4448166"/>
              <a:gd name="connsiteX111" fmla="*/ 3423904 w 3774778"/>
              <a:gd name="connsiteY111" fmla="*/ 4405636 h 4448166"/>
              <a:gd name="connsiteX112" fmla="*/ 3392006 w 3774778"/>
              <a:gd name="connsiteY112" fmla="*/ 4426901 h 4448166"/>
              <a:gd name="connsiteX113" fmla="*/ 3296313 w 3774778"/>
              <a:gd name="connsiteY113" fmla="*/ 4448166 h 4448166"/>
              <a:gd name="connsiteX114" fmla="*/ 2892276 w 3774778"/>
              <a:gd name="connsiteY114" fmla="*/ 4426901 h 4448166"/>
              <a:gd name="connsiteX115" fmla="*/ 2860378 w 3774778"/>
              <a:gd name="connsiteY115" fmla="*/ 4416268 h 4448166"/>
              <a:gd name="connsiteX116" fmla="*/ 2754053 w 3774778"/>
              <a:gd name="connsiteY116" fmla="*/ 4395003 h 4448166"/>
              <a:gd name="connsiteX117" fmla="*/ 2690257 w 3774778"/>
              <a:gd name="connsiteY117" fmla="*/ 4373738 h 4448166"/>
              <a:gd name="connsiteX118" fmla="*/ 2583932 w 3774778"/>
              <a:gd name="connsiteY118" fmla="*/ 4341840 h 4448166"/>
              <a:gd name="connsiteX119" fmla="*/ 2520136 w 3774778"/>
              <a:gd name="connsiteY119" fmla="*/ 4320575 h 4448166"/>
              <a:gd name="connsiteX120" fmla="*/ 2488239 w 3774778"/>
              <a:gd name="connsiteY120" fmla="*/ 4309943 h 4448166"/>
              <a:gd name="connsiteX121" fmla="*/ 2435076 w 3774778"/>
              <a:gd name="connsiteY121" fmla="*/ 4267412 h 4448166"/>
              <a:gd name="connsiteX122" fmla="*/ 2403103 w 3774778"/>
              <a:gd name="connsiteY122" fmla="*/ 4192947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259087 w 3774778"/>
              <a:gd name="connsiteY125" fmla="*/ 4120939 h 4448166"/>
              <a:gd name="connsiteX126" fmla="*/ 2403103 w 3774778"/>
              <a:gd name="connsiteY126" fmla="*/ 4264955 h 4448166"/>
              <a:gd name="connsiteX127" fmla="*/ 2243690 w 3774778"/>
              <a:gd name="connsiteY127" fmla="*/ 3948436 h 4448166"/>
              <a:gd name="connsiteX128" fmla="*/ 2222425 w 3774778"/>
              <a:gd name="connsiteY128" fmla="*/ 3916538 h 4448166"/>
              <a:gd name="connsiteX129" fmla="*/ 2169262 w 3774778"/>
              <a:gd name="connsiteY129" fmla="*/ 3810212 h 4448166"/>
              <a:gd name="connsiteX130" fmla="*/ 2126732 w 3774778"/>
              <a:gd name="connsiteY130" fmla="*/ 3788947 h 4448166"/>
              <a:gd name="connsiteX131" fmla="*/ 2105467 w 3774778"/>
              <a:gd name="connsiteY131" fmla="*/ 3757050 h 4448166"/>
              <a:gd name="connsiteX132" fmla="*/ 2062936 w 3774778"/>
              <a:gd name="connsiteY132" fmla="*/ 3714519 h 4448166"/>
              <a:gd name="connsiteX133" fmla="*/ 2052304 w 3774778"/>
              <a:gd name="connsiteY133" fmla="*/ 3682622 h 4448166"/>
              <a:gd name="connsiteX134" fmla="*/ 2020406 w 3774778"/>
              <a:gd name="connsiteY134" fmla="*/ 3661357 h 4448166"/>
              <a:gd name="connsiteX135" fmla="*/ 1945978 w 3774778"/>
              <a:gd name="connsiteY135" fmla="*/ 3608194 h 4448166"/>
              <a:gd name="connsiteX136" fmla="*/ 1903448 w 3774778"/>
              <a:gd name="connsiteY136" fmla="*/ 3544399 h 4448166"/>
              <a:gd name="connsiteX137" fmla="*/ 1892815 w 3774778"/>
              <a:gd name="connsiteY137" fmla="*/ 3512501 h 4448166"/>
              <a:gd name="connsiteX138" fmla="*/ 1860918 w 3774778"/>
              <a:gd name="connsiteY138" fmla="*/ 3480603 h 4448166"/>
              <a:gd name="connsiteX139" fmla="*/ 1839653 w 3774778"/>
              <a:gd name="connsiteY139" fmla="*/ 3448706 h 4448166"/>
              <a:gd name="connsiteX140" fmla="*/ 1786490 w 3774778"/>
              <a:gd name="connsiteY140" fmla="*/ 3406175 h 4448166"/>
              <a:gd name="connsiteX141" fmla="*/ 1765225 w 3774778"/>
              <a:gd name="connsiteY141" fmla="*/ 3342380 h 4448166"/>
              <a:gd name="connsiteX142" fmla="*/ 1722694 w 3774778"/>
              <a:gd name="connsiteY142" fmla="*/ 3289217 h 4448166"/>
              <a:gd name="connsiteX143" fmla="*/ 1690797 w 3774778"/>
              <a:gd name="connsiteY143" fmla="*/ 3246687 h 4448166"/>
              <a:gd name="connsiteX144" fmla="*/ 1658899 w 3774778"/>
              <a:gd name="connsiteY144" fmla="*/ 3214789 h 4448166"/>
              <a:gd name="connsiteX145" fmla="*/ 1605736 w 3774778"/>
              <a:gd name="connsiteY145" fmla="*/ 3172259 h 4448166"/>
              <a:gd name="connsiteX146" fmla="*/ 1563206 w 3774778"/>
              <a:gd name="connsiteY146" fmla="*/ 3108464 h 4448166"/>
              <a:gd name="connsiteX147" fmla="*/ 1531308 w 3774778"/>
              <a:gd name="connsiteY147" fmla="*/ 3055301 h 4448166"/>
              <a:gd name="connsiteX148" fmla="*/ 1478146 w 3774778"/>
              <a:gd name="connsiteY148" fmla="*/ 3002138 h 4448166"/>
              <a:gd name="connsiteX149" fmla="*/ 1456880 w 3774778"/>
              <a:gd name="connsiteY149" fmla="*/ 2970240 h 4448166"/>
              <a:gd name="connsiteX150" fmla="*/ 1424983 w 3774778"/>
              <a:gd name="connsiteY150" fmla="*/ 2938343 h 4448166"/>
              <a:gd name="connsiteX151" fmla="*/ 1382453 w 3774778"/>
              <a:gd name="connsiteY151" fmla="*/ 2917078 h 4448166"/>
              <a:gd name="connsiteX152" fmla="*/ 1318657 w 3774778"/>
              <a:gd name="connsiteY152" fmla="*/ 2863915 h 4448166"/>
              <a:gd name="connsiteX153" fmla="*/ 1254862 w 3774778"/>
              <a:gd name="connsiteY153" fmla="*/ 2736324 h 4448166"/>
              <a:gd name="connsiteX154" fmla="*/ 1254862 w 3774778"/>
              <a:gd name="connsiteY154" fmla="*/ 2736324 h 4448166"/>
              <a:gd name="connsiteX155" fmla="*/ 1212332 w 3774778"/>
              <a:gd name="connsiteY155" fmla="*/ 2672529 h 4448166"/>
              <a:gd name="connsiteX156" fmla="*/ 1169801 w 3774778"/>
              <a:gd name="connsiteY156" fmla="*/ 2587468 h 4448166"/>
              <a:gd name="connsiteX157" fmla="*/ 1148536 w 3774778"/>
              <a:gd name="connsiteY157" fmla="*/ 2555571 h 4448166"/>
              <a:gd name="connsiteX158" fmla="*/ 1042211 w 3774778"/>
              <a:gd name="connsiteY158" fmla="*/ 2513040 h 4448166"/>
              <a:gd name="connsiteX159" fmla="*/ 978415 w 3774778"/>
              <a:gd name="connsiteY159" fmla="*/ 2491775 h 4448166"/>
              <a:gd name="connsiteX160" fmla="*/ 903987 w 3774778"/>
              <a:gd name="connsiteY160" fmla="*/ 2459878 h 4448166"/>
              <a:gd name="connsiteX161" fmla="*/ 850825 w 3774778"/>
              <a:gd name="connsiteY161" fmla="*/ 2417347 h 4448166"/>
              <a:gd name="connsiteX162" fmla="*/ 776397 w 3774778"/>
              <a:gd name="connsiteY162" fmla="*/ 2364185 h 4448166"/>
              <a:gd name="connsiteX163" fmla="*/ 755132 w 3774778"/>
              <a:gd name="connsiteY163" fmla="*/ 2342919 h 4448166"/>
              <a:gd name="connsiteX164" fmla="*/ 723234 w 3774778"/>
              <a:gd name="connsiteY164" fmla="*/ 2321654 h 4448166"/>
              <a:gd name="connsiteX165" fmla="*/ 648806 w 3774778"/>
              <a:gd name="connsiteY165" fmla="*/ 2247226 h 4448166"/>
              <a:gd name="connsiteX166" fmla="*/ 627541 w 3774778"/>
              <a:gd name="connsiteY166" fmla="*/ 2215329 h 4448166"/>
              <a:gd name="connsiteX167" fmla="*/ 595643 w 3774778"/>
              <a:gd name="connsiteY167" fmla="*/ 2183431 h 4448166"/>
              <a:gd name="connsiteX168" fmla="*/ 574378 w 3774778"/>
              <a:gd name="connsiteY168" fmla="*/ 2119636 h 4448166"/>
              <a:gd name="connsiteX169" fmla="*/ 563746 w 3774778"/>
              <a:gd name="connsiteY169" fmla="*/ 2087738 h 4448166"/>
              <a:gd name="connsiteX170" fmla="*/ 531848 w 3774778"/>
              <a:gd name="connsiteY170" fmla="*/ 2055840 h 4448166"/>
              <a:gd name="connsiteX171" fmla="*/ 521215 w 3774778"/>
              <a:gd name="connsiteY171" fmla="*/ 2023943 h 4448166"/>
              <a:gd name="connsiteX172" fmla="*/ 457420 w 3774778"/>
              <a:gd name="connsiteY172" fmla="*/ 1992045 h 4448166"/>
              <a:gd name="connsiteX173" fmla="*/ 425522 w 3774778"/>
              <a:gd name="connsiteY173" fmla="*/ 1960147 h 4448166"/>
              <a:gd name="connsiteX174" fmla="*/ 382992 w 3774778"/>
              <a:gd name="connsiteY174" fmla="*/ 1949515 h 4448166"/>
              <a:gd name="connsiteX175" fmla="*/ 351094 w 3774778"/>
              <a:gd name="connsiteY175" fmla="*/ 1928250 h 4448166"/>
              <a:gd name="connsiteX176" fmla="*/ 319197 w 3774778"/>
              <a:gd name="connsiteY176" fmla="*/ 1864454 h 4448166"/>
              <a:gd name="connsiteX177" fmla="*/ 287299 w 3774778"/>
              <a:gd name="connsiteY177" fmla="*/ 1832557 h 4448166"/>
              <a:gd name="connsiteX178" fmla="*/ 266034 w 3774778"/>
              <a:gd name="connsiteY178" fmla="*/ 1800659 h 4448166"/>
              <a:gd name="connsiteX179" fmla="*/ 255401 w 3774778"/>
              <a:gd name="connsiteY179" fmla="*/ 1768761 h 4448166"/>
              <a:gd name="connsiteX180" fmla="*/ 223504 w 3774778"/>
              <a:gd name="connsiteY180" fmla="*/ 1747496 h 4448166"/>
              <a:gd name="connsiteX181" fmla="*/ 170341 w 3774778"/>
              <a:gd name="connsiteY181" fmla="*/ 1683701 h 4448166"/>
              <a:gd name="connsiteX182" fmla="*/ 138443 w 3774778"/>
              <a:gd name="connsiteY182" fmla="*/ 1662436 h 4448166"/>
              <a:gd name="connsiteX183" fmla="*/ 127811 w 3774778"/>
              <a:gd name="connsiteY183" fmla="*/ 1630538 h 4448166"/>
              <a:gd name="connsiteX184" fmla="*/ 95913 w 3774778"/>
              <a:gd name="connsiteY184" fmla="*/ 1609273 h 4448166"/>
              <a:gd name="connsiteX185" fmla="*/ 53383 w 3774778"/>
              <a:gd name="connsiteY185" fmla="*/ 1524212 h 4448166"/>
              <a:gd name="connsiteX186" fmla="*/ 42750 w 3774778"/>
              <a:gd name="connsiteY186" fmla="*/ 1492315 h 4448166"/>
              <a:gd name="connsiteX187" fmla="*/ 64015 w 3774778"/>
              <a:gd name="connsiteY187" fmla="*/ 1194603 h 4448166"/>
              <a:gd name="connsiteX0" fmla="*/ 32118 w 3774778"/>
              <a:gd name="connsiteY0" fmla="*/ 1513580 h 4448166"/>
              <a:gd name="connsiteX1" fmla="*/ 21485 w 3774778"/>
              <a:gd name="connsiteY1" fmla="*/ 1354092 h 4448166"/>
              <a:gd name="connsiteX2" fmla="*/ 32118 w 3774778"/>
              <a:gd name="connsiteY2" fmla="*/ 1237133 h 4448166"/>
              <a:gd name="connsiteX3" fmla="*/ 95913 w 3774778"/>
              <a:gd name="connsiteY3" fmla="*/ 1215868 h 4448166"/>
              <a:gd name="connsiteX4" fmla="*/ 127811 w 3774778"/>
              <a:gd name="connsiteY4" fmla="*/ 1205236 h 4448166"/>
              <a:gd name="connsiteX5" fmla="*/ 202239 w 3774778"/>
              <a:gd name="connsiteY5" fmla="*/ 1141440 h 4448166"/>
              <a:gd name="connsiteX6" fmla="*/ 234136 w 3774778"/>
              <a:gd name="connsiteY6" fmla="*/ 1109543 h 4448166"/>
              <a:gd name="connsiteX7" fmla="*/ 329829 w 3774778"/>
              <a:gd name="connsiteY7" fmla="*/ 1067012 h 4448166"/>
              <a:gd name="connsiteX8" fmla="*/ 436155 w 3774778"/>
              <a:gd name="connsiteY8" fmla="*/ 1024482 h 4448166"/>
              <a:gd name="connsiteX9" fmla="*/ 468053 w 3774778"/>
              <a:gd name="connsiteY9" fmla="*/ 1013850 h 4448166"/>
              <a:gd name="connsiteX10" fmla="*/ 531848 w 3774778"/>
              <a:gd name="connsiteY10" fmla="*/ 981952 h 4448166"/>
              <a:gd name="connsiteX11" fmla="*/ 576064 w 3774778"/>
              <a:gd name="connsiteY11" fmla="*/ 872692 h 4448166"/>
              <a:gd name="connsiteX12" fmla="*/ 691336 w 3774778"/>
              <a:gd name="connsiteY12" fmla="*/ 950054 h 4448166"/>
              <a:gd name="connsiteX13" fmla="*/ 648072 w 3774778"/>
              <a:gd name="connsiteY13" fmla="*/ 800684 h 4448166"/>
              <a:gd name="connsiteX14" fmla="*/ 720080 w 3774778"/>
              <a:gd name="connsiteY14" fmla="*/ 800684 h 4448166"/>
              <a:gd name="connsiteX15" fmla="*/ 818927 w 3774778"/>
              <a:gd name="connsiteY15" fmla="*/ 886259 h 4448166"/>
              <a:gd name="connsiteX16" fmla="*/ 882722 w 3774778"/>
              <a:gd name="connsiteY16" fmla="*/ 833096 h 4448166"/>
              <a:gd name="connsiteX17" fmla="*/ 914620 w 3774778"/>
              <a:gd name="connsiteY17" fmla="*/ 779933 h 4448166"/>
              <a:gd name="connsiteX18" fmla="*/ 967783 w 3774778"/>
              <a:gd name="connsiteY18" fmla="*/ 726771 h 4448166"/>
              <a:gd name="connsiteX19" fmla="*/ 999680 w 3774778"/>
              <a:gd name="connsiteY19" fmla="*/ 662975 h 4448166"/>
              <a:gd name="connsiteX20" fmla="*/ 1031578 w 3774778"/>
              <a:gd name="connsiteY20" fmla="*/ 652343 h 4448166"/>
              <a:gd name="connsiteX21" fmla="*/ 1063476 w 3774778"/>
              <a:gd name="connsiteY21" fmla="*/ 588547 h 4448166"/>
              <a:gd name="connsiteX22" fmla="*/ 1074108 w 3774778"/>
              <a:gd name="connsiteY22" fmla="*/ 556650 h 4448166"/>
              <a:gd name="connsiteX23" fmla="*/ 1116639 w 3774778"/>
              <a:gd name="connsiteY23" fmla="*/ 450324 h 4448166"/>
              <a:gd name="connsiteX24" fmla="*/ 1148536 w 3774778"/>
              <a:gd name="connsiteY24" fmla="*/ 429059 h 4448166"/>
              <a:gd name="connsiteX25" fmla="*/ 1191067 w 3774778"/>
              <a:gd name="connsiteY25" fmla="*/ 375896 h 4448166"/>
              <a:gd name="connsiteX26" fmla="*/ 1224136 w 3774778"/>
              <a:gd name="connsiteY26" fmla="*/ 296628 h 4448166"/>
              <a:gd name="connsiteX27" fmla="*/ 1244229 w 3774778"/>
              <a:gd name="connsiteY27" fmla="*/ 322733 h 4448166"/>
              <a:gd name="connsiteX28" fmla="*/ 1265494 w 3774778"/>
              <a:gd name="connsiteY28" fmla="*/ 290836 h 4448166"/>
              <a:gd name="connsiteX29" fmla="*/ 1224136 w 3774778"/>
              <a:gd name="connsiteY29" fmla="*/ 224620 h 4448166"/>
              <a:gd name="connsiteX30" fmla="*/ 1318657 w 3774778"/>
              <a:gd name="connsiteY30" fmla="*/ 152612 h 4448166"/>
              <a:gd name="connsiteX31" fmla="*/ 1368152 w 3774778"/>
              <a:gd name="connsiteY31" fmla="*/ 8596 h 4448166"/>
              <a:gd name="connsiteX32" fmla="*/ 1368152 w 3774778"/>
              <a:gd name="connsiteY32" fmla="*/ 224620 h 4448166"/>
              <a:gd name="connsiteX33" fmla="*/ 1350555 w 3774778"/>
              <a:gd name="connsiteY33" fmla="*/ 205775 h 4448166"/>
              <a:gd name="connsiteX34" fmla="*/ 1361187 w 3774778"/>
              <a:gd name="connsiteY34" fmla="*/ 503487 h 4448166"/>
              <a:gd name="connsiteX35" fmla="*/ 1403718 w 3774778"/>
              <a:gd name="connsiteY35" fmla="*/ 599180 h 4448166"/>
              <a:gd name="connsiteX36" fmla="*/ 1435615 w 3774778"/>
              <a:gd name="connsiteY36" fmla="*/ 620445 h 4448166"/>
              <a:gd name="connsiteX37" fmla="*/ 1456880 w 3774778"/>
              <a:gd name="connsiteY37" fmla="*/ 652343 h 4448166"/>
              <a:gd name="connsiteX38" fmla="*/ 1488778 w 3774778"/>
              <a:gd name="connsiteY38" fmla="*/ 662975 h 4448166"/>
              <a:gd name="connsiteX39" fmla="*/ 1531308 w 3774778"/>
              <a:gd name="connsiteY39" fmla="*/ 726771 h 4448166"/>
              <a:gd name="connsiteX40" fmla="*/ 1552574 w 3774778"/>
              <a:gd name="connsiteY40" fmla="*/ 748036 h 4448166"/>
              <a:gd name="connsiteX41" fmla="*/ 1573839 w 3774778"/>
              <a:gd name="connsiteY41" fmla="*/ 779933 h 4448166"/>
              <a:gd name="connsiteX42" fmla="*/ 1637634 w 3774778"/>
              <a:gd name="connsiteY42" fmla="*/ 801199 h 4448166"/>
              <a:gd name="connsiteX43" fmla="*/ 1754592 w 3774778"/>
              <a:gd name="connsiteY43" fmla="*/ 790566 h 4448166"/>
              <a:gd name="connsiteX44" fmla="*/ 1818387 w 3774778"/>
              <a:gd name="connsiteY44" fmla="*/ 769301 h 4448166"/>
              <a:gd name="connsiteX45" fmla="*/ 1935346 w 3774778"/>
              <a:gd name="connsiteY45" fmla="*/ 758668 h 4448166"/>
              <a:gd name="connsiteX46" fmla="*/ 1999141 w 3774778"/>
              <a:gd name="connsiteY46" fmla="*/ 726771 h 4448166"/>
              <a:gd name="connsiteX47" fmla="*/ 2052304 w 3774778"/>
              <a:gd name="connsiteY47" fmla="*/ 684240 h 4448166"/>
              <a:gd name="connsiteX48" fmla="*/ 2158629 w 3774778"/>
              <a:gd name="connsiteY48" fmla="*/ 599180 h 4448166"/>
              <a:gd name="connsiteX49" fmla="*/ 2190527 w 3774778"/>
              <a:gd name="connsiteY49" fmla="*/ 588547 h 4448166"/>
              <a:gd name="connsiteX50" fmla="*/ 2275587 w 3774778"/>
              <a:gd name="connsiteY50" fmla="*/ 567282 h 4448166"/>
              <a:gd name="connsiteX51" fmla="*/ 2328750 w 3774778"/>
              <a:gd name="connsiteY51" fmla="*/ 524752 h 4448166"/>
              <a:gd name="connsiteX52" fmla="*/ 2403103 w 3774778"/>
              <a:gd name="connsiteY52" fmla="*/ 448531 h 4448166"/>
              <a:gd name="connsiteX53" fmla="*/ 2403178 w 3774778"/>
              <a:gd name="connsiteY53" fmla="*/ 631078 h 4448166"/>
              <a:gd name="connsiteX54" fmla="*/ 2413811 w 3774778"/>
              <a:gd name="connsiteY54" fmla="*/ 662975 h 4448166"/>
              <a:gd name="connsiteX55" fmla="*/ 2424443 w 3774778"/>
              <a:gd name="connsiteY55" fmla="*/ 694873 h 4448166"/>
              <a:gd name="connsiteX56" fmla="*/ 2445708 w 3774778"/>
              <a:gd name="connsiteY56" fmla="*/ 726771 h 4448166"/>
              <a:gd name="connsiteX57" fmla="*/ 2466974 w 3774778"/>
              <a:gd name="connsiteY57" fmla="*/ 790566 h 4448166"/>
              <a:gd name="connsiteX58" fmla="*/ 2477606 w 3774778"/>
              <a:gd name="connsiteY58" fmla="*/ 822464 h 4448166"/>
              <a:gd name="connsiteX59" fmla="*/ 2541401 w 3774778"/>
              <a:gd name="connsiteY59" fmla="*/ 918157 h 4448166"/>
              <a:gd name="connsiteX60" fmla="*/ 2562667 w 3774778"/>
              <a:gd name="connsiteY60" fmla="*/ 950054 h 4448166"/>
              <a:gd name="connsiteX61" fmla="*/ 2615829 w 3774778"/>
              <a:gd name="connsiteY61" fmla="*/ 1045747 h 4448166"/>
              <a:gd name="connsiteX62" fmla="*/ 2637094 w 3774778"/>
              <a:gd name="connsiteY62" fmla="*/ 1077645 h 4448166"/>
              <a:gd name="connsiteX63" fmla="*/ 2658360 w 3774778"/>
              <a:gd name="connsiteY63" fmla="*/ 1098910 h 4448166"/>
              <a:gd name="connsiteX64" fmla="*/ 2700890 w 3774778"/>
              <a:gd name="connsiteY64" fmla="*/ 1162706 h 4448166"/>
              <a:gd name="connsiteX65" fmla="*/ 2732787 w 3774778"/>
              <a:gd name="connsiteY65" fmla="*/ 1258399 h 4448166"/>
              <a:gd name="connsiteX66" fmla="*/ 2743420 w 3774778"/>
              <a:gd name="connsiteY66" fmla="*/ 1290296 h 4448166"/>
              <a:gd name="connsiteX67" fmla="*/ 2754053 w 3774778"/>
              <a:gd name="connsiteY67" fmla="*/ 1322194 h 4448166"/>
              <a:gd name="connsiteX68" fmla="*/ 2764685 w 3774778"/>
              <a:gd name="connsiteY68" fmla="*/ 1630538 h 4448166"/>
              <a:gd name="connsiteX69" fmla="*/ 2785950 w 3774778"/>
              <a:gd name="connsiteY69" fmla="*/ 1694333 h 4448166"/>
              <a:gd name="connsiteX70" fmla="*/ 2807215 w 3774778"/>
              <a:gd name="connsiteY70" fmla="*/ 1726231 h 4448166"/>
              <a:gd name="connsiteX71" fmla="*/ 2828480 w 3774778"/>
              <a:gd name="connsiteY71" fmla="*/ 1800659 h 4448166"/>
              <a:gd name="connsiteX72" fmla="*/ 2849746 w 3774778"/>
              <a:gd name="connsiteY72" fmla="*/ 1821924 h 4448166"/>
              <a:gd name="connsiteX73" fmla="*/ 2871011 w 3774778"/>
              <a:gd name="connsiteY73" fmla="*/ 1853822 h 4448166"/>
              <a:gd name="connsiteX74" fmla="*/ 2945439 w 3774778"/>
              <a:gd name="connsiteY74" fmla="*/ 1928250 h 4448166"/>
              <a:gd name="connsiteX75" fmla="*/ 2977336 w 3774778"/>
              <a:gd name="connsiteY75" fmla="*/ 1960147 h 4448166"/>
              <a:gd name="connsiteX76" fmla="*/ 3041132 w 3774778"/>
              <a:gd name="connsiteY76" fmla="*/ 1992045 h 4448166"/>
              <a:gd name="connsiteX77" fmla="*/ 3104927 w 3774778"/>
              <a:gd name="connsiteY77" fmla="*/ 2055840 h 4448166"/>
              <a:gd name="connsiteX78" fmla="*/ 3126192 w 3774778"/>
              <a:gd name="connsiteY78" fmla="*/ 2077106 h 4448166"/>
              <a:gd name="connsiteX79" fmla="*/ 3158090 w 3774778"/>
              <a:gd name="connsiteY79" fmla="*/ 2098371 h 4448166"/>
              <a:gd name="connsiteX80" fmla="*/ 3179355 w 3774778"/>
              <a:gd name="connsiteY80" fmla="*/ 2130268 h 4448166"/>
              <a:gd name="connsiteX81" fmla="*/ 3243150 w 3774778"/>
              <a:gd name="connsiteY81" fmla="*/ 2172799 h 4448166"/>
              <a:gd name="connsiteX82" fmla="*/ 3275048 w 3774778"/>
              <a:gd name="connsiteY82" fmla="*/ 2194064 h 4448166"/>
              <a:gd name="connsiteX83" fmla="*/ 3306946 w 3774778"/>
              <a:gd name="connsiteY83" fmla="*/ 2225961 h 4448166"/>
              <a:gd name="connsiteX84" fmla="*/ 3381374 w 3774778"/>
              <a:gd name="connsiteY84" fmla="*/ 2257859 h 4448166"/>
              <a:gd name="connsiteX85" fmla="*/ 3392006 w 3774778"/>
              <a:gd name="connsiteY85" fmla="*/ 2289757 h 4448166"/>
              <a:gd name="connsiteX86" fmla="*/ 3455801 w 3774778"/>
              <a:gd name="connsiteY86" fmla="*/ 2321654 h 4448166"/>
              <a:gd name="connsiteX87" fmla="*/ 3583392 w 3774778"/>
              <a:gd name="connsiteY87" fmla="*/ 2385450 h 4448166"/>
              <a:gd name="connsiteX88" fmla="*/ 3615290 w 3774778"/>
              <a:gd name="connsiteY88" fmla="*/ 2396082 h 4448166"/>
              <a:gd name="connsiteX89" fmla="*/ 3700350 w 3774778"/>
              <a:gd name="connsiteY89" fmla="*/ 2459878 h 4448166"/>
              <a:gd name="connsiteX90" fmla="*/ 3742880 w 3774778"/>
              <a:gd name="connsiteY90" fmla="*/ 2523673 h 4448166"/>
              <a:gd name="connsiteX91" fmla="*/ 3721615 w 3774778"/>
              <a:gd name="connsiteY91" fmla="*/ 2608733 h 4448166"/>
              <a:gd name="connsiteX92" fmla="*/ 3710983 w 3774778"/>
              <a:gd name="connsiteY92" fmla="*/ 2651264 h 4448166"/>
              <a:gd name="connsiteX93" fmla="*/ 3689718 w 3774778"/>
              <a:gd name="connsiteY93" fmla="*/ 2810752 h 4448166"/>
              <a:gd name="connsiteX94" fmla="*/ 3679085 w 3774778"/>
              <a:gd name="connsiteY94" fmla="*/ 3034036 h 4448166"/>
              <a:gd name="connsiteX95" fmla="*/ 3668453 w 3774778"/>
              <a:gd name="connsiteY95" fmla="*/ 3129729 h 4448166"/>
              <a:gd name="connsiteX96" fmla="*/ 3647187 w 3774778"/>
              <a:gd name="connsiteY96" fmla="*/ 3193524 h 4448166"/>
              <a:gd name="connsiteX97" fmla="*/ 3657820 w 3774778"/>
              <a:gd name="connsiteY97" fmla="*/ 3321115 h 4448166"/>
              <a:gd name="connsiteX98" fmla="*/ 3679085 w 3774778"/>
              <a:gd name="connsiteY98" fmla="*/ 3384910 h 4448166"/>
              <a:gd name="connsiteX99" fmla="*/ 3710983 w 3774778"/>
              <a:gd name="connsiteY99" fmla="*/ 3448706 h 4448166"/>
              <a:gd name="connsiteX100" fmla="*/ 3753513 w 3774778"/>
              <a:gd name="connsiteY100" fmla="*/ 3544399 h 4448166"/>
              <a:gd name="connsiteX101" fmla="*/ 3764146 w 3774778"/>
              <a:gd name="connsiteY101" fmla="*/ 3640092 h 4448166"/>
              <a:gd name="connsiteX102" fmla="*/ 3774778 w 3774778"/>
              <a:gd name="connsiteY102" fmla="*/ 3671989 h 4448166"/>
              <a:gd name="connsiteX103" fmla="*/ 3764146 w 3774778"/>
              <a:gd name="connsiteY103" fmla="*/ 3937803 h 4448166"/>
              <a:gd name="connsiteX104" fmla="*/ 3742880 w 3774778"/>
              <a:gd name="connsiteY104" fmla="*/ 4118557 h 4448166"/>
              <a:gd name="connsiteX105" fmla="*/ 3732248 w 3774778"/>
              <a:gd name="connsiteY105" fmla="*/ 4182352 h 4448166"/>
              <a:gd name="connsiteX106" fmla="*/ 3657820 w 3774778"/>
              <a:gd name="connsiteY106" fmla="*/ 4267412 h 4448166"/>
              <a:gd name="connsiteX107" fmla="*/ 3636555 w 3774778"/>
              <a:gd name="connsiteY107" fmla="*/ 4288678 h 4448166"/>
              <a:gd name="connsiteX108" fmla="*/ 3540862 w 3774778"/>
              <a:gd name="connsiteY108" fmla="*/ 4341840 h 4448166"/>
              <a:gd name="connsiteX109" fmla="*/ 3487699 w 3774778"/>
              <a:gd name="connsiteY109" fmla="*/ 4373738 h 4448166"/>
              <a:gd name="connsiteX110" fmla="*/ 3455801 w 3774778"/>
              <a:gd name="connsiteY110" fmla="*/ 4395003 h 4448166"/>
              <a:gd name="connsiteX111" fmla="*/ 3423904 w 3774778"/>
              <a:gd name="connsiteY111" fmla="*/ 4405636 h 4448166"/>
              <a:gd name="connsiteX112" fmla="*/ 3392006 w 3774778"/>
              <a:gd name="connsiteY112" fmla="*/ 4426901 h 4448166"/>
              <a:gd name="connsiteX113" fmla="*/ 3296313 w 3774778"/>
              <a:gd name="connsiteY113" fmla="*/ 4448166 h 4448166"/>
              <a:gd name="connsiteX114" fmla="*/ 2892276 w 3774778"/>
              <a:gd name="connsiteY114" fmla="*/ 4426901 h 4448166"/>
              <a:gd name="connsiteX115" fmla="*/ 2860378 w 3774778"/>
              <a:gd name="connsiteY115" fmla="*/ 4416268 h 4448166"/>
              <a:gd name="connsiteX116" fmla="*/ 2754053 w 3774778"/>
              <a:gd name="connsiteY116" fmla="*/ 4395003 h 4448166"/>
              <a:gd name="connsiteX117" fmla="*/ 2690257 w 3774778"/>
              <a:gd name="connsiteY117" fmla="*/ 4373738 h 4448166"/>
              <a:gd name="connsiteX118" fmla="*/ 2583932 w 3774778"/>
              <a:gd name="connsiteY118" fmla="*/ 4341840 h 4448166"/>
              <a:gd name="connsiteX119" fmla="*/ 2520136 w 3774778"/>
              <a:gd name="connsiteY119" fmla="*/ 4320575 h 4448166"/>
              <a:gd name="connsiteX120" fmla="*/ 2488239 w 3774778"/>
              <a:gd name="connsiteY120" fmla="*/ 4309943 h 4448166"/>
              <a:gd name="connsiteX121" fmla="*/ 2435076 w 3774778"/>
              <a:gd name="connsiteY121" fmla="*/ 4267412 h 4448166"/>
              <a:gd name="connsiteX122" fmla="*/ 2403103 w 3774778"/>
              <a:gd name="connsiteY122" fmla="*/ 4192947 h 4448166"/>
              <a:gd name="connsiteX123" fmla="*/ 2259087 w 3774778"/>
              <a:gd name="connsiteY123" fmla="*/ 4120939 h 4448166"/>
              <a:gd name="connsiteX124" fmla="*/ 2259087 w 3774778"/>
              <a:gd name="connsiteY124" fmla="*/ 4120939 h 4448166"/>
              <a:gd name="connsiteX125" fmla="*/ 2259087 w 3774778"/>
              <a:gd name="connsiteY125" fmla="*/ 4120939 h 4448166"/>
              <a:gd name="connsiteX126" fmla="*/ 2403103 w 3774778"/>
              <a:gd name="connsiteY126" fmla="*/ 4264955 h 4448166"/>
              <a:gd name="connsiteX127" fmla="*/ 2243690 w 3774778"/>
              <a:gd name="connsiteY127" fmla="*/ 3948436 h 4448166"/>
              <a:gd name="connsiteX128" fmla="*/ 2222425 w 3774778"/>
              <a:gd name="connsiteY128" fmla="*/ 3916538 h 4448166"/>
              <a:gd name="connsiteX129" fmla="*/ 2169262 w 3774778"/>
              <a:gd name="connsiteY129" fmla="*/ 3810212 h 4448166"/>
              <a:gd name="connsiteX130" fmla="*/ 2126732 w 3774778"/>
              <a:gd name="connsiteY130" fmla="*/ 3788947 h 4448166"/>
              <a:gd name="connsiteX131" fmla="*/ 2105467 w 3774778"/>
              <a:gd name="connsiteY131" fmla="*/ 3757050 h 4448166"/>
              <a:gd name="connsiteX132" fmla="*/ 2062936 w 3774778"/>
              <a:gd name="connsiteY132" fmla="*/ 3714519 h 4448166"/>
              <a:gd name="connsiteX133" fmla="*/ 2052304 w 3774778"/>
              <a:gd name="connsiteY133" fmla="*/ 3682622 h 4448166"/>
              <a:gd name="connsiteX134" fmla="*/ 2020406 w 3774778"/>
              <a:gd name="connsiteY134" fmla="*/ 3661357 h 4448166"/>
              <a:gd name="connsiteX135" fmla="*/ 1945978 w 3774778"/>
              <a:gd name="connsiteY135" fmla="*/ 3608194 h 4448166"/>
              <a:gd name="connsiteX136" fmla="*/ 1903448 w 3774778"/>
              <a:gd name="connsiteY136" fmla="*/ 3544399 h 4448166"/>
              <a:gd name="connsiteX137" fmla="*/ 1892815 w 3774778"/>
              <a:gd name="connsiteY137" fmla="*/ 3512501 h 4448166"/>
              <a:gd name="connsiteX138" fmla="*/ 1860918 w 3774778"/>
              <a:gd name="connsiteY138" fmla="*/ 3480603 h 4448166"/>
              <a:gd name="connsiteX139" fmla="*/ 1839653 w 3774778"/>
              <a:gd name="connsiteY139" fmla="*/ 3448706 h 4448166"/>
              <a:gd name="connsiteX140" fmla="*/ 1786490 w 3774778"/>
              <a:gd name="connsiteY140" fmla="*/ 3406175 h 4448166"/>
              <a:gd name="connsiteX141" fmla="*/ 1765225 w 3774778"/>
              <a:gd name="connsiteY141" fmla="*/ 3342380 h 4448166"/>
              <a:gd name="connsiteX142" fmla="*/ 1722694 w 3774778"/>
              <a:gd name="connsiteY142" fmla="*/ 3289217 h 4448166"/>
              <a:gd name="connsiteX143" fmla="*/ 1690797 w 3774778"/>
              <a:gd name="connsiteY143" fmla="*/ 3246687 h 4448166"/>
              <a:gd name="connsiteX144" fmla="*/ 1658899 w 3774778"/>
              <a:gd name="connsiteY144" fmla="*/ 3214789 h 4448166"/>
              <a:gd name="connsiteX145" fmla="*/ 1605736 w 3774778"/>
              <a:gd name="connsiteY145" fmla="*/ 3172259 h 4448166"/>
              <a:gd name="connsiteX146" fmla="*/ 1563206 w 3774778"/>
              <a:gd name="connsiteY146" fmla="*/ 3108464 h 4448166"/>
              <a:gd name="connsiteX147" fmla="*/ 1531308 w 3774778"/>
              <a:gd name="connsiteY147" fmla="*/ 3055301 h 4448166"/>
              <a:gd name="connsiteX148" fmla="*/ 1478146 w 3774778"/>
              <a:gd name="connsiteY148" fmla="*/ 3002138 h 4448166"/>
              <a:gd name="connsiteX149" fmla="*/ 1456880 w 3774778"/>
              <a:gd name="connsiteY149" fmla="*/ 2970240 h 4448166"/>
              <a:gd name="connsiteX150" fmla="*/ 1424983 w 3774778"/>
              <a:gd name="connsiteY150" fmla="*/ 2938343 h 4448166"/>
              <a:gd name="connsiteX151" fmla="*/ 1382453 w 3774778"/>
              <a:gd name="connsiteY151" fmla="*/ 2917078 h 4448166"/>
              <a:gd name="connsiteX152" fmla="*/ 1318657 w 3774778"/>
              <a:gd name="connsiteY152" fmla="*/ 2863915 h 4448166"/>
              <a:gd name="connsiteX153" fmla="*/ 1254862 w 3774778"/>
              <a:gd name="connsiteY153" fmla="*/ 2736324 h 4448166"/>
              <a:gd name="connsiteX154" fmla="*/ 1254862 w 3774778"/>
              <a:gd name="connsiteY154" fmla="*/ 2736324 h 4448166"/>
              <a:gd name="connsiteX155" fmla="*/ 1212332 w 3774778"/>
              <a:gd name="connsiteY155" fmla="*/ 2672529 h 4448166"/>
              <a:gd name="connsiteX156" fmla="*/ 1169801 w 3774778"/>
              <a:gd name="connsiteY156" fmla="*/ 2587468 h 4448166"/>
              <a:gd name="connsiteX157" fmla="*/ 1148536 w 3774778"/>
              <a:gd name="connsiteY157" fmla="*/ 2555571 h 4448166"/>
              <a:gd name="connsiteX158" fmla="*/ 1042211 w 3774778"/>
              <a:gd name="connsiteY158" fmla="*/ 2513040 h 4448166"/>
              <a:gd name="connsiteX159" fmla="*/ 978415 w 3774778"/>
              <a:gd name="connsiteY159" fmla="*/ 2491775 h 4448166"/>
              <a:gd name="connsiteX160" fmla="*/ 903987 w 3774778"/>
              <a:gd name="connsiteY160" fmla="*/ 2459878 h 4448166"/>
              <a:gd name="connsiteX161" fmla="*/ 850825 w 3774778"/>
              <a:gd name="connsiteY161" fmla="*/ 2417347 h 4448166"/>
              <a:gd name="connsiteX162" fmla="*/ 776397 w 3774778"/>
              <a:gd name="connsiteY162" fmla="*/ 2364185 h 4448166"/>
              <a:gd name="connsiteX163" fmla="*/ 755132 w 3774778"/>
              <a:gd name="connsiteY163" fmla="*/ 2342919 h 4448166"/>
              <a:gd name="connsiteX164" fmla="*/ 723234 w 3774778"/>
              <a:gd name="connsiteY164" fmla="*/ 2321654 h 4448166"/>
              <a:gd name="connsiteX165" fmla="*/ 648806 w 3774778"/>
              <a:gd name="connsiteY165" fmla="*/ 2247226 h 4448166"/>
              <a:gd name="connsiteX166" fmla="*/ 627541 w 3774778"/>
              <a:gd name="connsiteY166" fmla="*/ 2215329 h 4448166"/>
              <a:gd name="connsiteX167" fmla="*/ 595643 w 3774778"/>
              <a:gd name="connsiteY167" fmla="*/ 2183431 h 4448166"/>
              <a:gd name="connsiteX168" fmla="*/ 574378 w 3774778"/>
              <a:gd name="connsiteY168" fmla="*/ 2119636 h 4448166"/>
              <a:gd name="connsiteX169" fmla="*/ 563746 w 3774778"/>
              <a:gd name="connsiteY169" fmla="*/ 2087738 h 4448166"/>
              <a:gd name="connsiteX170" fmla="*/ 531848 w 3774778"/>
              <a:gd name="connsiteY170" fmla="*/ 2055840 h 4448166"/>
              <a:gd name="connsiteX171" fmla="*/ 521215 w 3774778"/>
              <a:gd name="connsiteY171" fmla="*/ 2023943 h 4448166"/>
              <a:gd name="connsiteX172" fmla="*/ 457420 w 3774778"/>
              <a:gd name="connsiteY172" fmla="*/ 1992045 h 4448166"/>
              <a:gd name="connsiteX173" fmla="*/ 425522 w 3774778"/>
              <a:gd name="connsiteY173" fmla="*/ 1960147 h 4448166"/>
              <a:gd name="connsiteX174" fmla="*/ 382992 w 3774778"/>
              <a:gd name="connsiteY174" fmla="*/ 1949515 h 4448166"/>
              <a:gd name="connsiteX175" fmla="*/ 351094 w 3774778"/>
              <a:gd name="connsiteY175" fmla="*/ 1928250 h 4448166"/>
              <a:gd name="connsiteX176" fmla="*/ 319197 w 3774778"/>
              <a:gd name="connsiteY176" fmla="*/ 1864454 h 4448166"/>
              <a:gd name="connsiteX177" fmla="*/ 287299 w 3774778"/>
              <a:gd name="connsiteY177" fmla="*/ 1832557 h 4448166"/>
              <a:gd name="connsiteX178" fmla="*/ 266034 w 3774778"/>
              <a:gd name="connsiteY178" fmla="*/ 1800659 h 4448166"/>
              <a:gd name="connsiteX179" fmla="*/ 255401 w 3774778"/>
              <a:gd name="connsiteY179" fmla="*/ 1768761 h 4448166"/>
              <a:gd name="connsiteX180" fmla="*/ 223504 w 3774778"/>
              <a:gd name="connsiteY180" fmla="*/ 1747496 h 4448166"/>
              <a:gd name="connsiteX181" fmla="*/ 170341 w 3774778"/>
              <a:gd name="connsiteY181" fmla="*/ 1683701 h 4448166"/>
              <a:gd name="connsiteX182" fmla="*/ 138443 w 3774778"/>
              <a:gd name="connsiteY182" fmla="*/ 1662436 h 4448166"/>
              <a:gd name="connsiteX183" fmla="*/ 127811 w 3774778"/>
              <a:gd name="connsiteY183" fmla="*/ 1630538 h 4448166"/>
              <a:gd name="connsiteX184" fmla="*/ 95913 w 3774778"/>
              <a:gd name="connsiteY184" fmla="*/ 1609273 h 4448166"/>
              <a:gd name="connsiteX185" fmla="*/ 53383 w 3774778"/>
              <a:gd name="connsiteY185" fmla="*/ 1524212 h 4448166"/>
              <a:gd name="connsiteX186" fmla="*/ 42750 w 3774778"/>
              <a:gd name="connsiteY186" fmla="*/ 1492315 h 4448166"/>
              <a:gd name="connsiteX187" fmla="*/ 64015 w 3774778"/>
              <a:gd name="connsiteY187" fmla="*/ 1194603 h 444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3774778" h="4448166">
                <a:moveTo>
                  <a:pt x="32118" y="1513580"/>
                </a:moveTo>
                <a:cubicBezTo>
                  <a:pt x="0" y="1417226"/>
                  <a:pt x="9386" y="1475087"/>
                  <a:pt x="21485" y="1354092"/>
                </a:cubicBezTo>
                <a:cubicBezTo>
                  <a:pt x="25380" y="1315139"/>
                  <a:pt x="13558" y="1271601"/>
                  <a:pt x="32118" y="1237133"/>
                </a:cubicBezTo>
                <a:cubicBezTo>
                  <a:pt x="42745" y="1217397"/>
                  <a:pt x="74648" y="1222956"/>
                  <a:pt x="95913" y="1215868"/>
                </a:cubicBezTo>
                <a:lnTo>
                  <a:pt x="127811" y="1205236"/>
                </a:lnTo>
                <a:cubicBezTo>
                  <a:pt x="176390" y="1172850"/>
                  <a:pt x="150672" y="1193007"/>
                  <a:pt x="202239" y="1141440"/>
                </a:cubicBezTo>
                <a:cubicBezTo>
                  <a:pt x="212871" y="1130808"/>
                  <a:pt x="221625" y="1117884"/>
                  <a:pt x="234136" y="1109543"/>
                </a:cubicBezTo>
                <a:cubicBezTo>
                  <a:pt x="327958" y="1046996"/>
                  <a:pt x="178006" y="1142922"/>
                  <a:pt x="329829" y="1067012"/>
                </a:cubicBezTo>
                <a:cubicBezTo>
                  <a:pt x="392407" y="1035724"/>
                  <a:pt x="357326" y="1050758"/>
                  <a:pt x="436155" y="1024482"/>
                </a:cubicBezTo>
                <a:lnTo>
                  <a:pt x="468053" y="1013850"/>
                </a:lnTo>
                <a:cubicBezTo>
                  <a:pt x="493591" y="996824"/>
                  <a:pt x="501584" y="987455"/>
                  <a:pt x="531848" y="981952"/>
                </a:cubicBezTo>
                <a:cubicBezTo>
                  <a:pt x="638617" y="962539"/>
                  <a:pt x="502125" y="893817"/>
                  <a:pt x="576064" y="872692"/>
                </a:cubicBezTo>
                <a:cubicBezTo>
                  <a:pt x="586840" y="869613"/>
                  <a:pt x="681312" y="955066"/>
                  <a:pt x="691336" y="950054"/>
                </a:cubicBezTo>
                <a:cubicBezTo>
                  <a:pt x="702766" y="944339"/>
                  <a:pt x="636395" y="805874"/>
                  <a:pt x="648072" y="800684"/>
                </a:cubicBezTo>
                <a:cubicBezTo>
                  <a:pt x="668555" y="791580"/>
                  <a:pt x="701429" y="813118"/>
                  <a:pt x="720080" y="800684"/>
                </a:cubicBezTo>
                <a:cubicBezTo>
                  <a:pt x="730713" y="793596"/>
                  <a:pt x="809110" y="894440"/>
                  <a:pt x="818927" y="886259"/>
                </a:cubicBezTo>
                <a:cubicBezTo>
                  <a:pt x="900800" y="818032"/>
                  <a:pt x="803523" y="885896"/>
                  <a:pt x="882722" y="833096"/>
                </a:cubicBezTo>
                <a:cubicBezTo>
                  <a:pt x="901187" y="777704"/>
                  <a:pt x="881260" y="821633"/>
                  <a:pt x="914620" y="779933"/>
                </a:cubicBezTo>
                <a:cubicBezTo>
                  <a:pt x="955123" y="729304"/>
                  <a:pt x="913103" y="763224"/>
                  <a:pt x="967783" y="726771"/>
                </a:cubicBezTo>
                <a:cubicBezTo>
                  <a:pt x="974787" y="705758"/>
                  <a:pt x="980942" y="677965"/>
                  <a:pt x="999680" y="662975"/>
                </a:cubicBezTo>
                <a:cubicBezTo>
                  <a:pt x="1008432" y="655974"/>
                  <a:pt x="1020945" y="655887"/>
                  <a:pt x="1031578" y="652343"/>
                </a:cubicBezTo>
                <a:cubicBezTo>
                  <a:pt x="1058306" y="572163"/>
                  <a:pt x="1022251" y="670998"/>
                  <a:pt x="1063476" y="588547"/>
                </a:cubicBezTo>
                <a:cubicBezTo>
                  <a:pt x="1068488" y="578523"/>
                  <a:pt x="1071029" y="567426"/>
                  <a:pt x="1074108" y="556650"/>
                </a:cubicBezTo>
                <a:cubicBezTo>
                  <a:pt x="1084505" y="520262"/>
                  <a:pt x="1088169" y="478795"/>
                  <a:pt x="1116639" y="450324"/>
                </a:cubicBezTo>
                <a:cubicBezTo>
                  <a:pt x="1125675" y="441288"/>
                  <a:pt x="1137904" y="436147"/>
                  <a:pt x="1148536" y="429059"/>
                </a:cubicBezTo>
                <a:cubicBezTo>
                  <a:pt x="1213980" y="330892"/>
                  <a:pt x="1130470" y="451640"/>
                  <a:pt x="1191067" y="375896"/>
                </a:cubicBezTo>
                <a:cubicBezTo>
                  <a:pt x="1199050" y="365918"/>
                  <a:pt x="1215100" y="305664"/>
                  <a:pt x="1224136" y="296628"/>
                </a:cubicBezTo>
                <a:cubicBezTo>
                  <a:pt x="1233172" y="287592"/>
                  <a:pt x="1233597" y="329822"/>
                  <a:pt x="1244229" y="322733"/>
                </a:cubicBezTo>
                <a:cubicBezTo>
                  <a:pt x="1251317" y="312101"/>
                  <a:pt x="1257511" y="300814"/>
                  <a:pt x="1265494" y="290836"/>
                </a:cubicBezTo>
                <a:cubicBezTo>
                  <a:pt x="1271756" y="283008"/>
                  <a:pt x="1219653" y="233586"/>
                  <a:pt x="1224136" y="224620"/>
                </a:cubicBezTo>
                <a:cubicBezTo>
                  <a:pt x="1242123" y="188647"/>
                  <a:pt x="1310879" y="191502"/>
                  <a:pt x="1318657" y="152612"/>
                </a:cubicBezTo>
                <a:cubicBezTo>
                  <a:pt x="1325745" y="159701"/>
                  <a:pt x="1362994" y="0"/>
                  <a:pt x="1368152" y="8596"/>
                </a:cubicBezTo>
                <a:cubicBezTo>
                  <a:pt x="1374530" y="11666"/>
                  <a:pt x="1371085" y="191757"/>
                  <a:pt x="1368152" y="224620"/>
                </a:cubicBezTo>
                <a:cubicBezTo>
                  <a:pt x="1365219" y="257483"/>
                  <a:pt x="1349844" y="150366"/>
                  <a:pt x="1350555" y="205775"/>
                </a:cubicBezTo>
                <a:cubicBezTo>
                  <a:pt x="1356948" y="304870"/>
                  <a:pt x="1352459" y="404571"/>
                  <a:pt x="1361187" y="503487"/>
                </a:cubicBezTo>
                <a:cubicBezTo>
                  <a:pt x="1363225" y="526579"/>
                  <a:pt x="1383285" y="578747"/>
                  <a:pt x="1403718" y="599180"/>
                </a:cubicBezTo>
                <a:cubicBezTo>
                  <a:pt x="1412754" y="608216"/>
                  <a:pt x="1424983" y="613357"/>
                  <a:pt x="1435615" y="620445"/>
                </a:cubicBezTo>
                <a:cubicBezTo>
                  <a:pt x="1442703" y="631078"/>
                  <a:pt x="1446901" y="644360"/>
                  <a:pt x="1456880" y="652343"/>
                </a:cubicBezTo>
                <a:cubicBezTo>
                  <a:pt x="1465632" y="659344"/>
                  <a:pt x="1480853" y="655050"/>
                  <a:pt x="1488778" y="662975"/>
                </a:cubicBezTo>
                <a:cubicBezTo>
                  <a:pt x="1506850" y="681047"/>
                  <a:pt x="1513236" y="708699"/>
                  <a:pt x="1531308" y="726771"/>
                </a:cubicBezTo>
                <a:cubicBezTo>
                  <a:pt x="1538397" y="733859"/>
                  <a:pt x="1546312" y="740208"/>
                  <a:pt x="1552574" y="748036"/>
                </a:cubicBezTo>
                <a:cubicBezTo>
                  <a:pt x="1560557" y="758014"/>
                  <a:pt x="1563003" y="773160"/>
                  <a:pt x="1573839" y="779933"/>
                </a:cubicBezTo>
                <a:cubicBezTo>
                  <a:pt x="1592847" y="791813"/>
                  <a:pt x="1637634" y="801199"/>
                  <a:pt x="1637634" y="801199"/>
                </a:cubicBezTo>
                <a:cubicBezTo>
                  <a:pt x="1676620" y="797655"/>
                  <a:pt x="1716041" y="797369"/>
                  <a:pt x="1754592" y="790566"/>
                </a:cubicBezTo>
                <a:cubicBezTo>
                  <a:pt x="1776666" y="786671"/>
                  <a:pt x="1796064" y="771330"/>
                  <a:pt x="1818387" y="769301"/>
                </a:cubicBezTo>
                <a:lnTo>
                  <a:pt x="1935346" y="758668"/>
                </a:lnTo>
                <a:cubicBezTo>
                  <a:pt x="1961289" y="750021"/>
                  <a:pt x="1978530" y="747382"/>
                  <a:pt x="1999141" y="726771"/>
                </a:cubicBezTo>
                <a:cubicBezTo>
                  <a:pt x="2047236" y="678676"/>
                  <a:pt x="1990204" y="704941"/>
                  <a:pt x="2052304" y="684240"/>
                </a:cubicBezTo>
                <a:cubicBezTo>
                  <a:pt x="2107268" y="601794"/>
                  <a:pt x="2070588" y="628527"/>
                  <a:pt x="2158629" y="599180"/>
                </a:cubicBezTo>
                <a:cubicBezTo>
                  <a:pt x="2169262" y="595636"/>
                  <a:pt x="2179654" y="591265"/>
                  <a:pt x="2190527" y="588547"/>
                </a:cubicBezTo>
                <a:lnTo>
                  <a:pt x="2275587" y="567282"/>
                </a:lnTo>
                <a:cubicBezTo>
                  <a:pt x="2286948" y="555922"/>
                  <a:pt x="2312657" y="527434"/>
                  <a:pt x="2328750" y="524752"/>
                </a:cubicBezTo>
                <a:cubicBezTo>
                  <a:pt x="2339805" y="522910"/>
                  <a:pt x="2392470" y="444987"/>
                  <a:pt x="2403103" y="448531"/>
                </a:cubicBezTo>
                <a:cubicBezTo>
                  <a:pt x="2436803" y="499080"/>
                  <a:pt x="2377871" y="555157"/>
                  <a:pt x="2403178" y="631078"/>
                </a:cubicBezTo>
                <a:lnTo>
                  <a:pt x="2413811" y="662975"/>
                </a:lnTo>
                <a:cubicBezTo>
                  <a:pt x="2417355" y="673608"/>
                  <a:pt x="2418226" y="685548"/>
                  <a:pt x="2424443" y="694873"/>
                </a:cubicBezTo>
                <a:cubicBezTo>
                  <a:pt x="2431531" y="705506"/>
                  <a:pt x="2440518" y="715094"/>
                  <a:pt x="2445708" y="726771"/>
                </a:cubicBezTo>
                <a:cubicBezTo>
                  <a:pt x="2454812" y="747254"/>
                  <a:pt x="2459886" y="769301"/>
                  <a:pt x="2466974" y="790566"/>
                </a:cubicBezTo>
                <a:cubicBezTo>
                  <a:pt x="2470518" y="801199"/>
                  <a:pt x="2471389" y="813139"/>
                  <a:pt x="2477606" y="822464"/>
                </a:cubicBezTo>
                <a:lnTo>
                  <a:pt x="2541401" y="918157"/>
                </a:lnTo>
                <a:lnTo>
                  <a:pt x="2562667" y="950054"/>
                </a:lnTo>
                <a:cubicBezTo>
                  <a:pt x="2581381" y="1006198"/>
                  <a:pt x="2567082" y="972626"/>
                  <a:pt x="2615829" y="1045747"/>
                </a:cubicBezTo>
                <a:cubicBezTo>
                  <a:pt x="2622917" y="1056380"/>
                  <a:pt x="2628058" y="1068609"/>
                  <a:pt x="2637094" y="1077645"/>
                </a:cubicBezTo>
                <a:cubicBezTo>
                  <a:pt x="2644183" y="1084733"/>
                  <a:pt x="2652345" y="1090890"/>
                  <a:pt x="2658360" y="1098910"/>
                </a:cubicBezTo>
                <a:cubicBezTo>
                  <a:pt x="2673695" y="1119356"/>
                  <a:pt x="2700890" y="1162706"/>
                  <a:pt x="2700890" y="1162706"/>
                </a:cubicBezTo>
                <a:lnTo>
                  <a:pt x="2732787" y="1258399"/>
                </a:lnTo>
                <a:lnTo>
                  <a:pt x="2743420" y="1290296"/>
                </a:lnTo>
                <a:lnTo>
                  <a:pt x="2754053" y="1322194"/>
                </a:lnTo>
                <a:cubicBezTo>
                  <a:pt x="2757597" y="1424975"/>
                  <a:pt x="2755902" y="1528071"/>
                  <a:pt x="2764685" y="1630538"/>
                </a:cubicBezTo>
                <a:cubicBezTo>
                  <a:pt x="2766599" y="1652871"/>
                  <a:pt x="2773516" y="1675682"/>
                  <a:pt x="2785950" y="1694333"/>
                </a:cubicBezTo>
                <a:lnTo>
                  <a:pt x="2807215" y="1726231"/>
                </a:lnTo>
                <a:cubicBezTo>
                  <a:pt x="2809200" y="1734170"/>
                  <a:pt x="2821945" y="1789767"/>
                  <a:pt x="2828480" y="1800659"/>
                </a:cubicBezTo>
                <a:cubicBezTo>
                  <a:pt x="2833638" y="1809255"/>
                  <a:pt x="2843484" y="1814096"/>
                  <a:pt x="2849746" y="1821924"/>
                </a:cubicBezTo>
                <a:cubicBezTo>
                  <a:pt x="2857729" y="1831903"/>
                  <a:pt x="2863923" y="1843189"/>
                  <a:pt x="2871011" y="1853822"/>
                </a:cubicBezTo>
                <a:cubicBezTo>
                  <a:pt x="2895069" y="1925997"/>
                  <a:pt x="2860132" y="1842943"/>
                  <a:pt x="2945439" y="1928250"/>
                </a:cubicBezTo>
                <a:cubicBezTo>
                  <a:pt x="2956071" y="1938882"/>
                  <a:pt x="2964825" y="1951806"/>
                  <a:pt x="2977336" y="1960147"/>
                </a:cubicBezTo>
                <a:cubicBezTo>
                  <a:pt x="3051230" y="2009410"/>
                  <a:pt x="2965848" y="1925126"/>
                  <a:pt x="3041132" y="1992045"/>
                </a:cubicBezTo>
                <a:cubicBezTo>
                  <a:pt x="3063609" y="2012025"/>
                  <a:pt x="3083662" y="2034575"/>
                  <a:pt x="3104927" y="2055840"/>
                </a:cubicBezTo>
                <a:cubicBezTo>
                  <a:pt x="3112015" y="2062929"/>
                  <a:pt x="3117851" y="2071545"/>
                  <a:pt x="3126192" y="2077106"/>
                </a:cubicBezTo>
                <a:lnTo>
                  <a:pt x="3158090" y="2098371"/>
                </a:lnTo>
                <a:cubicBezTo>
                  <a:pt x="3165178" y="2109003"/>
                  <a:pt x="3169738" y="2121853"/>
                  <a:pt x="3179355" y="2130268"/>
                </a:cubicBezTo>
                <a:cubicBezTo>
                  <a:pt x="3198589" y="2147098"/>
                  <a:pt x="3221885" y="2158622"/>
                  <a:pt x="3243150" y="2172799"/>
                </a:cubicBezTo>
                <a:cubicBezTo>
                  <a:pt x="3253783" y="2179887"/>
                  <a:pt x="3266012" y="2185028"/>
                  <a:pt x="3275048" y="2194064"/>
                </a:cubicBezTo>
                <a:cubicBezTo>
                  <a:pt x="3285681" y="2204696"/>
                  <a:pt x="3294710" y="2217221"/>
                  <a:pt x="3306946" y="2225961"/>
                </a:cubicBezTo>
                <a:cubicBezTo>
                  <a:pt x="3329939" y="2242384"/>
                  <a:pt x="3355343" y="2249182"/>
                  <a:pt x="3381374" y="2257859"/>
                </a:cubicBezTo>
                <a:cubicBezTo>
                  <a:pt x="3384918" y="2268492"/>
                  <a:pt x="3385005" y="2281005"/>
                  <a:pt x="3392006" y="2289757"/>
                </a:cubicBezTo>
                <a:cubicBezTo>
                  <a:pt x="3406996" y="2308495"/>
                  <a:pt x="3434788" y="2314650"/>
                  <a:pt x="3455801" y="2321654"/>
                </a:cubicBezTo>
                <a:cubicBezTo>
                  <a:pt x="3538245" y="2376617"/>
                  <a:pt x="3495353" y="2356104"/>
                  <a:pt x="3583392" y="2385450"/>
                </a:cubicBezTo>
                <a:lnTo>
                  <a:pt x="3615290" y="2396082"/>
                </a:lnTo>
                <a:cubicBezTo>
                  <a:pt x="3637289" y="2410748"/>
                  <a:pt x="3680680" y="2433650"/>
                  <a:pt x="3700350" y="2459878"/>
                </a:cubicBezTo>
                <a:cubicBezTo>
                  <a:pt x="3715684" y="2480324"/>
                  <a:pt x="3742880" y="2523673"/>
                  <a:pt x="3742880" y="2523673"/>
                </a:cubicBezTo>
                <a:lnTo>
                  <a:pt x="3721615" y="2608733"/>
                </a:lnTo>
                <a:cubicBezTo>
                  <a:pt x="3718071" y="2622910"/>
                  <a:pt x="3713386" y="2636850"/>
                  <a:pt x="3710983" y="2651264"/>
                </a:cubicBezTo>
                <a:cubicBezTo>
                  <a:pt x="3695074" y="2746716"/>
                  <a:pt x="3702731" y="2693632"/>
                  <a:pt x="3689718" y="2810752"/>
                </a:cubicBezTo>
                <a:cubicBezTo>
                  <a:pt x="3686174" y="2885180"/>
                  <a:pt x="3684041" y="2959689"/>
                  <a:pt x="3679085" y="3034036"/>
                </a:cubicBezTo>
                <a:cubicBezTo>
                  <a:pt x="3676950" y="3066059"/>
                  <a:pt x="3674747" y="3098258"/>
                  <a:pt x="3668453" y="3129729"/>
                </a:cubicBezTo>
                <a:cubicBezTo>
                  <a:pt x="3664057" y="3151709"/>
                  <a:pt x="3647187" y="3193524"/>
                  <a:pt x="3647187" y="3193524"/>
                </a:cubicBezTo>
                <a:cubicBezTo>
                  <a:pt x="3650731" y="3236054"/>
                  <a:pt x="3650804" y="3279018"/>
                  <a:pt x="3657820" y="3321115"/>
                </a:cubicBezTo>
                <a:cubicBezTo>
                  <a:pt x="3661505" y="3343225"/>
                  <a:pt x="3671997" y="3363645"/>
                  <a:pt x="3679085" y="3384910"/>
                </a:cubicBezTo>
                <a:cubicBezTo>
                  <a:pt x="3693759" y="3428930"/>
                  <a:pt x="3683502" y="3407484"/>
                  <a:pt x="3710983" y="3448706"/>
                </a:cubicBezTo>
                <a:cubicBezTo>
                  <a:pt x="3736289" y="3524624"/>
                  <a:pt x="3719814" y="3493850"/>
                  <a:pt x="3753513" y="3544399"/>
                </a:cubicBezTo>
                <a:cubicBezTo>
                  <a:pt x="3757057" y="3576297"/>
                  <a:pt x="3758870" y="3608435"/>
                  <a:pt x="3764146" y="3640092"/>
                </a:cubicBezTo>
                <a:cubicBezTo>
                  <a:pt x="3765988" y="3651147"/>
                  <a:pt x="3774778" y="3660782"/>
                  <a:pt x="3774778" y="3671989"/>
                </a:cubicBezTo>
                <a:cubicBezTo>
                  <a:pt x="3774778" y="3760665"/>
                  <a:pt x="3768807" y="3849250"/>
                  <a:pt x="3764146" y="3937803"/>
                </a:cubicBezTo>
                <a:cubicBezTo>
                  <a:pt x="3752496" y="4159152"/>
                  <a:pt x="3764688" y="4009516"/>
                  <a:pt x="3742880" y="4118557"/>
                </a:cubicBezTo>
                <a:cubicBezTo>
                  <a:pt x="3738652" y="4139697"/>
                  <a:pt x="3740540" y="4162452"/>
                  <a:pt x="3732248" y="4182352"/>
                </a:cubicBezTo>
                <a:cubicBezTo>
                  <a:pt x="3701679" y="4255719"/>
                  <a:pt x="3701458" y="4232501"/>
                  <a:pt x="3657820" y="4267412"/>
                </a:cubicBezTo>
                <a:cubicBezTo>
                  <a:pt x="3649992" y="4273674"/>
                  <a:pt x="3644575" y="4282663"/>
                  <a:pt x="3636555" y="4288678"/>
                </a:cubicBezTo>
                <a:cubicBezTo>
                  <a:pt x="3578060" y="4332550"/>
                  <a:pt x="3590592" y="4325264"/>
                  <a:pt x="3540862" y="4341840"/>
                </a:cubicBezTo>
                <a:cubicBezTo>
                  <a:pt x="3499328" y="4383376"/>
                  <a:pt x="3542909" y="4346134"/>
                  <a:pt x="3487699" y="4373738"/>
                </a:cubicBezTo>
                <a:cubicBezTo>
                  <a:pt x="3476269" y="4379453"/>
                  <a:pt x="3467231" y="4389288"/>
                  <a:pt x="3455801" y="4395003"/>
                </a:cubicBezTo>
                <a:cubicBezTo>
                  <a:pt x="3445777" y="4400015"/>
                  <a:pt x="3433928" y="4400624"/>
                  <a:pt x="3423904" y="4405636"/>
                </a:cubicBezTo>
                <a:cubicBezTo>
                  <a:pt x="3412474" y="4411351"/>
                  <a:pt x="3403436" y="4421186"/>
                  <a:pt x="3392006" y="4426901"/>
                </a:cubicBezTo>
                <a:cubicBezTo>
                  <a:pt x="3365834" y="4439987"/>
                  <a:pt x="3320810" y="4444083"/>
                  <a:pt x="3296313" y="4448166"/>
                </a:cubicBezTo>
                <a:cubicBezTo>
                  <a:pt x="3240985" y="4445760"/>
                  <a:pt x="2974855" y="4436076"/>
                  <a:pt x="2892276" y="4426901"/>
                </a:cubicBezTo>
                <a:cubicBezTo>
                  <a:pt x="2881137" y="4425663"/>
                  <a:pt x="2871319" y="4418699"/>
                  <a:pt x="2860378" y="4416268"/>
                </a:cubicBezTo>
                <a:cubicBezTo>
                  <a:pt x="2786457" y="4399841"/>
                  <a:pt x="2814591" y="4413165"/>
                  <a:pt x="2754053" y="4395003"/>
                </a:cubicBezTo>
                <a:cubicBezTo>
                  <a:pt x="2732583" y="4388562"/>
                  <a:pt x="2712003" y="4379174"/>
                  <a:pt x="2690257" y="4373738"/>
                </a:cubicBezTo>
                <a:cubicBezTo>
                  <a:pt x="2625973" y="4357668"/>
                  <a:pt x="2661601" y="4367730"/>
                  <a:pt x="2583932" y="4341840"/>
                </a:cubicBezTo>
                <a:lnTo>
                  <a:pt x="2520136" y="4320575"/>
                </a:lnTo>
                <a:lnTo>
                  <a:pt x="2488239" y="4309943"/>
                </a:lnTo>
                <a:cubicBezTo>
                  <a:pt x="2482333" y="4306006"/>
                  <a:pt x="2438443" y="4279759"/>
                  <a:pt x="2435076" y="4267412"/>
                </a:cubicBezTo>
                <a:cubicBezTo>
                  <a:pt x="2420929" y="4215539"/>
                  <a:pt x="2424679" y="4236099"/>
                  <a:pt x="2403103" y="4192947"/>
                </a:cubicBezTo>
                <a:cubicBezTo>
                  <a:pt x="2216941" y="4074173"/>
                  <a:pt x="2275572" y="4134127"/>
                  <a:pt x="2259087" y="4120939"/>
                </a:cubicBezTo>
                <a:lnTo>
                  <a:pt x="2259087" y="4120939"/>
                </a:lnTo>
                <a:lnTo>
                  <a:pt x="2259087" y="4120939"/>
                </a:lnTo>
                <a:lnTo>
                  <a:pt x="2403103" y="4264955"/>
                </a:lnTo>
                <a:cubicBezTo>
                  <a:pt x="2386273" y="4245721"/>
                  <a:pt x="2257867" y="3969701"/>
                  <a:pt x="2243690" y="3948436"/>
                </a:cubicBezTo>
                <a:lnTo>
                  <a:pt x="2222425" y="3916538"/>
                </a:lnTo>
                <a:cubicBezTo>
                  <a:pt x="2213866" y="3882302"/>
                  <a:pt x="2205429" y="3828296"/>
                  <a:pt x="2169262" y="3810212"/>
                </a:cubicBezTo>
                <a:lnTo>
                  <a:pt x="2126732" y="3788947"/>
                </a:lnTo>
                <a:cubicBezTo>
                  <a:pt x="2119644" y="3778315"/>
                  <a:pt x="2113783" y="3766752"/>
                  <a:pt x="2105467" y="3757050"/>
                </a:cubicBezTo>
                <a:cubicBezTo>
                  <a:pt x="2092419" y="3741827"/>
                  <a:pt x="2062936" y="3714519"/>
                  <a:pt x="2062936" y="3714519"/>
                </a:cubicBezTo>
                <a:cubicBezTo>
                  <a:pt x="2059392" y="3703887"/>
                  <a:pt x="2059305" y="3691373"/>
                  <a:pt x="2052304" y="3682622"/>
                </a:cubicBezTo>
                <a:cubicBezTo>
                  <a:pt x="2044321" y="3672643"/>
                  <a:pt x="2030223" y="3669538"/>
                  <a:pt x="2020406" y="3661357"/>
                </a:cubicBezTo>
                <a:cubicBezTo>
                  <a:pt x="1955747" y="3607474"/>
                  <a:pt x="2024677" y="3647543"/>
                  <a:pt x="1945978" y="3608194"/>
                </a:cubicBezTo>
                <a:cubicBezTo>
                  <a:pt x="1931801" y="3586929"/>
                  <a:pt x="1911530" y="3568645"/>
                  <a:pt x="1903448" y="3544399"/>
                </a:cubicBezTo>
                <a:cubicBezTo>
                  <a:pt x="1899904" y="3533766"/>
                  <a:pt x="1899032" y="3521827"/>
                  <a:pt x="1892815" y="3512501"/>
                </a:cubicBezTo>
                <a:cubicBezTo>
                  <a:pt x="1884474" y="3499990"/>
                  <a:pt x="1870544" y="3492155"/>
                  <a:pt x="1860918" y="3480603"/>
                </a:cubicBezTo>
                <a:cubicBezTo>
                  <a:pt x="1852737" y="3470786"/>
                  <a:pt x="1847636" y="3458684"/>
                  <a:pt x="1839653" y="3448706"/>
                </a:cubicBezTo>
                <a:cubicBezTo>
                  <a:pt x="1822337" y="3427062"/>
                  <a:pt x="1810175" y="3421965"/>
                  <a:pt x="1786490" y="3406175"/>
                </a:cubicBezTo>
                <a:cubicBezTo>
                  <a:pt x="1779402" y="3384910"/>
                  <a:pt x="1777659" y="3361031"/>
                  <a:pt x="1765225" y="3342380"/>
                </a:cubicBezTo>
                <a:cubicBezTo>
                  <a:pt x="1712646" y="3263511"/>
                  <a:pt x="1773199" y="3349822"/>
                  <a:pt x="1722694" y="3289217"/>
                </a:cubicBezTo>
                <a:cubicBezTo>
                  <a:pt x="1711349" y="3275604"/>
                  <a:pt x="1702329" y="3260142"/>
                  <a:pt x="1690797" y="3246687"/>
                </a:cubicBezTo>
                <a:cubicBezTo>
                  <a:pt x="1681011" y="3235270"/>
                  <a:pt x="1668525" y="3226341"/>
                  <a:pt x="1658899" y="3214789"/>
                </a:cubicBezTo>
                <a:cubicBezTo>
                  <a:pt x="1621904" y="3170395"/>
                  <a:pt x="1658100" y="3189714"/>
                  <a:pt x="1605736" y="3172259"/>
                </a:cubicBezTo>
                <a:cubicBezTo>
                  <a:pt x="1580456" y="3096413"/>
                  <a:pt x="1616303" y="3188109"/>
                  <a:pt x="1563206" y="3108464"/>
                </a:cubicBezTo>
                <a:cubicBezTo>
                  <a:pt x="1507997" y="3025651"/>
                  <a:pt x="1597535" y="3121525"/>
                  <a:pt x="1531308" y="3055301"/>
                </a:cubicBezTo>
                <a:cubicBezTo>
                  <a:pt x="1479219" y="2951123"/>
                  <a:pt x="1543331" y="3054287"/>
                  <a:pt x="1478146" y="3002138"/>
                </a:cubicBezTo>
                <a:cubicBezTo>
                  <a:pt x="1468167" y="2994155"/>
                  <a:pt x="1465061" y="2980057"/>
                  <a:pt x="1456880" y="2970240"/>
                </a:cubicBezTo>
                <a:cubicBezTo>
                  <a:pt x="1447254" y="2958689"/>
                  <a:pt x="1437219" y="2947083"/>
                  <a:pt x="1424983" y="2938343"/>
                </a:cubicBezTo>
                <a:cubicBezTo>
                  <a:pt x="1412085" y="2929130"/>
                  <a:pt x="1396215" y="2924942"/>
                  <a:pt x="1382453" y="2917078"/>
                </a:cubicBezTo>
                <a:cubicBezTo>
                  <a:pt x="1357883" y="2903038"/>
                  <a:pt x="1336247" y="2886531"/>
                  <a:pt x="1318657" y="2863915"/>
                </a:cubicBezTo>
                <a:cubicBezTo>
                  <a:pt x="1270565" y="2802082"/>
                  <a:pt x="1278183" y="2806286"/>
                  <a:pt x="1254862" y="2736324"/>
                </a:cubicBezTo>
                <a:lnTo>
                  <a:pt x="1254862" y="2736324"/>
                </a:lnTo>
                <a:cubicBezTo>
                  <a:pt x="1240685" y="2715059"/>
                  <a:pt x="1220414" y="2696775"/>
                  <a:pt x="1212332" y="2672529"/>
                </a:cubicBezTo>
                <a:cubicBezTo>
                  <a:pt x="1176041" y="2563654"/>
                  <a:pt x="1212220" y="2640490"/>
                  <a:pt x="1169801" y="2587468"/>
                </a:cubicBezTo>
                <a:cubicBezTo>
                  <a:pt x="1161818" y="2577490"/>
                  <a:pt x="1158353" y="2563752"/>
                  <a:pt x="1148536" y="2555571"/>
                </a:cubicBezTo>
                <a:cubicBezTo>
                  <a:pt x="1127678" y="2538189"/>
                  <a:pt x="1062040" y="2519650"/>
                  <a:pt x="1042211" y="2513040"/>
                </a:cubicBezTo>
                <a:cubicBezTo>
                  <a:pt x="1042206" y="2513038"/>
                  <a:pt x="978419" y="2491778"/>
                  <a:pt x="978415" y="2491775"/>
                </a:cubicBezTo>
                <a:cubicBezTo>
                  <a:pt x="934359" y="2462404"/>
                  <a:pt x="958915" y="2473609"/>
                  <a:pt x="903987" y="2459878"/>
                </a:cubicBezTo>
                <a:cubicBezTo>
                  <a:pt x="842134" y="2398022"/>
                  <a:pt x="931283" y="2484395"/>
                  <a:pt x="850825" y="2417347"/>
                </a:cubicBezTo>
                <a:cubicBezTo>
                  <a:pt x="786169" y="2363467"/>
                  <a:pt x="855092" y="2403533"/>
                  <a:pt x="776397" y="2364185"/>
                </a:cubicBezTo>
                <a:cubicBezTo>
                  <a:pt x="769309" y="2357096"/>
                  <a:pt x="762960" y="2349181"/>
                  <a:pt x="755132" y="2342919"/>
                </a:cubicBezTo>
                <a:cubicBezTo>
                  <a:pt x="745153" y="2334936"/>
                  <a:pt x="731649" y="2331271"/>
                  <a:pt x="723234" y="2321654"/>
                </a:cubicBezTo>
                <a:cubicBezTo>
                  <a:pt x="652980" y="2241364"/>
                  <a:pt x="714381" y="2269085"/>
                  <a:pt x="648806" y="2247226"/>
                </a:cubicBezTo>
                <a:cubicBezTo>
                  <a:pt x="641718" y="2236594"/>
                  <a:pt x="635722" y="2225146"/>
                  <a:pt x="627541" y="2215329"/>
                </a:cubicBezTo>
                <a:cubicBezTo>
                  <a:pt x="617915" y="2203777"/>
                  <a:pt x="602946" y="2196576"/>
                  <a:pt x="595643" y="2183431"/>
                </a:cubicBezTo>
                <a:cubicBezTo>
                  <a:pt x="584757" y="2163837"/>
                  <a:pt x="581466" y="2140901"/>
                  <a:pt x="574378" y="2119636"/>
                </a:cubicBezTo>
                <a:cubicBezTo>
                  <a:pt x="570834" y="2109003"/>
                  <a:pt x="571671" y="2095663"/>
                  <a:pt x="563746" y="2087738"/>
                </a:cubicBezTo>
                <a:lnTo>
                  <a:pt x="531848" y="2055840"/>
                </a:lnTo>
                <a:cubicBezTo>
                  <a:pt x="528304" y="2045208"/>
                  <a:pt x="528216" y="2032695"/>
                  <a:pt x="521215" y="2023943"/>
                </a:cubicBezTo>
                <a:cubicBezTo>
                  <a:pt x="506225" y="2005205"/>
                  <a:pt x="478433" y="1999050"/>
                  <a:pt x="457420" y="1992045"/>
                </a:cubicBezTo>
                <a:cubicBezTo>
                  <a:pt x="446787" y="1981412"/>
                  <a:pt x="438578" y="1967607"/>
                  <a:pt x="425522" y="1960147"/>
                </a:cubicBezTo>
                <a:cubicBezTo>
                  <a:pt x="412834" y="1952897"/>
                  <a:pt x="396423" y="1955271"/>
                  <a:pt x="382992" y="1949515"/>
                </a:cubicBezTo>
                <a:cubicBezTo>
                  <a:pt x="371246" y="1944481"/>
                  <a:pt x="361727" y="1935338"/>
                  <a:pt x="351094" y="1928250"/>
                </a:cubicBezTo>
                <a:cubicBezTo>
                  <a:pt x="340438" y="1896281"/>
                  <a:pt x="342099" y="1891936"/>
                  <a:pt x="319197" y="1864454"/>
                </a:cubicBezTo>
                <a:cubicBezTo>
                  <a:pt x="309571" y="1852903"/>
                  <a:pt x="296925" y="1844108"/>
                  <a:pt x="287299" y="1832557"/>
                </a:cubicBezTo>
                <a:cubicBezTo>
                  <a:pt x="279118" y="1822740"/>
                  <a:pt x="271749" y="1812089"/>
                  <a:pt x="266034" y="1800659"/>
                </a:cubicBezTo>
                <a:cubicBezTo>
                  <a:pt x="261022" y="1790634"/>
                  <a:pt x="262402" y="1777513"/>
                  <a:pt x="255401" y="1768761"/>
                </a:cubicBezTo>
                <a:cubicBezTo>
                  <a:pt x="247418" y="1758783"/>
                  <a:pt x="234136" y="1754584"/>
                  <a:pt x="223504" y="1747496"/>
                </a:cubicBezTo>
                <a:cubicBezTo>
                  <a:pt x="202595" y="1716133"/>
                  <a:pt x="201041" y="1709284"/>
                  <a:pt x="170341" y="1683701"/>
                </a:cubicBezTo>
                <a:cubicBezTo>
                  <a:pt x="160524" y="1675520"/>
                  <a:pt x="149076" y="1669524"/>
                  <a:pt x="138443" y="1662436"/>
                </a:cubicBezTo>
                <a:cubicBezTo>
                  <a:pt x="134899" y="1651803"/>
                  <a:pt x="134812" y="1639290"/>
                  <a:pt x="127811" y="1630538"/>
                </a:cubicBezTo>
                <a:cubicBezTo>
                  <a:pt x="119828" y="1620559"/>
                  <a:pt x="102686" y="1620109"/>
                  <a:pt x="95913" y="1609273"/>
                </a:cubicBezTo>
                <a:cubicBezTo>
                  <a:pt x="14456" y="1478943"/>
                  <a:pt x="115999" y="1586831"/>
                  <a:pt x="53383" y="1524212"/>
                </a:cubicBezTo>
                <a:cubicBezTo>
                  <a:pt x="49839" y="1513580"/>
                  <a:pt x="42750" y="1503523"/>
                  <a:pt x="42750" y="1492315"/>
                </a:cubicBezTo>
                <a:cubicBezTo>
                  <a:pt x="42750" y="1229825"/>
                  <a:pt x="13084" y="1296470"/>
                  <a:pt x="64015" y="1194603"/>
                </a:cubicBezTo>
              </a:path>
            </a:pathLst>
          </a:custGeom>
          <a:solidFill>
            <a:srgbClr val="00B050">
              <a:alpha val="24000"/>
            </a:srgbClr>
          </a:solidFill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9 CuadroTexto"/>
          <p:cNvSpPr txBox="1"/>
          <p:nvPr/>
        </p:nvSpPr>
        <p:spPr>
          <a:xfrm>
            <a:off x="6228184" y="11247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PORTUGUESA </a:t>
            </a:r>
            <a:r>
              <a:rPr lang="es-ES_tradnl" sz="20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NORESTE</a:t>
            </a:r>
            <a:endParaRPr lang="es-ES_tradnl" sz="2000" b="1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6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a vial del Estado Barinas"/>
          <p:cNvPicPr>
            <a:picLocks noChangeAspect="1" noChangeArrowheads="1"/>
          </p:cNvPicPr>
          <p:nvPr/>
        </p:nvPicPr>
        <p:blipFill>
          <a:blip r:embed="rId2" cstate="print"/>
          <a:srcRect l="13824" t="20776" r="7149" b="22317"/>
          <a:stretch>
            <a:fillRect/>
          </a:stretch>
        </p:blipFill>
        <p:spPr bwMode="auto">
          <a:xfrm>
            <a:off x="20204" y="884074"/>
            <a:ext cx="9123796" cy="5157192"/>
          </a:xfrm>
          <a:prstGeom prst="rect">
            <a:avLst/>
          </a:prstGeom>
          <a:noFill/>
        </p:spPr>
      </p:pic>
      <p:sp>
        <p:nvSpPr>
          <p:cNvPr id="3" name="2 Forma libre"/>
          <p:cNvSpPr/>
          <p:nvPr/>
        </p:nvSpPr>
        <p:spPr>
          <a:xfrm>
            <a:off x="1336678" y="1000706"/>
            <a:ext cx="2659258" cy="1563708"/>
          </a:xfrm>
          <a:custGeom>
            <a:avLst/>
            <a:gdLst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444607 w 2659258"/>
              <a:gd name="connsiteY98" fmla="*/ 1099564 h 1563708"/>
              <a:gd name="connsiteX99" fmla="*/ 1417312 w 2659258"/>
              <a:gd name="connsiteY99" fmla="*/ 1079093 h 1563708"/>
              <a:gd name="connsiteX100" fmla="*/ 1376369 w 2659258"/>
              <a:gd name="connsiteY100" fmla="*/ 1051797 h 1563708"/>
              <a:gd name="connsiteX101" fmla="*/ 1239891 w 2659258"/>
              <a:gd name="connsiteY101" fmla="*/ 1038149 h 1563708"/>
              <a:gd name="connsiteX102" fmla="*/ 1212595 w 2659258"/>
              <a:gd name="connsiteY102" fmla="*/ 1031325 h 1563708"/>
              <a:gd name="connsiteX103" fmla="*/ 1192124 w 2659258"/>
              <a:gd name="connsiteY103" fmla="*/ 1024501 h 1563708"/>
              <a:gd name="connsiteX104" fmla="*/ 1035174 w 2659258"/>
              <a:gd name="connsiteY104" fmla="*/ 1004030 h 1563708"/>
              <a:gd name="connsiteX105" fmla="*/ 844106 w 2659258"/>
              <a:gd name="connsiteY105" fmla="*/ 840257 h 1563708"/>
              <a:gd name="connsiteX106" fmla="*/ 714452 w 2659258"/>
              <a:gd name="connsiteY106" fmla="*/ 758370 h 1563708"/>
              <a:gd name="connsiteX107" fmla="*/ 543855 w 2659258"/>
              <a:gd name="connsiteY107" fmla="*/ 751546 h 1563708"/>
              <a:gd name="connsiteX108" fmla="*/ 516560 w 2659258"/>
              <a:gd name="connsiteY108" fmla="*/ 737898 h 1563708"/>
              <a:gd name="connsiteX109" fmla="*/ 482440 w 2659258"/>
              <a:gd name="connsiteY109" fmla="*/ 731075 h 1563708"/>
              <a:gd name="connsiteX110" fmla="*/ 414201 w 2659258"/>
              <a:gd name="connsiteY110" fmla="*/ 710603 h 1563708"/>
              <a:gd name="connsiteX111" fmla="*/ 393730 w 2659258"/>
              <a:gd name="connsiteY111" fmla="*/ 690131 h 1563708"/>
              <a:gd name="connsiteX112" fmla="*/ 373258 w 2659258"/>
              <a:gd name="connsiteY112" fmla="*/ 676484 h 1563708"/>
              <a:gd name="connsiteX113" fmla="*/ 345963 w 2659258"/>
              <a:gd name="connsiteY113" fmla="*/ 656012 h 1563708"/>
              <a:gd name="connsiteX114" fmla="*/ 305019 w 2659258"/>
              <a:gd name="connsiteY114" fmla="*/ 628716 h 1563708"/>
              <a:gd name="connsiteX115" fmla="*/ 264076 w 2659258"/>
              <a:gd name="connsiteY115" fmla="*/ 594597 h 1563708"/>
              <a:gd name="connsiteX116" fmla="*/ 189013 w 2659258"/>
              <a:gd name="connsiteY116" fmla="*/ 587773 h 1563708"/>
              <a:gd name="connsiteX117" fmla="*/ 148070 w 2659258"/>
              <a:gd name="connsiteY117" fmla="*/ 580949 h 1563708"/>
              <a:gd name="connsiteX118" fmla="*/ 107127 w 2659258"/>
              <a:gd name="connsiteY118" fmla="*/ 546830 h 1563708"/>
              <a:gd name="connsiteX119" fmla="*/ 93479 w 2659258"/>
              <a:gd name="connsiteY119" fmla="*/ 519534 h 1563708"/>
              <a:gd name="connsiteX120" fmla="*/ 66183 w 2659258"/>
              <a:gd name="connsiteY120" fmla="*/ 492239 h 1563708"/>
              <a:gd name="connsiteX121" fmla="*/ 32064 w 2659258"/>
              <a:gd name="connsiteY121" fmla="*/ 451295 h 1563708"/>
              <a:gd name="connsiteX122" fmla="*/ 11592 w 2659258"/>
              <a:gd name="connsiteY122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376369 w 2659258"/>
              <a:gd name="connsiteY100" fmla="*/ 1051797 h 1563708"/>
              <a:gd name="connsiteX101" fmla="*/ 1239891 w 2659258"/>
              <a:gd name="connsiteY101" fmla="*/ 1038149 h 1563708"/>
              <a:gd name="connsiteX102" fmla="*/ 1212595 w 2659258"/>
              <a:gd name="connsiteY102" fmla="*/ 1031325 h 1563708"/>
              <a:gd name="connsiteX103" fmla="*/ 1192124 w 2659258"/>
              <a:gd name="connsiteY103" fmla="*/ 1024501 h 1563708"/>
              <a:gd name="connsiteX104" fmla="*/ 1035174 w 2659258"/>
              <a:gd name="connsiteY104" fmla="*/ 1004030 h 1563708"/>
              <a:gd name="connsiteX105" fmla="*/ 844106 w 2659258"/>
              <a:gd name="connsiteY105" fmla="*/ 840257 h 1563708"/>
              <a:gd name="connsiteX106" fmla="*/ 714452 w 2659258"/>
              <a:gd name="connsiteY106" fmla="*/ 758370 h 1563708"/>
              <a:gd name="connsiteX107" fmla="*/ 543855 w 2659258"/>
              <a:gd name="connsiteY107" fmla="*/ 751546 h 1563708"/>
              <a:gd name="connsiteX108" fmla="*/ 516560 w 2659258"/>
              <a:gd name="connsiteY108" fmla="*/ 737898 h 1563708"/>
              <a:gd name="connsiteX109" fmla="*/ 482440 w 2659258"/>
              <a:gd name="connsiteY109" fmla="*/ 731075 h 1563708"/>
              <a:gd name="connsiteX110" fmla="*/ 414201 w 2659258"/>
              <a:gd name="connsiteY110" fmla="*/ 710603 h 1563708"/>
              <a:gd name="connsiteX111" fmla="*/ 393730 w 2659258"/>
              <a:gd name="connsiteY111" fmla="*/ 690131 h 1563708"/>
              <a:gd name="connsiteX112" fmla="*/ 373258 w 2659258"/>
              <a:gd name="connsiteY112" fmla="*/ 676484 h 1563708"/>
              <a:gd name="connsiteX113" fmla="*/ 345963 w 2659258"/>
              <a:gd name="connsiteY113" fmla="*/ 656012 h 1563708"/>
              <a:gd name="connsiteX114" fmla="*/ 305019 w 2659258"/>
              <a:gd name="connsiteY114" fmla="*/ 628716 h 1563708"/>
              <a:gd name="connsiteX115" fmla="*/ 264076 w 2659258"/>
              <a:gd name="connsiteY115" fmla="*/ 594597 h 1563708"/>
              <a:gd name="connsiteX116" fmla="*/ 189013 w 2659258"/>
              <a:gd name="connsiteY116" fmla="*/ 587773 h 1563708"/>
              <a:gd name="connsiteX117" fmla="*/ 148070 w 2659258"/>
              <a:gd name="connsiteY117" fmla="*/ 580949 h 1563708"/>
              <a:gd name="connsiteX118" fmla="*/ 107127 w 2659258"/>
              <a:gd name="connsiteY118" fmla="*/ 546830 h 1563708"/>
              <a:gd name="connsiteX119" fmla="*/ 93479 w 2659258"/>
              <a:gd name="connsiteY119" fmla="*/ 519534 h 1563708"/>
              <a:gd name="connsiteX120" fmla="*/ 66183 w 2659258"/>
              <a:gd name="connsiteY120" fmla="*/ 492239 h 1563708"/>
              <a:gd name="connsiteX121" fmla="*/ 32064 w 2659258"/>
              <a:gd name="connsiteY121" fmla="*/ 451295 h 1563708"/>
              <a:gd name="connsiteX122" fmla="*/ 11592 w 2659258"/>
              <a:gd name="connsiteY122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1239891 w 2659258"/>
              <a:gd name="connsiteY101" fmla="*/ 1038149 h 1563708"/>
              <a:gd name="connsiteX102" fmla="*/ 1212595 w 2659258"/>
              <a:gd name="connsiteY102" fmla="*/ 1031325 h 1563708"/>
              <a:gd name="connsiteX103" fmla="*/ 1192124 w 2659258"/>
              <a:gd name="connsiteY103" fmla="*/ 1024501 h 1563708"/>
              <a:gd name="connsiteX104" fmla="*/ 1035174 w 2659258"/>
              <a:gd name="connsiteY104" fmla="*/ 1004030 h 1563708"/>
              <a:gd name="connsiteX105" fmla="*/ 844106 w 2659258"/>
              <a:gd name="connsiteY105" fmla="*/ 840257 h 1563708"/>
              <a:gd name="connsiteX106" fmla="*/ 714452 w 2659258"/>
              <a:gd name="connsiteY106" fmla="*/ 758370 h 1563708"/>
              <a:gd name="connsiteX107" fmla="*/ 543855 w 2659258"/>
              <a:gd name="connsiteY107" fmla="*/ 751546 h 1563708"/>
              <a:gd name="connsiteX108" fmla="*/ 516560 w 2659258"/>
              <a:gd name="connsiteY108" fmla="*/ 737898 h 1563708"/>
              <a:gd name="connsiteX109" fmla="*/ 482440 w 2659258"/>
              <a:gd name="connsiteY109" fmla="*/ 731075 h 1563708"/>
              <a:gd name="connsiteX110" fmla="*/ 414201 w 2659258"/>
              <a:gd name="connsiteY110" fmla="*/ 710603 h 1563708"/>
              <a:gd name="connsiteX111" fmla="*/ 393730 w 2659258"/>
              <a:gd name="connsiteY111" fmla="*/ 690131 h 1563708"/>
              <a:gd name="connsiteX112" fmla="*/ 373258 w 2659258"/>
              <a:gd name="connsiteY112" fmla="*/ 676484 h 1563708"/>
              <a:gd name="connsiteX113" fmla="*/ 345963 w 2659258"/>
              <a:gd name="connsiteY113" fmla="*/ 656012 h 1563708"/>
              <a:gd name="connsiteX114" fmla="*/ 305019 w 2659258"/>
              <a:gd name="connsiteY114" fmla="*/ 628716 h 1563708"/>
              <a:gd name="connsiteX115" fmla="*/ 264076 w 2659258"/>
              <a:gd name="connsiteY115" fmla="*/ 594597 h 1563708"/>
              <a:gd name="connsiteX116" fmla="*/ 189013 w 2659258"/>
              <a:gd name="connsiteY116" fmla="*/ 587773 h 1563708"/>
              <a:gd name="connsiteX117" fmla="*/ 148070 w 2659258"/>
              <a:gd name="connsiteY117" fmla="*/ 580949 h 1563708"/>
              <a:gd name="connsiteX118" fmla="*/ 107127 w 2659258"/>
              <a:gd name="connsiteY118" fmla="*/ 546830 h 1563708"/>
              <a:gd name="connsiteX119" fmla="*/ 93479 w 2659258"/>
              <a:gd name="connsiteY119" fmla="*/ 519534 h 1563708"/>
              <a:gd name="connsiteX120" fmla="*/ 66183 w 2659258"/>
              <a:gd name="connsiteY120" fmla="*/ 492239 h 1563708"/>
              <a:gd name="connsiteX121" fmla="*/ 32064 w 2659258"/>
              <a:gd name="connsiteY121" fmla="*/ 451295 h 1563708"/>
              <a:gd name="connsiteX122" fmla="*/ 11592 w 2659258"/>
              <a:gd name="connsiteY122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1212595 w 2659258"/>
              <a:gd name="connsiteY102" fmla="*/ 1031325 h 1563708"/>
              <a:gd name="connsiteX103" fmla="*/ 1192124 w 2659258"/>
              <a:gd name="connsiteY103" fmla="*/ 1024501 h 1563708"/>
              <a:gd name="connsiteX104" fmla="*/ 1035174 w 2659258"/>
              <a:gd name="connsiteY104" fmla="*/ 1004030 h 1563708"/>
              <a:gd name="connsiteX105" fmla="*/ 844106 w 2659258"/>
              <a:gd name="connsiteY105" fmla="*/ 840257 h 1563708"/>
              <a:gd name="connsiteX106" fmla="*/ 714452 w 2659258"/>
              <a:gd name="connsiteY106" fmla="*/ 758370 h 1563708"/>
              <a:gd name="connsiteX107" fmla="*/ 543855 w 2659258"/>
              <a:gd name="connsiteY107" fmla="*/ 751546 h 1563708"/>
              <a:gd name="connsiteX108" fmla="*/ 516560 w 2659258"/>
              <a:gd name="connsiteY108" fmla="*/ 737898 h 1563708"/>
              <a:gd name="connsiteX109" fmla="*/ 482440 w 2659258"/>
              <a:gd name="connsiteY109" fmla="*/ 731075 h 1563708"/>
              <a:gd name="connsiteX110" fmla="*/ 414201 w 2659258"/>
              <a:gd name="connsiteY110" fmla="*/ 710603 h 1563708"/>
              <a:gd name="connsiteX111" fmla="*/ 393730 w 2659258"/>
              <a:gd name="connsiteY111" fmla="*/ 690131 h 1563708"/>
              <a:gd name="connsiteX112" fmla="*/ 373258 w 2659258"/>
              <a:gd name="connsiteY112" fmla="*/ 676484 h 1563708"/>
              <a:gd name="connsiteX113" fmla="*/ 345963 w 2659258"/>
              <a:gd name="connsiteY113" fmla="*/ 656012 h 1563708"/>
              <a:gd name="connsiteX114" fmla="*/ 305019 w 2659258"/>
              <a:gd name="connsiteY114" fmla="*/ 628716 h 1563708"/>
              <a:gd name="connsiteX115" fmla="*/ 264076 w 2659258"/>
              <a:gd name="connsiteY115" fmla="*/ 594597 h 1563708"/>
              <a:gd name="connsiteX116" fmla="*/ 189013 w 2659258"/>
              <a:gd name="connsiteY116" fmla="*/ 587773 h 1563708"/>
              <a:gd name="connsiteX117" fmla="*/ 148070 w 2659258"/>
              <a:gd name="connsiteY117" fmla="*/ 580949 h 1563708"/>
              <a:gd name="connsiteX118" fmla="*/ 107127 w 2659258"/>
              <a:gd name="connsiteY118" fmla="*/ 546830 h 1563708"/>
              <a:gd name="connsiteX119" fmla="*/ 93479 w 2659258"/>
              <a:gd name="connsiteY119" fmla="*/ 519534 h 1563708"/>
              <a:gd name="connsiteX120" fmla="*/ 66183 w 2659258"/>
              <a:gd name="connsiteY120" fmla="*/ 492239 h 1563708"/>
              <a:gd name="connsiteX121" fmla="*/ 32064 w 2659258"/>
              <a:gd name="connsiteY121" fmla="*/ 451295 h 1563708"/>
              <a:gd name="connsiteX122" fmla="*/ 11592 w 2659258"/>
              <a:gd name="connsiteY122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1212595 w 2659258"/>
              <a:gd name="connsiteY102" fmla="*/ 1031325 h 1563708"/>
              <a:gd name="connsiteX103" fmla="*/ 1192124 w 2659258"/>
              <a:gd name="connsiteY103" fmla="*/ 1024501 h 1563708"/>
              <a:gd name="connsiteX104" fmla="*/ 1035174 w 2659258"/>
              <a:gd name="connsiteY104" fmla="*/ 1004030 h 1563708"/>
              <a:gd name="connsiteX105" fmla="*/ 844106 w 2659258"/>
              <a:gd name="connsiteY105" fmla="*/ 840257 h 1563708"/>
              <a:gd name="connsiteX106" fmla="*/ 714452 w 2659258"/>
              <a:gd name="connsiteY106" fmla="*/ 758370 h 1563708"/>
              <a:gd name="connsiteX107" fmla="*/ 543855 w 2659258"/>
              <a:gd name="connsiteY107" fmla="*/ 751546 h 1563708"/>
              <a:gd name="connsiteX108" fmla="*/ 516560 w 2659258"/>
              <a:gd name="connsiteY108" fmla="*/ 737898 h 1563708"/>
              <a:gd name="connsiteX109" fmla="*/ 482440 w 2659258"/>
              <a:gd name="connsiteY109" fmla="*/ 731075 h 1563708"/>
              <a:gd name="connsiteX110" fmla="*/ 414201 w 2659258"/>
              <a:gd name="connsiteY110" fmla="*/ 710603 h 1563708"/>
              <a:gd name="connsiteX111" fmla="*/ 393730 w 2659258"/>
              <a:gd name="connsiteY111" fmla="*/ 690131 h 1563708"/>
              <a:gd name="connsiteX112" fmla="*/ 373258 w 2659258"/>
              <a:gd name="connsiteY112" fmla="*/ 676484 h 1563708"/>
              <a:gd name="connsiteX113" fmla="*/ 345963 w 2659258"/>
              <a:gd name="connsiteY113" fmla="*/ 656012 h 1563708"/>
              <a:gd name="connsiteX114" fmla="*/ 305019 w 2659258"/>
              <a:gd name="connsiteY114" fmla="*/ 628716 h 1563708"/>
              <a:gd name="connsiteX115" fmla="*/ 264076 w 2659258"/>
              <a:gd name="connsiteY115" fmla="*/ 594597 h 1563708"/>
              <a:gd name="connsiteX116" fmla="*/ 189013 w 2659258"/>
              <a:gd name="connsiteY116" fmla="*/ 587773 h 1563708"/>
              <a:gd name="connsiteX117" fmla="*/ 148070 w 2659258"/>
              <a:gd name="connsiteY117" fmla="*/ 580949 h 1563708"/>
              <a:gd name="connsiteX118" fmla="*/ 107127 w 2659258"/>
              <a:gd name="connsiteY118" fmla="*/ 546830 h 1563708"/>
              <a:gd name="connsiteX119" fmla="*/ 93479 w 2659258"/>
              <a:gd name="connsiteY119" fmla="*/ 519534 h 1563708"/>
              <a:gd name="connsiteX120" fmla="*/ 66183 w 2659258"/>
              <a:gd name="connsiteY120" fmla="*/ 492239 h 1563708"/>
              <a:gd name="connsiteX121" fmla="*/ 32064 w 2659258"/>
              <a:gd name="connsiteY121" fmla="*/ 451295 h 1563708"/>
              <a:gd name="connsiteX122" fmla="*/ 11592 w 2659258"/>
              <a:gd name="connsiteY122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571026 w 2659258"/>
              <a:gd name="connsiteY102" fmla="*/ 1152128 h 1563708"/>
              <a:gd name="connsiteX103" fmla="*/ 1192124 w 2659258"/>
              <a:gd name="connsiteY103" fmla="*/ 1024501 h 1563708"/>
              <a:gd name="connsiteX104" fmla="*/ 1035174 w 2659258"/>
              <a:gd name="connsiteY104" fmla="*/ 1004030 h 1563708"/>
              <a:gd name="connsiteX105" fmla="*/ 844106 w 2659258"/>
              <a:gd name="connsiteY105" fmla="*/ 840257 h 1563708"/>
              <a:gd name="connsiteX106" fmla="*/ 714452 w 2659258"/>
              <a:gd name="connsiteY106" fmla="*/ 758370 h 1563708"/>
              <a:gd name="connsiteX107" fmla="*/ 543855 w 2659258"/>
              <a:gd name="connsiteY107" fmla="*/ 751546 h 1563708"/>
              <a:gd name="connsiteX108" fmla="*/ 516560 w 2659258"/>
              <a:gd name="connsiteY108" fmla="*/ 737898 h 1563708"/>
              <a:gd name="connsiteX109" fmla="*/ 482440 w 2659258"/>
              <a:gd name="connsiteY109" fmla="*/ 731075 h 1563708"/>
              <a:gd name="connsiteX110" fmla="*/ 414201 w 2659258"/>
              <a:gd name="connsiteY110" fmla="*/ 710603 h 1563708"/>
              <a:gd name="connsiteX111" fmla="*/ 393730 w 2659258"/>
              <a:gd name="connsiteY111" fmla="*/ 690131 h 1563708"/>
              <a:gd name="connsiteX112" fmla="*/ 373258 w 2659258"/>
              <a:gd name="connsiteY112" fmla="*/ 676484 h 1563708"/>
              <a:gd name="connsiteX113" fmla="*/ 345963 w 2659258"/>
              <a:gd name="connsiteY113" fmla="*/ 656012 h 1563708"/>
              <a:gd name="connsiteX114" fmla="*/ 305019 w 2659258"/>
              <a:gd name="connsiteY114" fmla="*/ 628716 h 1563708"/>
              <a:gd name="connsiteX115" fmla="*/ 264076 w 2659258"/>
              <a:gd name="connsiteY115" fmla="*/ 594597 h 1563708"/>
              <a:gd name="connsiteX116" fmla="*/ 189013 w 2659258"/>
              <a:gd name="connsiteY116" fmla="*/ 587773 h 1563708"/>
              <a:gd name="connsiteX117" fmla="*/ 148070 w 2659258"/>
              <a:gd name="connsiteY117" fmla="*/ 580949 h 1563708"/>
              <a:gd name="connsiteX118" fmla="*/ 107127 w 2659258"/>
              <a:gd name="connsiteY118" fmla="*/ 546830 h 1563708"/>
              <a:gd name="connsiteX119" fmla="*/ 93479 w 2659258"/>
              <a:gd name="connsiteY119" fmla="*/ 519534 h 1563708"/>
              <a:gd name="connsiteX120" fmla="*/ 66183 w 2659258"/>
              <a:gd name="connsiteY120" fmla="*/ 492239 h 1563708"/>
              <a:gd name="connsiteX121" fmla="*/ 32064 w 2659258"/>
              <a:gd name="connsiteY121" fmla="*/ 451295 h 1563708"/>
              <a:gd name="connsiteX122" fmla="*/ 11592 w 2659258"/>
              <a:gd name="connsiteY122" fmla="*/ 444472 h 1563708"/>
              <a:gd name="connsiteX0" fmla="*/ 171088 w 2818754"/>
              <a:gd name="connsiteY0" fmla="*/ 444472 h 1563708"/>
              <a:gd name="connsiteX1" fmla="*/ 212032 w 2818754"/>
              <a:gd name="connsiteY1" fmla="*/ 410352 h 1563708"/>
              <a:gd name="connsiteX2" fmla="*/ 232503 w 2818754"/>
              <a:gd name="connsiteY2" fmla="*/ 396704 h 1563708"/>
              <a:gd name="connsiteX3" fmla="*/ 293918 w 2818754"/>
              <a:gd name="connsiteY3" fmla="*/ 348937 h 1563708"/>
              <a:gd name="connsiteX4" fmla="*/ 314390 w 2818754"/>
              <a:gd name="connsiteY4" fmla="*/ 342113 h 1563708"/>
              <a:gd name="connsiteX5" fmla="*/ 334862 w 2818754"/>
              <a:gd name="connsiteY5" fmla="*/ 328466 h 1563708"/>
              <a:gd name="connsiteX6" fmla="*/ 403100 w 2818754"/>
              <a:gd name="connsiteY6" fmla="*/ 307994 h 1563708"/>
              <a:gd name="connsiteX7" fmla="*/ 580521 w 2818754"/>
              <a:gd name="connsiteY7" fmla="*/ 198812 h 1563708"/>
              <a:gd name="connsiteX8" fmla="*/ 635112 w 2818754"/>
              <a:gd name="connsiteY8" fmla="*/ 171516 h 1563708"/>
              <a:gd name="connsiteX9" fmla="*/ 682879 w 2818754"/>
              <a:gd name="connsiteY9" fmla="*/ 151045 h 1563708"/>
              <a:gd name="connsiteX10" fmla="*/ 703351 w 2818754"/>
              <a:gd name="connsiteY10" fmla="*/ 137397 h 1563708"/>
              <a:gd name="connsiteX11" fmla="*/ 723823 w 2818754"/>
              <a:gd name="connsiteY11" fmla="*/ 130573 h 1563708"/>
              <a:gd name="connsiteX12" fmla="*/ 792062 w 2818754"/>
              <a:gd name="connsiteY12" fmla="*/ 103278 h 1563708"/>
              <a:gd name="connsiteX13" fmla="*/ 880772 w 2818754"/>
              <a:gd name="connsiteY13" fmla="*/ 89630 h 1563708"/>
              <a:gd name="connsiteX14" fmla="*/ 908067 w 2818754"/>
              <a:gd name="connsiteY14" fmla="*/ 82806 h 1563708"/>
              <a:gd name="connsiteX15" fmla="*/ 962659 w 2818754"/>
              <a:gd name="connsiteY15" fmla="*/ 75982 h 1563708"/>
              <a:gd name="connsiteX16" fmla="*/ 1010426 w 2818754"/>
              <a:gd name="connsiteY16" fmla="*/ 69158 h 1563708"/>
              <a:gd name="connsiteX17" fmla="*/ 1051369 w 2818754"/>
              <a:gd name="connsiteY17" fmla="*/ 62334 h 1563708"/>
              <a:gd name="connsiteX18" fmla="*/ 1071841 w 2818754"/>
              <a:gd name="connsiteY18" fmla="*/ 55510 h 1563708"/>
              <a:gd name="connsiteX19" fmla="*/ 1153727 w 2818754"/>
              <a:gd name="connsiteY19" fmla="*/ 48687 h 1563708"/>
              <a:gd name="connsiteX20" fmla="*/ 1181023 w 2818754"/>
              <a:gd name="connsiteY20" fmla="*/ 35039 h 1563708"/>
              <a:gd name="connsiteX21" fmla="*/ 1249262 w 2818754"/>
              <a:gd name="connsiteY21" fmla="*/ 21391 h 1563708"/>
              <a:gd name="connsiteX22" fmla="*/ 1310676 w 2818754"/>
              <a:gd name="connsiteY22" fmla="*/ 7743 h 1563708"/>
              <a:gd name="connsiteX23" fmla="*/ 1413035 w 2818754"/>
              <a:gd name="connsiteY23" fmla="*/ 14567 h 1563708"/>
              <a:gd name="connsiteX24" fmla="*/ 1583632 w 2818754"/>
              <a:gd name="connsiteY24" fmla="*/ 7743 h 1563708"/>
              <a:gd name="connsiteX25" fmla="*/ 1774700 w 2818754"/>
              <a:gd name="connsiteY25" fmla="*/ 919 h 1563708"/>
              <a:gd name="connsiteX26" fmla="*/ 1870235 w 2818754"/>
              <a:gd name="connsiteY26" fmla="*/ 7743 h 1563708"/>
              <a:gd name="connsiteX27" fmla="*/ 1883882 w 2818754"/>
              <a:gd name="connsiteY27" fmla="*/ 28215 h 1563708"/>
              <a:gd name="connsiteX28" fmla="*/ 1904354 w 2818754"/>
              <a:gd name="connsiteY28" fmla="*/ 41863 h 1563708"/>
              <a:gd name="connsiteX29" fmla="*/ 1945297 w 2818754"/>
              <a:gd name="connsiteY29" fmla="*/ 75982 h 1563708"/>
              <a:gd name="connsiteX30" fmla="*/ 1958945 w 2818754"/>
              <a:gd name="connsiteY30" fmla="*/ 103278 h 1563708"/>
              <a:gd name="connsiteX31" fmla="*/ 1999888 w 2818754"/>
              <a:gd name="connsiteY31" fmla="*/ 151045 h 1563708"/>
              <a:gd name="connsiteX32" fmla="*/ 2020360 w 2818754"/>
              <a:gd name="connsiteY32" fmla="*/ 164693 h 1563708"/>
              <a:gd name="connsiteX33" fmla="*/ 2047656 w 2818754"/>
              <a:gd name="connsiteY33" fmla="*/ 212460 h 1563708"/>
              <a:gd name="connsiteX34" fmla="*/ 2054479 w 2818754"/>
              <a:gd name="connsiteY34" fmla="*/ 246579 h 1563708"/>
              <a:gd name="connsiteX35" fmla="*/ 2061303 w 2818754"/>
              <a:gd name="connsiteY35" fmla="*/ 267051 h 1563708"/>
              <a:gd name="connsiteX36" fmla="*/ 2068127 w 2818754"/>
              <a:gd name="connsiteY36" fmla="*/ 294346 h 1563708"/>
              <a:gd name="connsiteX37" fmla="*/ 2081775 w 2818754"/>
              <a:gd name="connsiteY37" fmla="*/ 314818 h 1563708"/>
              <a:gd name="connsiteX38" fmla="*/ 2088599 w 2818754"/>
              <a:gd name="connsiteY38" fmla="*/ 335290 h 1563708"/>
              <a:gd name="connsiteX39" fmla="*/ 2156838 w 2818754"/>
              <a:gd name="connsiteY39" fmla="*/ 430824 h 1563708"/>
              <a:gd name="connsiteX40" fmla="*/ 2197781 w 2818754"/>
              <a:gd name="connsiteY40" fmla="*/ 458119 h 1563708"/>
              <a:gd name="connsiteX41" fmla="*/ 2231900 w 2818754"/>
              <a:gd name="connsiteY41" fmla="*/ 492239 h 1563708"/>
              <a:gd name="connsiteX42" fmla="*/ 2245548 w 2818754"/>
              <a:gd name="connsiteY42" fmla="*/ 512710 h 1563708"/>
              <a:gd name="connsiteX43" fmla="*/ 2279667 w 2818754"/>
              <a:gd name="connsiteY43" fmla="*/ 540006 h 1563708"/>
              <a:gd name="connsiteX44" fmla="*/ 2300139 w 2818754"/>
              <a:gd name="connsiteY44" fmla="*/ 580949 h 1563708"/>
              <a:gd name="connsiteX45" fmla="*/ 2327435 w 2818754"/>
              <a:gd name="connsiteY45" fmla="*/ 621893 h 1563708"/>
              <a:gd name="connsiteX46" fmla="*/ 2334259 w 2818754"/>
              <a:gd name="connsiteY46" fmla="*/ 642364 h 1563708"/>
              <a:gd name="connsiteX47" fmla="*/ 2354730 w 2818754"/>
              <a:gd name="connsiteY47" fmla="*/ 656012 h 1563708"/>
              <a:gd name="connsiteX48" fmla="*/ 2382026 w 2818754"/>
              <a:gd name="connsiteY48" fmla="*/ 696955 h 1563708"/>
              <a:gd name="connsiteX49" fmla="*/ 2388850 w 2818754"/>
              <a:gd name="connsiteY49" fmla="*/ 717427 h 1563708"/>
              <a:gd name="connsiteX50" fmla="*/ 2409321 w 2818754"/>
              <a:gd name="connsiteY50" fmla="*/ 731075 h 1563708"/>
              <a:gd name="connsiteX51" fmla="*/ 2416145 w 2818754"/>
              <a:gd name="connsiteY51" fmla="*/ 751546 h 1563708"/>
              <a:gd name="connsiteX52" fmla="*/ 2429793 w 2818754"/>
              <a:gd name="connsiteY52" fmla="*/ 812961 h 1563708"/>
              <a:gd name="connsiteX53" fmla="*/ 2443441 w 2818754"/>
              <a:gd name="connsiteY53" fmla="*/ 833433 h 1563708"/>
              <a:gd name="connsiteX54" fmla="*/ 2450265 w 2818754"/>
              <a:gd name="connsiteY54" fmla="*/ 853904 h 1563708"/>
              <a:gd name="connsiteX55" fmla="*/ 2477560 w 2818754"/>
              <a:gd name="connsiteY55" fmla="*/ 881200 h 1563708"/>
              <a:gd name="connsiteX56" fmla="*/ 2484384 w 2818754"/>
              <a:gd name="connsiteY56" fmla="*/ 901672 h 1563708"/>
              <a:gd name="connsiteX57" fmla="*/ 2518503 w 2818754"/>
              <a:gd name="connsiteY57" fmla="*/ 949439 h 1563708"/>
              <a:gd name="connsiteX58" fmla="*/ 2525327 w 2818754"/>
              <a:gd name="connsiteY58" fmla="*/ 969910 h 1563708"/>
              <a:gd name="connsiteX59" fmla="*/ 2552623 w 2818754"/>
              <a:gd name="connsiteY59" fmla="*/ 1010854 h 1563708"/>
              <a:gd name="connsiteX60" fmla="*/ 2573094 w 2818754"/>
              <a:gd name="connsiteY60" fmla="*/ 1051797 h 1563708"/>
              <a:gd name="connsiteX61" fmla="*/ 2593566 w 2818754"/>
              <a:gd name="connsiteY61" fmla="*/ 1065445 h 1563708"/>
              <a:gd name="connsiteX62" fmla="*/ 2634509 w 2818754"/>
              <a:gd name="connsiteY62" fmla="*/ 1113212 h 1563708"/>
              <a:gd name="connsiteX63" fmla="*/ 2682276 w 2818754"/>
              <a:gd name="connsiteY63" fmla="*/ 1201922 h 1563708"/>
              <a:gd name="connsiteX64" fmla="*/ 2702748 w 2818754"/>
              <a:gd name="connsiteY64" fmla="*/ 1215570 h 1563708"/>
              <a:gd name="connsiteX65" fmla="*/ 2750515 w 2818754"/>
              <a:gd name="connsiteY65" fmla="*/ 1276985 h 1563708"/>
              <a:gd name="connsiteX66" fmla="*/ 2757339 w 2818754"/>
              <a:gd name="connsiteY66" fmla="*/ 1297457 h 1563708"/>
              <a:gd name="connsiteX67" fmla="*/ 2770987 w 2818754"/>
              <a:gd name="connsiteY67" fmla="*/ 1345224 h 1563708"/>
              <a:gd name="connsiteX68" fmla="*/ 2784635 w 2818754"/>
              <a:gd name="connsiteY68" fmla="*/ 1365695 h 1563708"/>
              <a:gd name="connsiteX69" fmla="*/ 2791459 w 2818754"/>
              <a:gd name="connsiteY69" fmla="*/ 1386167 h 1563708"/>
              <a:gd name="connsiteX70" fmla="*/ 2805106 w 2818754"/>
              <a:gd name="connsiteY70" fmla="*/ 1406639 h 1563708"/>
              <a:gd name="connsiteX71" fmla="*/ 2811930 w 2818754"/>
              <a:gd name="connsiteY71" fmla="*/ 1461230 h 1563708"/>
              <a:gd name="connsiteX72" fmla="*/ 2818754 w 2818754"/>
              <a:gd name="connsiteY72" fmla="*/ 1502173 h 1563708"/>
              <a:gd name="connsiteX73" fmla="*/ 2811930 w 2818754"/>
              <a:gd name="connsiteY73" fmla="*/ 1536293 h 1563708"/>
              <a:gd name="connsiteX74" fmla="*/ 2791459 w 2818754"/>
              <a:gd name="connsiteY74" fmla="*/ 1543116 h 1563708"/>
              <a:gd name="connsiteX75" fmla="*/ 2654981 w 2818754"/>
              <a:gd name="connsiteY75" fmla="*/ 1563588 h 1563708"/>
              <a:gd name="connsiteX76" fmla="*/ 2463912 w 2818754"/>
              <a:gd name="connsiteY76" fmla="*/ 1549940 h 1563708"/>
              <a:gd name="connsiteX77" fmla="*/ 2443441 w 2818754"/>
              <a:gd name="connsiteY77" fmla="*/ 1543116 h 1563708"/>
              <a:gd name="connsiteX78" fmla="*/ 2388850 w 2818754"/>
              <a:gd name="connsiteY78" fmla="*/ 1502173 h 1563708"/>
              <a:gd name="connsiteX79" fmla="*/ 2347906 w 2818754"/>
              <a:gd name="connsiteY79" fmla="*/ 1474878 h 1563708"/>
              <a:gd name="connsiteX80" fmla="*/ 2150014 w 2818754"/>
              <a:gd name="connsiteY80" fmla="*/ 1474878 h 1563708"/>
              <a:gd name="connsiteX81" fmla="*/ 2129542 w 2818754"/>
              <a:gd name="connsiteY81" fmla="*/ 1454406 h 1563708"/>
              <a:gd name="connsiteX82" fmla="*/ 2102247 w 2818754"/>
              <a:gd name="connsiteY82" fmla="*/ 1413463 h 1563708"/>
              <a:gd name="connsiteX83" fmla="*/ 2088599 w 2818754"/>
              <a:gd name="connsiteY83" fmla="*/ 1365695 h 1563708"/>
              <a:gd name="connsiteX84" fmla="*/ 2068127 w 2818754"/>
              <a:gd name="connsiteY84" fmla="*/ 1358872 h 1563708"/>
              <a:gd name="connsiteX85" fmla="*/ 1999888 w 2818754"/>
              <a:gd name="connsiteY85" fmla="*/ 1365695 h 1563708"/>
              <a:gd name="connsiteX86" fmla="*/ 1986241 w 2818754"/>
              <a:gd name="connsiteY86" fmla="*/ 1324752 h 1563708"/>
              <a:gd name="connsiteX87" fmla="*/ 1965769 w 2818754"/>
              <a:gd name="connsiteY87" fmla="*/ 1311104 h 1563708"/>
              <a:gd name="connsiteX88" fmla="*/ 1918002 w 2818754"/>
              <a:gd name="connsiteY88" fmla="*/ 1297457 h 1563708"/>
              <a:gd name="connsiteX89" fmla="*/ 1877059 w 2818754"/>
              <a:gd name="connsiteY89" fmla="*/ 1276985 h 1563708"/>
              <a:gd name="connsiteX90" fmla="*/ 1836115 w 2818754"/>
              <a:gd name="connsiteY90" fmla="*/ 1249690 h 1563708"/>
              <a:gd name="connsiteX91" fmla="*/ 1815644 w 2818754"/>
              <a:gd name="connsiteY91" fmla="*/ 1236042 h 1563708"/>
              <a:gd name="connsiteX92" fmla="*/ 1795172 w 2818754"/>
              <a:gd name="connsiteY92" fmla="*/ 1229218 h 1563708"/>
              <a:gd name="connsiteX93" fmla="*/ 1754229 w 2818754"/>
              <a:gd name="connsiteY93" fmla="*/ 1201922 h 1563708"/>
              <a:gd name="connsiteX94" fmla="*/ 1713285 w 2818754"/>
              <a:gd name="connsiteY94" fmla="*/ 1174627 h 1563708"/>
              <a:gd name="connsiteX95" fmla="*/ 1692814 w 2818754"/>
              <a:gd name="connsiteY95" fmla="*/ 1160979 h 1563708"/>
              <a:gd name="connsiteX96" fmla="*/ 1665518 w 2818754"/>
              <a:gd name="connsiteY96" fmla="*/ 1147331 h 1563708"/>
              <a:gd name="connsiteX97" fmla="*/ 1624575 w 2818754"/>
              <a:gd name="connsiteY97" fmla="*/ 1113212 h 1563708"/>
              <a:gd name="connsiteX98" fmla="*/ 1491742 w 2818754"/>
              <a:gd name="connsiteY98" fmla="*/ 1191562 h 1563708"/>
              <a:gd name="connsiteX99" fmla="*/ 1576808 w 2818754"/>
              <a:gd name="connsiteY99" fmla="*/ 1079093 h 1563708"/>
              <a:gd name="connsiteX100" fmla="*/ 1347726 w 2818754"/>
              <a:gd name="connsiteY100" fmla="*/ 1191562 h 1563708"/>
              <a:gd name="connsiteX101" fmla="*/ 1059694 w 2818754"/>
              <a:gd name="connsiteY101" fmla="*/ 1191562 h 1563708"/>
              <a:gd name="connsiteX102" fmla="*/ 730522 w 2818754"/>
              <a:gd name="connsiteY102" fmla="*/ 1152128 h 1563708"/>
              <a:gd name="connsiteX103" fmla="*/ 802530 w 2818754"/>
              <a:gd name="connsiteY103" fmla="*/ 1008112 h 1563708"/>
              <a:gd name="connsiteX104" fmla="*/ 1194670 w 2818754"/>
              <a:gd name="connsiteY104" fmla="*/ 1004030 h 1563708"/>
              <a:gd name="connsiteX105" fmla="*/ 1003602 w 2818754"/>
              <a:gd name="connsiteY105" fmla="*/ 840257 h 1563708"/>
              <a:gd name="connsiteX106" fmla="*/ 873948 w 2818754"/>
              <a:gd name="connsiteY106" fmla="*/ 758370 h 1563708"/>
              <a:gd name="connsiteX107" fmla="*/ 703351 w 2818754"/>
              <a:gd name="connsiteY107" fmla="*/ 751546 h 1563708"/>
              <a:gd name="connsiteX108" fmla="*/ 676056 w 2818754"/>
              <a:gd name="connsiteY108" fmla="*/ 737898 h 1563708"/>
              <a:gd name="connsiteX109" fmla="*/ 641936 w 2818754"/>
              <a:gd name="connsiteY109" fmla="*/ 731075 h 1563708"/>
              <a:gd name="connsiteX110" fmla="*/ 573697 w 2818754"/>
              <a:gd name="connsiteY110" fmla="*/ 710603 h 1563708"/>
              <a:gd name="connsiteX111" fmla="*/ 553226 w 2818754"/>
              <a:gd name="connsiteY111" fmla="*/ 690131 h 1563708"/>
              <a:gd name="connsiteX112" fmla="*/ 532754 w 2818754"/>
              <a:gd name="connsiteY112" fmla="*/ 676484 h 1563708"/>
              <a:gd name="connsiteX113" fmla="*/ 505459 w 2818754"/>
              <a:gd name="connsiteY113" fmla="*/ 656012 h 1563708"/>
              <a:gd name="connsiteX114" fmla="*/ 464515 w 2818754"/>
              <a:gd name="connsiteY114" fmla="*/ 628716 h 1563708"/>
              <a:gd name="connsiteX115" fmla="*/ 423572 w 2818754"/>
              <a:gd name="connsiteY115" fmla="*/ 594597 h 1563708"/>
              <a:gd name="connsiteX116" fmla="*/ 348509 w 2818754"/>
              <a:gd name="connsiteY116" fmla="*/ 587773 h 1563708"/>
              <a:gd name="connsiteX117" fmla="*/ 307566 w 2818754"/>
              <a:gd name="connsiteY117" fmla="*/ 580949 h 1563708"/>
              <a:gd name="connsiteX118" fmla="*/ 266623 w 2818754"/>
              <a:gd name="connsiteY118" fmla="*/ 546830 h 1563708"/>
              <a:gd name="connsiteX119" fmla="*/ 252975 w 2818754"/>
              <a:gd name="connsiteY119" fmla="*/ 519534 h 1563708"/>
              <a:gd name="connsiteX120" fmla="*/ 225679 w 2818754"/>
              <a:gd name="connsiteY120" fmla="*/ 492239 h 1563708"/>
              <a:gd name="connsiteX121" fmla="*/ 191560 w 2818754"/>
              <a:gd name="connsiteY121" fmla="*/ 451295 h 1563708"/>
              <a:gd name="connsiteX122" fmla="*/ 171088 w 2818754"/>
              <a:gd name="connsiteY122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571026 w 2659258"/>
              <a:gd name="connsiteY102" fmla="*/ 1152128 h 1563708"/>
              <a:gd name="connsiteX103" fmla="*/ 643034 w 2659258"/>
              <a:gd name="connsiteY103" fmla="*/ 1008112 h 1563708"/>
              <a:gd name="connsiteX104" fmla="*/ 571026 w 2659258"/>
              <a:gd name="connsiteY104" fmla="*/ 792088 h 1563708"/>
              <a:gd name="connsiteX105" fmla="*/ 1035174 w 2659258"/>
              <a:gd name="connsiteY105" fmla="*/ 1004030 h 1563708"/>
              <a:gd name="connsiteX106" fmla="*/ 844106 w 2659258"/>
              <a:gd name="connsiteY106" fmla="*/ 840257 h 1563708"/>
              <a:gd name="connsiteX107" fmla="*/ 714452 w 2659258"/>
              <a:gd name="connsiteY107" fmla="*/ 758370 h 1563708"/>
              <a:gd name="connsiteX108" fmla="*/ 543855 w 2659258"/>
              <a:gd name="connsiteY108" fmla="*/ 751546 h 1563708"/>
              <a:gd name="connsiteX109" fmla="*/ 516560 w 2659258"/>
              <a:gd name="connsiteY109" fmla="*/ 737898 h 1563708"/>
              <a:gd name="connsiteX110" fmla="*/ 482440 w 2659258"/>
              <a:gd name="connsiteY110" fmla="*/ 731075 h 1563708"/>
              <a:gd name="connsiteX111" fmla="*/ 414201 w 2659258"/>
              <a:gd name="connsiteY111" fmla="*/ 710603 h 1563708"/>
              <a:gd name="connsiteX112" fmla="*/ 393730 w 2659258"/>
              <a:gd name="connsiteY112" fmla="*/ 690131 h 1563708"/>
              <a:gd name="connsiteX113" fmla="*/ 373258 w 2659258"/>
              <a:gd name="connsiteY113" fmla="*/ 676484 h 1563708"/>
              <a:gd name="connsiteX114" fmla="*/ 345963 w 2659258"/>
              <a:gd name="connsiteY114" fmla="*/ 656012 h 1563708"/>
              <a:gd name="connsiteX115" fmla="*/ 305019 w 2659258"/>
              <a:gd name="connsiteY115" fmla="*/ 628716 h 1563708"/>
              <a:gd name="connsiteX116" fmla="*/ 264076 w 2659258"/>
              <a:gd name="connsiteY116" fmla="*/ 594597 h 1563708"/>
              <a:gd name="connsiteX117" fmla="*/ 189013 w 2659258"/>
              <a:gd name="connsiteY117" fmla="*/ 587773 h 1563708"/>
              <a:gd name="connsiteX118" fmla="*/ 148070 w 2659258"/>
              <a:gd name="connsiteY118" fmla="*/ 580949 h 1563708"/>
              <a:gd name="connsiteX119" fmla="*/ 107127 w 2659258"/>
              <a:gd name="connsiteY119" fmla="*/ 546830 h 1563708"/>
              <a:gd name="connsiteX120" fmla="*/ 93479 w 2659258"/>
              <a:gd name="connsiteY120" fmla="*/ 519534 h 1563708"/>
              <a:gd name="connsiteX121" fmla="*/ 66183 w 2659258"/>
              <a:gd name="connsiteY121" fmla="*/ 492239 h 1563708"/>
              <a:gd name="connsiteX122" fmla="*/ 32064 w 2659258"/>
              <a:gd name="connsiteY122" fmla="*/ 451295 h 1563708"/>
              <a:gd name="connsiteX123" fmla="*/ 11592 w 2659258"/>
              <a:gd name="connsiteY123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571026 w 2659258"/>
              <a:gd name="connsiteY102" fmla="*/ 1152128 h 1563708"/>
              <a:gd name="connsiteX103" fmla="*/ 643034 w 2659258"/>
              <a:gd name="connsiteY103" fmla="*/ 1008112 h 1563708"/>
              <a:gd name="connsiteX104" fmla="*/ 571026 w 2659258"/>
              <a:gd name="connsiteY104" fmla="*/ 792088 h 1563708"/>
              <a:gd name="connsiteX105" fmla="*/ 643034 w 2659258"/>
              <a:gd name="connsiteY105" fmla="*/ 792088 h 1563708"/>
              <a:gd name="connsiteX106" fmla="*/ 844106 w 2659258"/>
              <a:gd name="connsiteY106" fmla="*/ 840257 h 1563708"/>
              <a:gd name="connsiteX107" fmla="*/ 714452 w 2659258"/>
              <a:gd name="connsiteY107" fmla="*/ 758370 h 1563708"/>
              <a:gd name="connsiteX108" fmla="*/ 543855 w 2659258"/>
              <a:gd name="connsiteY108" fmla="*/ 751546 h 1563708"/>
              <a:gd name="connsiteX109" fmla="*/ 516560 w 2659258"/>
              <a:gd name="connsiteY109" fmla="*/ 737898 h 1563708"/>
              <a:gd name="connsiteX110" fmla="*/ 482440 w 2659258"/>
              <a:gd name="connsiteY110" fmla="*/ 731075 h 1563708"/>
              <a:gd name="connsiteX111" fmla="*/ 414201 w 2659258"/>
              <a:gd name="connsiteY111" fmla="*/ 710603 h 1563708"/>
              <a:gd name="connsiteX112" fmla="*/ 393730 w 2659258"/>
              <a:gd name="connsiteY112" fmla="*/ 690131 h 1563708"/>
              <a:gd name="connsiteX113" fmla="*/ 373258 w 2659258"/>
              <a:gd name="connsiteY113" fmla="*/ 676484 h 1563708"/>
              <a:gd name="connsiteX114" fmla="*/ 345963 w 2659258"/>
              <a:gd name="connsiteY114" fmla="*/ 656012 h 1563708"/>
              <a:gd name="connsiteX115" fmla="*/ 305019 w 2659258"/>
              <a:gd name="connsiteY115" fmla="*/ 628716 h 1563708"/>
              <a:gd name="connsiteX116" fmla="*/ 264076 w 2659258"/>
              <a:gd name="connsiteY116" fmla="*/ 594597 h 1563708"/>
              <a:gd name="connsiteX117" fmla="*/ 189013 w 2659258"/>
              <a:gd name="connsiteY117" fmla="*/ 587773 h 1563708"/>
              <a:gd name="connsiteX118" fmla="*/ 148070 w 2659258"/>
              <a:gd name="connsiteY118" fmla="*/ 580949 h 1563708"/>
              <a:gd name="connsiteX119" fmla="*/ 107127 w 2659258"/>
              <a:gd name="connsiteY119" fmla="*/ 546830 h 1563708"/>
              <a:gd name="connsiteX120" fmla="*/ 93479 w 2659258"/>
              <a:gd name="connsiteY120" fmla="*/ 519534 h 1563708"/>
              <a:gd name="connsiteX121" fmla="*/ 66183 w 2659258"/>
              <a:gd name="connsiteY121" fmla="*/ 492239 h 1563708"/>
              <a:gd name="connsiteX122" fmla="*/ 32064 w 2659258"/>
              <a:gd name="connsiteY122" fmla="*/ 451295 h 1563708"/>
              <a:gd name="connsiteX123" fmla="*/ 11592 w 2659258"/>
              <a:gd name="connsiteY123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571026 w 2659258"/>
              <a:gd name="connsiteY102" fmla="*/ 1152128 h 1563708"/>
              <a:gd name="connsiteX103" fmla="*/ 643034 w 2659258"/>
              <a:gd name="connsiteY103" fmla="*/ 1008112 h 1563708"/>
              <a:gd name="connsiteX104" fmla="*/ 571026 w 2659258"/>
              <a:gd name="connsiteY104" fmla="*/ 792088 h 1563708"/>
              <a:gd name="connsiteX105" fmla="*/ 643034 w 2659258"/>
              <a:gd name="connsiteY105" fmla="*/ 792088 h 1563708"/>
              <a:gd name="connsiteX106" fmla="*/ 571026 w 2659258"/>
              <a:gd name="connsiteY106" fmla="*/ 720080 h 1563708"/>
              <a:gd name="connsiteX107" fmla="*/ 714452 w 2659258"/>
              <a:gd name="connsiteY107" fmla="*/ 758370 h 1563708"/>
              <a:gd name="connsiteX108" fmla="*/ 543855 w 2659258"/>
              <a:gd name="connsiteY108" fmla="*/ 751546 h 1563708"/>
              <a:gd name="connsiteX109" fmla="*/ 516560 w 2659258"/>
              <a:gd name="connsiteY109" fmla="*/ 737898 h 1563708"/>
              <a:gd name="connsiteX110" fmla="*/ 482440 w 2659258"/>
              <a:gd name="connsiteY110" fmla="*/ 731075 h 1563708"/>
              <a:gd name="connsiteX111" fmla="*/ 414201 w 2659258"/>
              <a:gd name="connsiteY111" fmla="*/ 710603 h 1563708"/>
              <a:gd name="connsiteX112" fmla="*/ 393730 w 2659258"/>
              <a:gd name="connsiteY112" fmla="*/ 690131 h 1563708"/>
              <a:gd name="connsiteX113" fmla="*/ 373258 w 2659258"/>
              <a:gd name="connsiteY113" fmla="*/ 676484 h 1563708"/>
              <a:gd name="connsiteX114" fmla="*/ 345963 w 2659258"/>
              <a:gd name="connsiteY114" fmla="*/ 656012 h 1563708"/>
              <a:gd name="connsiteX115" fmla="*/ 305019 w 2659258"/>
              <a:gd name="connsiteY115" fmla="*/ 628716 h 1563708"/>
              <a:gd name="connsiteX116" fmla="*/ 264076 w 2659258"/>
              <a:gd name="connsiteY116" fmla="*/ 594597 h 1563708"/>
              <a:gd name="connsiteX117" fmla="*/ 189013 w 2659258"/>
              <a:gd name="connsiteY117" fmla="*/ 587773 h 1563708"/>
              <a:gd name="connsiteX118" fmla="*/ 148070 w 2659258"/>
              <a:gd name="connsiteY118" fmla="*/ 580949 h 1563708"/>
              <a:gd name="connsiteX119" fmla="*/ 107127 w 2659258"/>
              <a:gd name="connsiteY119" fmla="*/ 546830 h 1563708"/>
              <a:gd name="connsiteX120" fmla="*/ 93479 w 2659258"/>
              <a:gd name="connsiteY120" fmla="*/ 519534 h 1563708"/>
              <a:gd name="connsiteX121" fmla="*/ 66183 w 2659258"/>
              <a:gd name="connsiteY121" fmla="*/ 492239 h 1563708"/>
              <a:gd name="connsiteX122" fmla="*/ 32064 w 2659258"/>
              <a:gd name="connsiteY122" fmla="*/ 451295 h 1563708"/>
              <a:gd name="connsiteX123" fmla="*/ 11592 w 2659258"/>
              <a:gd name="connsiteY123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571026 w 2659258"/>
              <a:gd name="connsiteY102" fmla="*/ 1152128 h 1563708"/>
              <a:gd name="connsiteX103" fmla="*/ 643034 w 2659258"/>
              <a:gd name="connsiteY103" fmla="*/ 1008112 h 1563708"/>
              <a:gd name="connsiteX104" fmla="*/ 355002 w 2659258"/>
              <a:gd name="connsiteY104" fmla="*/ 1008112 h 1563708"/>
              <a:gd name="connsiteX105" fmla="*/ 571026 w 2659258"/>
              <a:gd name="connsiteY105" fmla="*/ 792088 h 1563708"/>
              <a:gd name="connsiteX106" fmla="*/ 643034 w 2659258"/>
              <a:gd name="connsiteY106" fmla="*/ 792088 h 1563708"/>
              <a:gd name="connsiteX107" fmla="*/ 571026 w 2659258"/>
              <a:gd name="connsiteY107" fmla="*/ 720080 h 1563708"/>
              <a:gd name="connsiteX108" fmla="*/ 714452 w 2659258"/>
              <a:gd name="connsiteY108" fmla="*/ 758370 h 1563708"/>
              <a:gd name="connsiteX109" fmla="*/ 543855 w 2659258"/>
              <a:gd name="connsiteY109" fmla="*/ 751546 h 1563708"/>
              <a:gd name="connsiteX110" fmla="*/ 516560 w 2659258"/>
              <a:gd name="connsiteY110" fmla="*/ 737898 h 1563708"/>
              <a:gd name="connsiteX111" fmla="*/ 482440 w 2659258"/>
              <a:gd name="connsiteY111" fmla="*/ 731075 h 1563708"/>
              <a:gd name="connsiteX112" fmla="*/ 414201 w 2659258"/>
              <a:gd name="connsiteY112" fmla="*/ 710603 h 1563708"/>
              <a:gd name="connsiteX113" fmla="*/ 393730 w 2659258"/>
              <a:gd name="connsiteY113" fmla="*/ 690131 h 1563708"/>
              <a:gd name="connsiteX114" fmla="*/ 373258 w 2659258"/>
              <a:gd name="connsiteY114" fmla="*/ 676484 h 1563708"/>
              <a:gd name="connsiteX115" fmla="*/ 345963 w 2659258"/>
              <a:gd name="connsiteY115" fmla="*/ 656012 h 1563708"/>
              <a:gd name="connsiteX116" fmla="*/ 305019 w 2659258"/>
              <a:gd name="connsiteY116" fmla="*/ 628716 h 1563708"/>
              <a:gd name="connsiteX117" fmla="*/ 264076 w 2659258"/>
              <a:gd name="connsiteY117" fmla="*/ 594597 h 1563708"/>
              <a:gd name="connsiteX118" fmla="*/ 189013 w 2659258"/>
              <a:gd name="connsiteY118" fmla="*/ 587773 h 1563708"/>
              <a:gd name="connsiteX119" fmla="*/ 148070 w 2659258"/>
              <a:gd name="connsiteY119" fmla="*/ 580949 h 1563708"/>
              <a:gd name="connsiteX120" fmla="*/ 107127 w 2659258"/>
              <a:gd name="connsiteY120" fmla="*/ 546830 h 1563708"/>
              <a:gd name="connsiteX121" fmla="*/ 93479 w 2659258"/>
              <a:gd name="connsiteY121" fmla="*/ 519534 h 1563708"/>
              <a:gd name="connsiteX122" fmla="*/ 66183 w 2659258"/>
              <a:gd name="connsiteY122" fmla="*/ 492239 h 1563708"/>
              <a:gd name="connsiteX123" fmla="*/ 32064 w 2659258"/>
              <a:gd name="connsiteY123" fmla="*/ 451295 h 1563708"/>
              <a:gd name="connsiteX124" fmla="*/ 11592 w 2659258"/>
              <a:gd name="connsiteY124" fmla="*/ 444472 h 1563708"/>
              <a:gd name="connsiteX0" fmla="*/ 11592 w 2659258"/>
              <a:gd name="connsiteY0" fmla="*/ 444472 h 1563708"/>
              <a:gd name="connsiteX1" fmla="*/ 52536 w 2659258"/>
              <a:gd name="connsiteY1" fmla="*/ 410352 h 1563708"/>
              <a:gd name="connsiteX2" fmla="*/ 73007 w 2659258"/>
              <a:gd name="connsiteY2" fmla="*/ 396704 h 1563708"/>
              <a:gd name="connsiteX3" fmla="*/ 134422 w 2659258"/>
              <a:gd name="connsiteY3" fmla="*/ 348937 h 1563708"/>
              <a:gd name="connsiteX4" fmla="*/ 154894 w 2659258"/>
              <a:gd name="connsiteY4" fmla="*/ 342113 h 1563708"/>
              <a:gd name="connsiteX5" fmla="*/ 175366 w 2659258"/>
              <a:gd name="connsiteY5" fmla="*/ 328466 h 1563708"/>
              <a:gd name="connsiteX6" fmla="*/ 243604 w 2659258"/>
              <a:gd name="connsiteY6" fmla="*/ 307994 h 1563708"/>
              <a:gd name="connsiteX7" fmla="*/ 421025 w 2659258"/>
              <a:gd name="connsiteY7" fmla="*/ 198812 h 1563708"/>
              <a:gd name="connsiteX8" fmla="*/ 475616 w 2659258"/>
              <a:gd name="connsiteY8" fmla="*/ 171516 h 1563708"/>
              <a:gd name="connsiteX9" fmla="*/ 523383 w 2659258"/>
              <a:gd name="connsiteY9" fmla="*/ 151045 h 1563708"/>
              <a:gd name="connsiteX10" fmla="*/ 543855 w 2659258"/>
              <a:gd name="connsiteY10" fmla="*/ 137397 h 1563708"/>
              <a:gd name="connsiteX11" fmla="*/ 564327 w 2659258"/>
              <a:gd name="connsiteY11" fmla="*/ 130573 h 1563708"/>
              <a:gd name="connsiteX12" fmla="*/ 632566 w 2659258"/>
              <a:gd name="connsiteY12" fmla="*/ 103278 h 1563708"/>
              <a:gd name="connsiteX13" fmla="*/ 721276 w 2659258"/>
              <a:gd name="connsiteY13" fmla="*/ 89630 h 1563708"/>
              <a:gd name="connsiteX14" fmla="*/ 748571 w 2659258"/>
              <a:gd name="connsiteY14" fmla="*/ 82806 h 1563708"/>
              <a:gd name="connsiteX15" fmla="*/ 803163 w 2659258"/>
              <a:gd name="connsiteY15" fmla="*/ 75982 h 1563708"/>
              <a:gd name="connsiteX16" fmla="*/ 850930 w 2659258"/>
              <a:gd name="connsiteY16" fmla="*/ 69158 h 1563708"/>
              <a:gd name="connsiteX17" fmla="*/ 891873 w 2659258"/>
              <a:gd name="connsiteY17" fmla="*/ 62334 h 1563708"/>
              <a:gd name="connsiteX18" fmla="*/ 912345 w 2659258"/>
              <a:gd name="connsiteY18" fmla="*/ 55510 h 1563708"/>
              <a:gd name="connsiteX19" fmla="*/ 994231 w 2659258"/>
              <a:gd name="connsiteY19" fmla="*/ 48687 h 1563708"/>
              <a:gd name="connsiteX20" fmla="*/ 1021527 w 2659258"/>
              <a:gd name="connsiteY20" fmla="*/ 35039 h 1563708"/>
              <a:gd name="connsiteX21" fmla="*/ 1089766 w 2659258"/>
              <a:gd name="connsiteY21" fmla="*/ 21391 h 1563708"/>
              <a:gd name="connsiteX22" fmla="*/ 1151180 w 2659258"/>
              <a:gd name="connsiteY22" fmla="*/ 7743 h 1563708"/>
              <a:gd name="connsiteX23" fmla="*/ 1253539 w 2659258"/>
              <a:gd name="connsiteY23" fmla="*/ 14567 h 1563708"/>
              <a:gd name="connsiteX24" fmla="*/ 1424136 w 2659258"/>
              <a:gd name="connsiteY24" fmla="*/ 7743 h 1563708"/>
              <a:gd name="connsiteX25" fmla="*/ 1615204 w 2659258"/>
              <a:gd name="connsiteY25" fmla="*/ 919 h 1563708"/>
              <a:gd name="connsiteX26" fmla="*/ 1710739 w 2659258"/>
              <a:gd name="connsiteY26" fmla="*/ 7743 h 1563708"/>
              <a:gd name="connsiteX27" fmla="*/ 1724386 w 2659258"/>
              <a:gd name="connsiteY27" fmla="*/ 28215 h 1563708"/>
              <a:gd name="connsiteX28" fmla="*/ 1744858 w 2659258"/>
              <a:gd name="connsiteY28" fmla="*/ 41863 h 1563708"/>
              <a:gd name="connsiteX29" fmla="*/ 1785801 w 2659258"/>
              <a:gd name="connsiteY29" fmla="*/ 75982 h 1563708"/>
              <a:gd name="connsiteX30" fmla="*/ 1799449 w 2659258"/>
              <a:gd name="connsiteY30" fmla="*/ 103278 h 1563708"/>
              <a:gd name="connsiteX31" fmla="*/ 1840392 w 2659258"/>
              <a:gd name="connsiteY31" fmla="*/ 151045 h 1563708"/>
              <a:gd name="connsiteX32" fmla="*/ 1860864 w 2659258"/>
              <a:gd name="connsiteY32" fmla="*/ 164693 h 1563708"/>
              <a:gd name="connsiteX33" fmla="*/ 1888160 w 2659258"/>
              <a:gd name="connsiteY33" fmla="*/ 212460 h 1563708"/>
              <a:gd name="connsiteX34" fmla="*/ 1894983 w 2659258"/>
              <a:gd name="connsiteY34" fmla="*/ 246579 h 1563708"/>
              <a:gd name="connsiteX35" fmla="*/ 1901807 w 2659258"/>
              <a:gd name="connsiteY35" fmla="*/ 267051 h 1563708"/>
              <a:gd name="connsiteX36" fmla="*/ 1908631 w 2659258"/>
              <a:gd name="connsiteY36" fmla="*/ 294346 h 1563708"/>
              <a:gd name="connsiteX37" fmla="*/ 1922279 w 2659258"/>
              <a:gd name="connsiteY37" fmla="*/ 314818 h 1563708"/>
              <a:gd name="connsiteX38" fmla="*/ 1929103 w 2659258"/>
              <a:gd name="connsiteY38" fmla="*/ 335290 h 1563708"/>
              <a:gd name="connsiteX39" fmla="*/ 1997342 w 2659258"/>
              <a:gd name="connsiteY39" fmla="*/ 430824 h 1563708"/>
              <a:gd name="connsiteX40" fmla="*/ 2038285 w 2659258"/>
              <a:gd name="connsiteY40" fmla="*/ 458119 h 1563708"/>
              <a:gd name="connsiteX41" fmla="*/ 2072404 w 2659258"/>
              <a:gd name="connsiteY41" fmla="*/ 492239 h 1563708"/>
              <a:gd name="connsiteX42" fmla="*/ 2086052 w 2659258"/>
              <a:gd name="connsiteY42" fmla="*/ 512710 h 1563708"/>
              <a:gd name="connsiteX43" fmla="*/ 2120171 w 2659258"/>
              <a:gd name="connsiteY43" fmla="*/ 540006 h 1563708"/>
              <a:gd name="connsiteX44" fmla="*/ 2140643 w 2659258"/>
              <a:gd name="connsiteY44" fmla="*/ 580949 h 1563708"/>
              <a:gd name="connsiteX45" fmla="*/ 2167939 w 2659258"/>
              <a:gd name="connsiteY45" fmla="*/ 621893 h 1563708"/>
              <a:gd name="connsiteX46" fmla="*/ 2174763 w 2659258"/>
              <a:gd name="connsiteY46" fmla="*/ 642364 h 1563708"/>
              <a:gd name="connsiteX47" fmla="*/ 2195234 w 2659258"/>
              <a:gd name="connsiteY47" fmla="*/ 656012 h 1563708"/>
              <a:gd name="connsiteX48" fmla="*/ 2222530 w 2659258"/>
              <a:gd name="connsiteY48" fmla="*/ 696955 h 1563708"/>
              <a:gd name="connsiteX49" fmla="*/ 2229354 w 2659258"/>
              <a:gd name="connsiteY49" fmla="*/ 717427 h 1563708"/>
              <a:gd name="connsiteX50" fmla="*/ 2249825 w 2659258"/>
              <a:gd name="connsiteY50" fmla="*/ 731075 h 1563708"/>
              <a:gd name="connsiteX51" fmla="*/ 2256649 w 2659258"/>
              <a:gd name="connsiteY51" fmla="*/ 751546 h 1563708"/>
              <a:gd name="connsiteX52" fmla="*/ 2270297 w 2659258"/>
              <a:gd name="connsiteY52" fmla="*/ 812961 h 1563708"/>
              <a:gd name="connsiteX53" fmla="*/ 2283945 w 2659258"/>
              <a:gd name="connsiteY53" fmla="*/ 833433 h 1563708"/>
              <a:gd name="connsiteX54" fmla="*/ 2290769 w 2659258"/>
              <a:gd name="connsiteY54" fmla="*/ 853904 h 1563708"/>
              <a:gd name="connsiteX55" fmla="*/ 2318064 w 2659258"/>
              <a:gd name="connsiteY55" fmla="*/ 881200 h 1563708"/>
              <a:gd name="connsiteX56" fmla="*/ 2324888 w 2659258"/>
              <a:gd name="connsiteY56" fmla="*/ 901672 h 1563708"/>
              <a:gd name="connsiteX57" fmla="*/ 2359007 w 2659258"/>
              <a:gd name="connsiteY57" fmla="*/ 949439 h 1563708"/>
              <a:gd name="connsiteX58" fmla="*/ 2365831 w 2659258"/>
              <a:gd name="connsiteY58" fmla="*/ 969910 h 1563708"/>
              <a:gd name="connsiteX59" fmla="*/ 2393127 w 2659258"/>
              <a:gd name="connsiteY59" fmla="*/ 1010854 h 1563708"/>
              <a:gd name="connsiteX60" fmla="*/ 2413598 w 2659258"/>
              <a:gd name="connsiteY60" fmla="*/ 1051797 h 1563708"/>
              <a:gd name="connsiteX61" fmla="*/ 2434070 w 2659258"/>
              <a:gd name="connsiteY61" fmla="*/ 1065445 h 1563708"/>
              <a:gd name="connsiteX62" fmla="*/ 2475013 w 2659258"/>
              <a:gd name="connsiteY62" fmla="*/ 1113212 h 1563708"/>
              <a:gd name="connsiteX63" fmla="*/ 2522780 w 2659258"/>
              <a:gd name="connsiteY63" fmla="*/ 1201922 h 1563708"/>
              <a:gd name="connsiteX64" fmla="*/ 2543252 w 2659258"/>
              <a:gd name="connsiteY64" fmla="*/ 1215570 h 1563708"/>
              <a:gd name="connsiteX65" fmla="*/ 2591019 w 2659258"/>
              <a:gd name="connsiteY65" fmla="*/ 1276985 h 1563708"/>
              <a:gd name="connsiteX66" fmla="*/ 2597843 w 2659258"/>
              <a:gd name="connsiteY66" fmla="*/ 1297457 h 1563708"/>
              <a:gd name="connsiteX67" fmla="*/ 2611491 w 2659258"/>
              <a:gd name="connsiteY67" fmla="*/ 1345224 h 1563708"/>
              <a:gd name="connsiteX68" fmla="*/ 2625139 w 2659258"/>
              <a:gd name="connsiteY68" fmla="*/ 1365695 h 1563708"/>
              <a:gd name="connsiteX69" fmla="*/ 2631963 w 2659258"/>
              <a:gd name="connsiteY69" fmla="*/ 1386167 h 1563708"/>
              <a:gd name="connsiteX70" fmla="*/ 2645610 w 2659258"/>
              <a:gd name="connsiteY70" fmla="*/ 1406639 h 1563708"/>
              <a:gd name="connsiteX71" fmla="*/ 2652434 w 2659258"/>
              <a:gd name="connsiteY71" fmla="*/ 1461230 h 1563708"/>
              <a:gd name="connsiteX72" fmla="*/ 2659258 w 2659258"/>
              <a:gd name="connsiteY72" fmla="*/ 1502173 h 1563708"/>
              <a:gd name="connsiteX73" fmla="*/ 2652434 w 2659258"/>
              <a:gd name="connsiteY73" fmla="*/ 1536293 h 1563708"/>
              <a:gd name="connsiteX74" fmla="*/ 2631963 w 2659258"/>
              <a:gd name="connsiteY74" fmla="*/ 1543116 h 1563708"/>
              <a:gd name="connsiteX75" fmla="*/ 2495485 w 2659258"/>
              <a:gd name="connsiteY75" fmla="*/ 1563588 h 1563708"/>
              <a:gd name="connsiteX76" fmla="*/ 2304416 w 2659258"/>
              <a:gd name="connsiteY76" fmla="*/ 1549940 h 1563708"/>
              <a:gd name="connsiteX77" fmla="*/ 2283945 w 2659258"/>
              <a:gd name="connsiteY77" fmla="*/ 1543116 h 1563708"/>
              <a:gd name="connsiteX78" fmla="*/ 2229354 w 2659258"/>
              <a:gd name="connsiteY78" fmla="*/ 1502173 h 1563708"/>
              <a:gd name="connsiteX79" fmla="*/ 2188410 w 2659258"/>
              <a:gd name="connsiteY79" fmla="*/ 1474878 h 1563708"/>
              <a:gd name="connsiteX80" fmla="*/ 1990518 w 2659258"/>
              <a:gd name="connsiteY80" fmla="*/ 1474878 h 1563708"/>
              <a:gd name="connsiteX81" fmla="*/ 1970046 w 2659258"/>
              <a:gd name="connsiteY81" fmla="*/ 1454406 h 1563708"/>
              <a:gd name="connsiteX82" fmla="*/ 1942751 w 2659258"/>
              <a:gd name="connsiteY82" fmla="*/ 1413463 h 1563708"/>
              <a:gd name="connsiteX83" fmla="*/ 1929103 w 2659258"/>
              <a:gd name="connsiteY83" fmla="*/ 1365695 h 1563708"/>
              <a:gd name="connsiteX84" fmla="*/ 1908631 w 2659258"/>
              <a:gd name="connsiteY84" fmla="*/ 1358872 h 1563708"/>
              <a:gd name="connsiteX85" fmla="*/ 1840392 w 2659258"/>
              <a:gd name="connsiteY85" fmla="*/ 1365695 h 1563708"/>
              <a:gd name="connsiteX86" fmla="*/ 1826745 w 2659258"/>
              <a:gd name="connsiteY86" fmla="*/ 1324752 h 1563708"/>
              <a:gd name="connsiteX87" fmla="*/ 1806273 w 2659258"/>
              <a:gd name="connsiteY87" fmla="*/ 1311104 h 1563708"/>
              <a:gd name="connsiteX88" fmla="*/ 1758506 w 2659258"/>
              <a:gd name="connsiteY88" fmla="*/ 1297457 h 1563708"/>
              <a:gd name="connsiteX89" fmla="*/ 1717563 w 2659258"/>
              <a:gd name="connsiteY89" fmla="*/ 1276985 h 1563708"/>
              <a:gd name="connsiteX90" fmla="*/ 1676619 w 2659258"/>
              <a:gd name="connsiteY90" fmla="*/ 1249690 h 1563708"/>
              <a:gd name="connsiteX91" fmla="*/ 1656148 w 2659258"/>
              <a:gd name="connsiteY91" fmla="*/ 1236042 h 1563708"/>
              <a:gd name="connsiteX92" fmla="*/ 1635676 w 2659258"/>
              <a:gd name="connsiteY92" fmla="*/ 1229218 h 1563708"/>
              <a:gd name="connsiteX93" fmla="*/ 1594733 w 2659258"/>
              <a:gd name="connsiteY93" fmla="*/ 1201922 h 1563708"/>
              <a:gd name="connsiteX94" fmla="*/ 1553789 w 2659258"/>
              <a:gd name="connsiteY94" fmla="*/ 1174627 h 1563708"/>
              <a:gd name="connsiteX95" fmla="*/ 1533318 w 2659258"/>
              <a:gd name="connsiteY95" fmla="*/ 1160979 h 1563708"/>
              <a:gd name="connsiteX96" fmla="*/ 1506022 w 2659258"/>
              <a:gd name="connsiteY96" fmla="*/ 1147331 h 1563708"/>
              <a:gd name="connsiteX97" fmla="*/ 1465079 w 2659258"/>
              <a:gd name="connsiteY97" fmla="*/ 1113212 h 1563708"/>
              <a:gd name="connsiteX98" fmla="*/ 1332246 w 2659258"/>
              <a:gd name="connsiteY98" fmla="*/ 1191562 h 1563708"/>
              <a:gd name="connsiteX99" fmla="*/ 1417312 w 2659258"/>
              <a:gd name="connsiteY99" fmla="*/ 1079093 h 1563708"/>
              <a:gd name="connsiteX100" fmla="*/ 1188230 w 2659258"/>
              <a:gd name="connsiteY100" fmla="*/ 1191562 h 1563708"/>
              <a:gd name="connsiteX101" fmla="*/ 900198 w 2659258"/>
              <a:gd name="connsiteY101" fmla="*/ 1191562 h 1563708"/>
              <a:gd name="connsiteX102" fmla="*/ 571026 w 2659258"/>
              <a:gd name="connsiteY102" fmla="*/ 1152128 h 1563708"/>
              <a:gd name="connsiteX103" fmla="*/ 355002 w 2659258"/>
              <a:gd name="connsiteY103" fmla="*/ 1008112 h 1563708"/>
              <a:gd name="connsiteX104" fmla="*/ 643034 w 2659258"/>
              <a:gd name="connsiteY104" fmla="*/ 1008112 h 1563708"/>
              <a:gd name="connsiteX105" fmla="*/ 355002 w 2659258"/>
              <a:gd name="connsiteY105" fmla="*/ 1008112 h 1563708"/>
              <a:gd name="connsiteX106" fmla="*/ 571026 w 2659258"/>
              <a:gd name="connsiteY106" fmla="*/ 792088 h 1563708"/>
              <a:gd name="connsiteX107" fmla="*/ 643034 w 2659258"/>
              <a:gd name="connsiteY107" fmla="*/ 792088 h 1563708"/>
              <a:gd name="connsiteX108" fmla="*/ 571026 w 2659258"/>
              <a:gd name="connsiteY108" fmla="*/ 720080 h 1563708"/>
              <a:gd name="connsiteX109" fmla="*/ 714452 w 2659258"/>
              <a:gd name="connsiteY109" fmla="*/ 758370 h 1563708"/>
              <a:gd name="connsiteX110" fmla="*/ 543855 w 2659258"/>
              <a:gd name="connsiteY110" fmla="*/ 751546 h 1563708"/>
              <a:gd name="connsiteX111" fmla="*/ 516560 w 2659258"/>
              <a:gd name="connsiteY111" fmla="*/ 737898 h 1563708"/>
              <a:gd name="connsiteX112" fmla="*/ 482440 w 2659258"/>
              <a:gd name="connsiteY112" fmla="*/ 731075 h 1563708"/>
              <a:gd name="connsiteX113" fmla="*/ 414201 w 2659258"/>
              <a:gd name="connsiteY113" fmla="*/ 710603 h 1563708"/>
              <a:gd name="connsiteX114" fmla="*/ 393730 w 2659258"/>
              <a:gd name="connsiteY114" fmla="*/ 690131 h 1563708"/>
              <a:gd name="connsiteX115" fmla="*/ 373258 w 2659258"/>
              <a:gd name="connsiteY115" fmla="*/ 676484 h 1563708"/>
              <a:gd name="connsiteX116" fmla="*/ 345963 w 2659258"/>
              <a:gd name="connsiteY116" fmla="*/ 656012 h 1563708"/>
              <a:gd name="connsiteX117" fmla="*/ 305019 w 2659258"/>
              <a:gd name="connsiteY117" fmla="*/ 628716 h 1563708"/>
              <a:gd name="connsiteX118" fmla="*/ 264076 w 2659258"/>
              <a:gd name="connsiteY118" fmla="*/ 594597 h 1563708"/>
              <a:gd name="connsiteX119" fmla="*/ 189013 w 2659258"/>
              <a:gd name="connsiteY119" fmla="*/ 587773 h 1563708"/>
              <a:gd name="connsiteX120" fmla="*/ 148070 w 2659258"/>
              <a:gd name="connsiteY120" fmla="*/ 580949 h 1563708"/>
              <a:gd name="connsiteX121" fmla="*/ 107127 w 2659258"/>
              <a:gd name="connsiteY121" fmla="*/ 546830 h 1563708"/>
              <a:gd name="connsiteX122" fmla="*/ 93479 w 2659258"/>
              <a:gd name="connsiteY122" fmla="*/ 519534 h 1563708"/>
              <a:gd name="connsiteX123" fmla="*/ 66183 w 2659258"/>
              <a:gd name="connsiteY123" fmla="*/ 492239 h 1563708"/>
              <a:gd name="connsiteX124" fmla="*/ 32064 w 2659258"/>
              <a:gd name="connsiteY124" fmla="*/ 451295 h 1563708"/>
              <a:gd name="connsiteX125" fmla="*/ 11592 w 2659258"/>
              <a:gd name="connsiteY125" fmla="*/ 444472 h 156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659258" h="1563708">
                <a:moveTo>
                  <a:pt x="11592" y="444472"/>
                </a:moveTo>
                <a:cubicBezTo>
                  <a:pt x="62415" y="410590"/>
                  <a:pt x="0" y="454133"/>
                  <a:pt x="52536" y="410352"/>
                </a:cubicBezTo>
                <a:cubicBezTo>
                  <a:pt x="58836" y="405102"/>
                  <a:pt x="66707" y="401954"/>
                  <a:pt x="73007" y="396704"/>
                </a:cubicBezTo>
                <a:cubicBezTo>
                  <a:pt x="112789" y="363552"/>
                  <a:pt x="72342" y="383427"/>
                  <a:pt x="134422" y="348937"/>
                </a:cubicBezTo>
                <a:cubicBezTo>
                  <a:pt x="140710" y="345444"/>
                  <a:pt x="148460" y="345330"/>
                  <a:pt x="154894" y="342113"/>
                </a:cubicBezTo>
                <a:cubicBezTo>
                  <a:pt x="162229" y="338445"/>
                  <a:pt x="167687" y="331346"/>
                  <a:pt x="175366" y="328466"/>
                </a:cubicBezTo>
                <a:cubicBezTo>
                  <a:pt x="232583" y="307010"/>
                  <a:pt x="187007" y="338865"/>
                  <a:pt x="243604" y="307994"/>
                </a:cubicBezTo>
                <a:cubicBezTo>
                  <a:pt x="335593" y="257818"/>
                  <a:pt x="248158" y="267959"/>
                  <a:pt x="421025" y="198812"/>
                </a:cubicBezTo>
                <a:cubicBezTo>
                  <a:pt x="539121" y="151574"/>
                  <a:pt x="393828" y="212409"/>
                  <a:pt x="475616" y="171516"/>
                </a:cubicBezTo>
                <a:cubicBezTo>
                  <a:pt x="552176" y="133237"/>
                  <a:pt x="423983" y="207846"/>
                  <a:pt x="523383" y="151045"/>
                </a:cubicBezTo>
                <a:cubicBezTo>
                  <a:pt x="530504" y="146976"/>
                  <a:pt x="536519" y="141065"/>
                  <a:pt x="543855" y="137397"/>
                </a:cubicBezTo>
                <a:cubicBezTo>
                  <a:pt x="550289" y="134180"/>
                  <a:pt x="557613" y="133155"/>
                  <a:pt x="564327" y="130573"/>
                </a:cubicBezTo>
                <a:cubicBezTo>
                  <a:pt x="587193" y="121779"/>
                  <a:pt x="609495" y="111518"/>
                  <a:pt x="632566" y="103278"/>
                </a:cubicBezTo>
                <a:cubicBezTo>
                  <a:pt x="659257" y="93746"/>
                  <a:pt x="695754" y="92466"/>
                  <a:pt x="721276" y="89630"/>
                </a:cubicBezTo>
                <a:cubicBezTo>
                  <a:pt x="730374" y="87355"/>
                  <a:pt x="739320" y="84348"/>
                  <a:pt x="748571" y="82806"/>
                </a:cubicBezTo>
                <a:cubicBezTo>
                  <a:pt x="766660" y="79791"/>
                  <a:pt x="784985" y="78406"/>
                  <a:pt x="803163" y="75982"/>
                </a:cubicBezTo>
                <a:lnTo>
                  <a:pt x="850930" y="69158"/>
                </a:lnTo>
                <a:cubicBezTo>
                  <a:pt x="864605" y="67054"/>
                  <a:pt x="878367" y="65335"/>
                  <a:pt x="891873" y="62334"/>
                </a:cubicBezTo>
                <a:cubicBezTo>
                  <a:pt x="898895" y="60774"/>
                  <a:pt x="905215" y="56461"/>
                  <a:pt x="912345" y="55510"/>
                </a:cubicBezTo>
                <a:cubicBezTo>
                  <a:pt x="939495" y="51890"/>
                  <a:pt x="966936" y="50961"/>
                  <a:pt x="994231" y="48687"/>
                </a:cubicBezTo>
                <a:cubicBezTo>
                  <a:pt x="1003330" y="44138"/>
                  <a:pt x="1012002" y="38611"/>
                  <a:pt x="1021527" y="35039"/>
                </a:cubicBezTo>
                <a:cubicBezTo>
                  <a:pt x="1038568" y="28649"/>
                  <a:pt x="1074503" y="24166"/>
                  <a:pt x="1089766" y="21391"/>
                </a:cubicBezTo>
                <a:cubicBezTo>
                  <a:pt x="1121529" y="15616"/>
                  <a:pt x="1121974" y="15045"/>
                  <a:pt x="1151180" y="7743"/>
                </a:cubicBezTo>
                <a:cubicBezTo>
                  <a:pt x="1185300" y="10018"/>
                  <a:pt x="1219344" y="14567"/>
                  <a:pt x="1253539" y="14567"/>
                </a:cubicBezTo>
                <a:cubicBezTo>
                  <a:pt x="1310450" y="14567"/>
                  <a:pt x="1367265" y="9889"/>
                  <a:pt x="1424136" y="7743"/>
                </a:cubicBezTo>
                <a:lnTo>
                  <a:pt x="1615204" y="919"/>
                </a:lnTo>
                <a:cubicBezTo>
                  <a:pt x="1647049" y="3194"/>
                  <a:pt x="1679766" y="0"/>
                  <a:pt x="1710739" y="7743"/>
                </a:cubicBezTo>
                <a:cubicBezTo>
                  <a:pt x="1718695" y="9732"/>
                  <a:pt x="1718587" y="22416"/>
                  <a:pt x="1724386" y="28215"/>
                </a:cubicBezTo>
                <a:cubicBezTo>
                  <a:pt x="1730185" y="34014"/>
                  <a:pt x="1738557" y="36613"/>
                  <a:pt x="1744858" y="41863"/>
                </a:cubicBezTo>
                <a:cubicBezTo>
                  <a:pt x="1797406" y="85651"/>
                  <a:pt x="1734970" y="42093"/>
                  <a:pt x="1785801" y="75982"/>
                </a:cubicBezTo>
                <a:cubicBezTo>
                  <a:pt x="1790350" y="85081"/>
                  <a:pt x="1794057" y="94652"/>
                  <a:pt x="1799449" y="103278"/>
                </a:cubicBezTo>
                <a:cubicBezTo>
                  <a:pt x="1809269" y="118989"/>
                  <a:pt x="1825831" y="138911"/>
                  <a:pt x="1840392" y="151045"/>
                </a:cubicBezTo>
                <a:cubicBezTo>
                  <a:pt x="1846692" y="156296"/>
                  <a:pt x="1854040" y="160144"/>
                  <a:pt x="1860864" y="164693"/>
                </a:cubicBezTo>
                <a:cubicBezTo>
                  <a:pt x="1870849" y="179669"/>
                  <a:pt x="1882388" y="195143"/>
                  <a:pt x="1888160" y="212460"/>
                </a:cubicBezTo>
                <a:cubicBezTo>
                  <a:pt x="1891828" y="223463"/>
                  <a:pt x="1892170" y="235327"/>
                  <a:pt x="1894983" y="246579"/>
                </a:cubicBezTo>
                <a:cubicBezTo>
                  <a:pt x="1896727" y="253557"/>
                  <a:pt x="1899831" y="260135"/>
                  <a:pt x="1901807" y="267051"/>
                </a:cubicBezTo>
                <a:cubicBezTo>
                  <a:pt x="1904383" y="276069"/>
                  <a:pt x="1904937" y="285726"/>
                  <a:pt x="1908631" y="294346"/>
                </a:cubicBezTo>
                <a:cubicBezTo>
                  <a:pt x="1911862" y="301884"/>
                  <a:pt x="1918611" y="307482"/>
                  <a:pt x="1922279" y="314818"/>
                </a:cubicBezTo>
                <a:cubicBezTo>
                  <a:pt x="1925496" y="321252"/>
                  <a:pt x="1925534" y="329045"/>
                  <a:pt x="1929103" y="335290"/>
                </a:cubicBezTo>
                <a:cubicBezTo>
                  <a:pt x="1943215" y="359986"/>
                  <a:pt x="1968537" y="408420"/>
                  <a:pt x="1997342" y="430824"/>
                </a:cubicBezTo>
                <a:cubicBezTo>
                  <a:pt x="2010289" y="440894"/>
                  <a:pt x="2038285" y="458119"/>
                  <a:pt x="2038285" y="458119"/>
                </a:cubicBezTo>
                <a:cubicBezTo>
                  <a:pt x="2074678" y="512708"/>
                  <a:pt x="2026914" y="446749"/>
                  <a:pt x="2072404" y="492239"/>
                </a:cubicBezTo>
                <a:cubicBezTo>
                  <a:pt x="2078203" y="498038"/>
                  <a:pt x="2080253" y="506911"/>
                  <a:pt x="2086052" y="512710"/>
                </a:cubicBezTo>
                <a:cubicBezTo>
                  <a:pt x="2096351" y="523009"/>
                  <a:pt x="2109872" y="529707"/>
                  <a:pt x="2120171" y="540006"/>
                </a:cubicBezTo>
                <a:cubicBezTo>
                  <a:pt x="2142892" y="562727"/>
                  <a:pt x="2126768" y="555974"/>
                  <a:pt x="2140643" y="580949"/>
                </a:cubicBezTo>
                <a:cubicBezTo>
                  <a:pt x="2148609" y="595288"/>
                  <a:pt x="2162752" y="606332"/>
                  <a:pt x="2167939" y="621893"/>
                </a:cubicBezTo>
                <a:cubicBezTo>
                  <a:pt x="2170214" y="628717"/>
                  <a:pt x="2170270" y="636747"/>
                  <a:pt x="2174763" y="642364"/>
                </a:cubicBezTo>
                <a:cubicBezTo>
                  <a:pt x="2179886" y="648768"/>
                  <a:pt x="2188410" y="651463"/>
                  <a:pt x="2195234" y="656012"/>
                </a:cubicBezTo>
                <a:cubicBezTo>
                  <a:pt x="2204333" y="669660"/>
                  <a:pt x="2217343" y="681394"/>
                  <a:pt x="2222530" y="696955"/>
                </a:cubicBezTo>
                <a:cubicBezTo>
                  <a:pt x="2224805" y="703779"/>
                  <a:pt x="2224861" y="711810"/>
                  <a:pt x="2229354" y="717427"/>
                </a:cubicBezTo>
                <a:cubicBezTo>
                  <a:pt x="2234477" y="723831"/>
                  <a:pt x="2243001" y="726526"/>
                  <a:pt x="2249825" y="731075"/>
                </a:cubicBezTo>
                <a:cubicBezTo>
                  <a:pt x="2252100" y="737899"/>
                  <a:pt x="2255089" y="744524"/>
                  <a:pt x="2256649" y="751546"/>
                </a:cubicBezTo>
                <a:cubicBezTo>
                  <a:pt x="2260843" y="770418"/>
                  <a:pt x="2261079" y="794526"/>
                  <a:pt x="2270297" y="812961"/>
                </a:cubicBezTo>
                <a:cubicBezTo>
                  <a:pt x="2273965" y="820297"/>
                  <a:pt x="2280277" y="826097"/>
                  <a:pt x="2283945" y="833433"/>
                </a:cubicBezTo>
                <a:cubicBezTo>
                  <a:pt x="2287162" y="839866"/>
                  <a:pt x="2286588" y="848051"/>
                  <a:pt x="2290769" y="853904"/>
                </a:cubicBezTo>
                <a:cubicBezTo>
                  <a:pt x="2298248" y="864375"/>
                  <a:pt x="2308966" y="872101"/>
                  <a:pt x="2318064" y="881200"/>
                </a:cubicBezTo>
                <a:cubicBezTo>
                  <a:pt x="2320339" y="888024"/>
                  <a:pt x="2321319" y="895427"/>
                  <a:pt x="2324888" y="901672"/>
                </a:cubicBezTo>
                <a:cubicBezTo>
                  <a:pt x="2337269" y="923338"/>
                  <a:pt x="2348435" y="928294"/>
                  <a:pt x="2359007" y="949439"/>
                </a:cubicBezTo>
                <a:cubicBezTo>
                  <a:pt x="2362224" y="955872"/>
                  <a:pt x="2362338" y="963622"/>
                  <a:pt x="2365831" y="969910"/>
                </a:cubicBezTo>
                <a:cubicBezTo>
                  <a:pt x="2373797" y="984249"/>
                  <a:pt x="2387940" y="995293"/>
                  <a:pt x="2393127" y="1010854"/>
                </a:cubicBezTo>
                <a:cubicBezTo>
                  <a:pt x="2398677" y="1027502"/>
                  <a:pt x="2400372" y="1038570"/>
                  <a:pt x="2413598" y="1051797"/>
                </a:cubicBezTo>
                <a:cubicBezTo>
                  <a:pt x="2419397" y="1057596"/>
                  <a:pt x="2427769" y="1060195"/>
                  <a:pt x="2434070" y="1065445"/>
                </a:cubicBezTo>
                <a:cubicBezTo>
                  <a:pt x="2453083" y="1081288"/>
                  <a:pt x="2459950" y="1093127"/>
                  <a:pt x="2475013" y="1113212"/>
                </a:cubicBezTo>
                <a:cubicBezTo>
                  <a:pt x="2483407" y="1146786"/>
                  <a:pt x="2488172" y="1178850"/>
                  <a:pt x="2522780" y="1201922"/>
                </a:cubicBezTo>
                <a:lnTo>
                  <a:pt x="2543252" y="1215570"/>
                </a:lnTo>
                <a:cubicBezTo>
                  <a:pt x="2575901" y="1264543"/>
                  <a:pt x="2558950" y="1244914"/>
                  <a:pt x="2591019" y="1276985"/>
                </a:cubicBezTo>
                <a:cubicBezTo>
                  <a:pt x="2593294" y="1283809"/>
                  <a:pt x="2595867" y="1290541"/>
                  <a:pt x="2597843" y="1297457"/>
                </a:cubicBezTo>
                <a:cubicBezTo>
                  <a:pt x="2600758" y="1307658"/>
                  <a:pt x="2606038" y="1334318"/>
                  <a:pt x="2611491" y="1345224"/>
                </a:cubicBezTo>
                <a:cubicBezTo>
                  <a:pt x="2615159" y="1352559"/>
                  <a:pt x="2620590" y="1358871"/>
                  <a:pt x="2625139" y="1365695"/>
                </a:cubicBezTo>
                <a:cubicBezTo>
                  <a:pt x="2627414" y="1372519"/>
                  <a:pt x="2628746" y="1379733"/>
                  <a:pt x="2631963" y="1386167"/>
                </a:cubicBezTo>
                <a:cubicBezTo>
                  <a:pt x="2635631" y="1393502"/>
                  <a:pt x="2643452" y="1398727"/>
                  <a:pt x="2645610" y="1406639"/>
                </a:cubicBezTo>
                <a:cubicBezTo>
                  <a:pt x="2650435" y="1424331"/>
                  <a:pt x="2649840" y="1443076"/>
                  <a:pt x="2652434" y="1461230"/>
                </a:cubicBezTo>
                <a:cubicBezTo>
                  <a:pt x="2654391" y="1474927"/>
                  <a:pt x="2656983" y="1488525"/>
                  <a:pt x="2659258" y="1502173"/>
                </a:cubicBezTo>
                <a:cubicBezTo>
                  <a:pt x="2656983" y="1513546"/>
                  <a:pt x="2658868" y="1526642"/>
                  <a:pt x="2652434" y="1536293"/>
                </a:cubicBezTo>
                <a:cubicBezTo>
                  <a:pt x="2648444" y="1542278"/>
                  <a:pt x="2638902" y="1541224"/>
                  <a:pt x="2631963" y="1543116"/>
                </a:cubicBezTo>
                <a:cubicBezTo>
                  <a:pt x="2560535" y="1562596"/>
                  <a:pt x="2581847" y="1556391"/>
                  <a:pt x="2495485" y="1563588"/>
                </a:cubicBezTo>
                <a:cubicBezTo>
                  <a:pt x="2434355" y="1560809"/>
                  <a:pt x="2366373" y="1563708"/>
                  <a:pt x="2304416" y="1549940"/>
                </a:cubicBezTo>
                <a:cubicBezTo>
                  <a:pt x="2297394" y="1548380"/>
                  <a:pt x="2290769" y="1545391"/>
                  <a:pt x="2283945" y="1543116"/>
                </a:cubicBezTo>
                <a:cubicBezTo>
                  <a:pt x="2265748" y="1529468"/>
                  <a:pt x="2248280" y="1514790"/>
                  <a:pt x="2229354" y="1502173"/>
                </a:cubicBezTo>
                <a:lnTo>
                  <a:pt x="2188410" y="1474878"/>
                </a:lnTo>
                <a:cubicBezTo>
                  <a:pt x="2141044" y="1477664"/>
                  <a:pt x="2043136" y="1488909"/>
                  <a:pt x="1990518" y="1474878"/>
                </a:cubicBezTo>
                <a:cubicBezTo>
                  <a:pt x="1981193" y="1472391"/>
                  <a:pt x="1975971" y="1462024"/>
                  <a:pt x="1970046" y="1454406"/>
                </a:cubicBezTo>
                <a:cubicBezTo>
                  <a:pt x="1959976" y="1441459"/>
                  <a:pt x="1942751" y="1413463"/>
                  <a:pt x="1942751" y="1413463"/>
                </a:cubicBezTo>
                <a:cubicBezTo>
                  <a:pt x="1942692" y="1413227"/>
                  <a:pt x="1932366" y="1368958"/>
                  <a:pt x="1929103" y="1365695"/>
                </a:cubicBezTo>
                <a:cubicBezTo>
                  <a:pt x="1924017" y="1360609"/>
                  <a:pt x="1915455" y="1361146"/>
                  <a:pt x="1908631" y="1358872"/>
                </a:cubicBezTo>
                <a:cubicBezTo>
                  <a:pt x="1858791" y="1375485"/>
                  <a:pt x="1881644" y="1376008"/>
                  <a:pt x="1840392" y="1365695"/>
                </a:cubicBezTo>
                <a:cubicBezTo>
                  <a:pt x="1835843" y="1352047"/>
                  <a:pt x="1838715" y="1332732"/>
                  <a:pt x="1826745" y="1324752"/>
                </a:cubicBezTo>
                <a:cubicBezTo>
                  <a:pt x="1819921" y="1320203"/>
                  <a:pt x="1813609" y="1314772"/>
                  <a:pt x="1806273" y="1311104"/>
                </a:cubicBezTo>
                <a:cubicBezTo>
                  <a:pt x="1796489" y="1306212"/>
                  <a:pt x="1767244" y="1299642"/>
                  <a:pt x="1758506" y="1297457"/>
                </a:cubicBezTo>
                <a:cubicBezTo>
                  <a:pt x="1667634" y="1236876"/>
                  <a:pt x="1802308" y="1324065"/>
                  <a:pt x="1717563" y="1276985"/>
                </a:cubicBezTo>
                <a:cubicBezTo>
                  <a:pt x="1703224" y="1269019"/>
                  <a:pt x="1690267" y="1258789"/>
                  <a:pt x="1676619" y="1249690"/>
                </a:cubicBezTo>
                <a:cubicBezTo>
                  <a:pt x="1669795" y="1245141"/>
                  <a:pt x="1663928" y="1238635"/>
                  <a:pt x="1656148" y="1236042"/>
                </a:cubicBezTo>
                <a:cubicBezTo>
                  <a:pt x="1649324" y="1233767"/>
                  <a:pt x="1641964" y="1232711"/>
                  <a:pt x="1635676" y="1229218"/>
                </a:cubicBezTo>
                <a:cubicBezTo>
                  <a:pt x="1621338" y="1221252"/>
                  <a:pt x="1608381" y="1211020"/>
                  <a:pt x="1594733" y="1201922"/>
                </a:cubicBezTo>
                <a:lnTo>
                  <a:pt x="1553789" y="1174627"/>
                </a:lnTo>
                <a:cubicBezTo>
                  <a:pt x="1546965" y="1170078"/>
                  <a:pt x="1540653" y="1164647"/>
                  <a:pt x="1533318" y="1160979"/>
                </a:cubicBezTo>
                <a:cubicBezTo>
                  <a:pt x="1524219" y="1156430"/>
                  <a:pt x="1514356" y="1153165"/>
                  <a:pt x="1506022" y="1147331"/>
                </a:cubicBezTo>
                <a:cubicBezTo>
                  <a:pt x="1491468" y="1137143"/>
                  <a:pt x="1479102" y="1124119"/>
                  <a:pt x="1465079" y="1113212"/>
                </a:cubicBezTo>
                <a:cubicBezTo>
                  <a:pt x="1458605" y="1108177"/>
                  <a:pt x="1338920" y="1196329"/>
                  <a:pt x="1332246" y="1191562"/>
                </a:cubicBezTo>
                <a:cubicBezTo>
                  <a:pt x="1322991" y="1184952"/>
                  <a:pt x="1426629" y="1085615"/>
                  <a:pt x="1417312" y="1079093"/>
                </a:cubicBezTo>
                <a:cubicBezTo>
                  <a:pt x="1403875" y="1069687"/>
                  <a:pt x="1203791" y="1196749"/>
                  <a:pt x="1188230" y="1191562"/>
                </a:cubicBezTo>
                <a:cubicBezTo>
                  <a:pt x="1131010" y="1172489"/>
                  <a:pt x="1023385" y="1198808"/>
                  <a:pt x="900198" y="1191562"/>
                </a:cubicBezTo>
                <a:cubicBezTo>
                  <a:pt x="891099" y="1189287"/>
                  <a:pt x="580044" y="1154705"/>
                  <a:pt x="571026" y="1152128"/>
                </a:cubicBezTo>
                <a:cubicBezTo>
                  <a:pt x="527530" y="1126252"/>
                  <a:pt x="343001" y="1032115"/>
                  <a:pt x="355002" y="1008112"/>
                </a:cubicBezTo>
                <a:cubicBezTo>
                  <a:pt x="367003" y="984109"/>
                  <a:pt x="690404" y="1012811"/>
                  <a:pt x="643034" y="1008112"/>
                </a:cubicBezTo>
                <a:cubicBezTo>
                  <a:pt x="658376" y="980195"/>
                  <a:pt x="367003" y="1044116"/>
                  <a:pt x="355002" y="1008112"/>
                </a:cubicBezTo>
                <a:cubicBezTo>
                  <a:pt x="343001" y="972108"/>
                  <a:pt x="523021" y="828092"/>
                  <a:pt x="571026" y="792088"/>
                </a:cubicBezTo>
                <a:cubicBezTo>
                  <a:pt x="619031" y="756084"/>
                  <a:pt x="669846" y="820125"/>
                  <a:pt x="643034" y="792088"/>
                </a:cubicBezTo>
                <a:cubicBezTo>
                  <a:pt x="556407" y="715652"/>
                  <a:pt x="652387" y="784491"/>
                  <a:pt x="571026" y="720080"/>
                </a:cubicBezTo>
                <a:cubicBezTo>
                  <a:pt x="551155" y="704349"/>
                  <a:pt x="759845" y="760186"/>
                  <a:pt x="714452" y="758370"/>
                </a:cubicBezTo>
                <a:lnTo>
                  <a:pt x="543855" y="751546"/>
                </a:lnTo>
                <a:cubicBezTo>
                  <a:pt x="534757" y="746997"/>
                  <a:pt x="526210" y="741115"/>
                  <a:pt x="516560" y="737898"/>
                </a:cubicBezTo>
                <a:cubicBezTo>
                  <a:pt x="505557" y="734230"/>
                  <a:pt x="493762" y="733591"/>
                  <a:pt x="482440" y="731075"/>
                </a:cubicBezTo>
                <a:cubicBezTo>
                  <a:pt x="451508" y="724202"/>
                  <a:pt x="448212" y="721940"/>
                  <a:pt x="414201" y="710603"/>
                </a:cubicBezTo>
                <a:cubicBezTo>
                  <a:pt x="407377" y="703779"/>
                  <a:pt x="401144" y="696309"/>
                  <a:pt x="393730" y="690131"/>
                </a:cubicBezTo>
                <a:cubicBezTo>
                  <a:pt x="387430" y="684881"/>
                  <a:pt x="379932" y="681251"/>
                  <a:pt x="373258" y="676484"/>
                </a:cubicBezTo>
                <a:cubicBezTo>
                  <a:pt x="364003" y="669874"/>
                  <a:pt x="355280" y="662534"/>
                  <a:pt x="345963" y="656012"/>
                </a:cubicBezTo>
                <a:cubicBezTo>
                  <a:pt x="332525" y="646605"/>
                  <a:pt x="316618" y="640315"/>
                  <a:pt x="305019" y="628716"/>
                </a:cubicBezTo>
                <a:cubicBezTo>
                  <a:pt x="298057" y="621754"/>
                  <a:pt x="276168" y="597188"/>
                  <a:pt x="264076" y="594597"/>
                </a:cubicBezTo>
                <a:cubicBezTo>
                  <a:pt x="239510" y="589333"/>
                  <a:pt x="213965" y="590709"/>
                  <a:pt x="189013" y="587773"/>
                </a:cubicBezTo>
                <a:cubicBezTo>
                  <a:pt x="175272" y="586156"/>
                  <a:pt x="161718" y="583224"/>
                  <a:pt x="148070" y="580949"/>
                </a:cubicBezTo>
                <a:cubicBezTo>
                  <a:pt x="131747" y="570067"/>
                  <a:pt x="119068" y="563547"/>
                  <a:pt x="107127" y="546830"/>
                </a:cubicBezTo>
                <a:cubicBezTo>
                  <a:pt x="101214" y="538552"/>
                  <a:pt x="99583" y="527672"/>
                  <a:pt x="93479" y="519534"/>
                </a:cubicBezTo>
                <a:cubicBezTo>
                  <a:pt x="85759" y="509240"/>
                  <a:pt x="74557" y="502009"/>
                  <a:pt x="66183" y="492239"/>
                </a:cubicBezTo>
                <a:cubicBezTo>
                  <a:pt x="9172" y="425726"/>
                  <a:pt x="103064" y="522295"/>
                  <a:pt x="32064" y="451295"/>
                </a:cubicBezTo>
                <a:lnTo>
                  <a:pt x="11592" y="444472"/>
                </a:lnTo>
                <a:close/>
              </a:path>
            </a:pathLst>
          </a:custGeom>
          <a:solidFill>
            <a:schemeClr val="tx1">
              <a:alpha val="27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Forma libre"/>
          <p:cNvSpPr/>
          <p:nvPr/>
        </p:nvSpPr>
        <p:spPr>
          <a:xfrm>
            <a:off x="2267745" y="2152834"/>
            <a:ext cx="2078944" cy="2880320"/>
          </a:xfrm>
          <a:custGeom>
            <a:avLst/>
            <a:gdLst>
              <a:gd name="connsiteX0" fmla="*/ 18197 w 1226023"/>
              <a:gd name="connsiteY0" fmla="*/ 3412 h 1839988"/>
              <a:gd name="connsiteX1" fmla="*/ 4549 w 1226023"/>
              <a:gd name="connsiteY1" fmla="*/ 44355 h 1839988"/>
              <a:gd name="connsiteX2" fmla="*/ 11373 w 1226023"/>
              <a:gd name="connsiteY2" fmla="*/ 180833 h 1839988"/>
              <a:gd name="connsiteX3" fmla="*/ 25020 w 1226023"/>
              <a:gd name="connsiteY3" fmla="*/ 214952 h 1839988"/>
              <a:gd name="connsiteX4" fmla="*/ 38668 w 1226023"/>
              <a:gd name="connsiteY4" fmla="*/ 255895 h 1839988"/>
              <a:gd name="connsiteX5" fmla="*/ 45492 w 1226023"/>
              <a:gd name="connsiteY5" fmla="*/ 276367 h 1839988"/>
              <a:gd name="connsiteX6" fmla="*/ 52316 w 1226023"/>
              <a:gd name="connsiteY6" fmla="*/ 303663 h 1839988"/>
              <a:gd name="connsiteX7" fmla="*/ 65964 w 1226023"/>
              <a:gd name="connsiteY7" fmla="*/ 330958 h 1839988"/>
              <a:gd name="connsiteX8" fmla="*/ 72788 w 1226023"/>
              <a:gd name="connsiteY8" fmla="*/ 351430 h 1839988"/>
              <a:gd name="connsiteX9" fmla="*/ 100083 w 1226023"/>
              <a:gd name="connsiteY9" fmla="*/ 392373 h 1839988"/>
              <a:gd name="connsiteX10" fmla="*/ 127379 w 1226023"/>
              <a:gd name="connsiteY10" fmla="*/ 446964 h 1839988"/>
              <a:gd name="connsiteX11" fmla="*/ 141026 w 1226023"/>
              <a:gd name="connsiteY11" fmla="*/ 522027 h 1839988"/>
              <a:gd name="connsiteX12" fmla="*/ 161498 w 1226023"/>
              <a:gd name="connsiteY12" fmla="*/ 583442 h 1839988"/>
              <a:gd name="connsiteX13" fmla="*/ 181970 w 1226023"/>
              <a:gd name="connsiteY13" fmla="*/ 638033 h 1839988"/>
              <a:gd name="connsiteX14" fmla="*/ 195617 w 1226023"/>
              <a:gd name="connsiteY14" fmla="*/ 699448 h 1839988"/>
              <a:gd name="connsiteX15" fmla="*/ 209265 w 1226023"/>
              <a:gd name="connsiteY15" fmla="*/ 719919 h 1839988"/>
              <a:gd name="connsiteX16" fmla="*/ 236561 w 1226023"/>
              <a:gd name="connsiteY16" fmla="*/ 760863 h 1839988"/>
              <a:gd name="connsiteX17" fmla="*/ 250208 w 1226023"/>
              <a:gd name="connsiteY17" fmla="*/ 788158 h 1839988"/>
              <a:gd name="connsiteX18" fmla="*/ 277504 w 1226023"/>
              <a:gd name="connsiteY18" fmla="*/ 822278 h 1839988"/>
              <a:gd name="connsiteX19" fmla="*/ 297976 w 1226023"/>
              <a:gd name="connsiteY19" fmla="*/ 870045 h 1839988"/>
              <a:gd name="connsiteX20" fmla="*/ 311623 w 1226023"/>
              <a:gd name="connsiteY20" fmla="*/ 890516 h 1839988"/>
              <a:gd name="connsiteX21" fmla="*/ 338919 w 1226023"/>
              <a:gd name="connsiteY21" fmla="*/ 972403 h 1839988"/>
              <a:gd name="connsiteX22" fmla="*/ 359391 w 1226023"/>
              <a:gd name="connsiteY22" fmla="*/ 1013346 h 1839988"/>
              <a:gd name="connsiteX23" fmla="*/ 366214 w 1226023"/>
              <a:gd name="connsiteY23" fmla="*/ 1033818 h 1839988"/>
              <a:gd name="connsiteX24" fmla="*/ 379862 w 1226023"/>
              <a:gd name="connsiteY24" fmla="*/ 1054289 h 1839988"/>
              <a:gd name="connsiteX25" fmla="*/ 386686 w 1226023"/>
              <a:gd name="connsiteY25" fmla="*/ 1122528 h 1839988"/>
              <a:gd name="connsiteX26" fmla="*/ 400334 w 1226023"/>
              <a:gd name="connsiteY26" fmla="*/ 1204415 h 1839988"/>
              <a:gd name="connsiteX27" fmla="*/ 413982 w 1226023"/>
              <a:gd name="connsiteY27" fmla="*/ 1224887 h 1839988"/>
              <a:gd name="connsiteX28" fmla="*/ 468573 w 1226023"/>
              <a:gd name="connsiteY28" fmla="*/ 1334069 h 1839988"/>
              <a:gd name="connsiteX29" fmla="*/ 495868 w 1226023"/>
              <a:gd name="connsiteY29" fmla="*/ 1388660 h 1839988"/>
              <a:gd name="connsiteX30" fmla="*/ 509516 w 1226023"/>
              <a:gd name="connsiteY30" fmla="*/ 1429603 h 1839988"/>
              <a:gd name="connsiteX31" fmla="*/ 523164 w 1226023"/>
              <a:gd name="connsiteY31" fmla="*/ 1504666 h 1839988"/>
              <a:gd name="connsiteX32" fmla="*/ 543635 w 1226023"/>
              <a:gd name="connsiteY32" fmla="*/ 1545609 h 1839988"/>
              <a:gd name="connsiteX33" fmla="*/ 570931 w 1226023"/>
              <a:gd name="connsiteY33" fmla="*/ 1586552 h 1839988"/>
              <a:gd name="connsiteX34" fmla="*/ 584579 w 1226023"/>
              <a:gd name="connsiteY34" fmla="*/ 1607024 h 1839988"/>
              <a:gd name="connsiteX35" fmla="*/ 598226 w 1226023"/>
              <a:gd name="connsiteY35" fmla="*/ 1627495 h 1839988"/>
              <a:gd name="connsiteX36" fmla="*/ 618698 w 1226023"/>
              <a:gd name="connsiteY36" fmla="*/ 1695734 h 1839988"/>
              <a:gd name="connsiteX37" fmla="*/ 645994 w 1226023"/>
              <a:gd name="connsiteY37" fmla="*/ 1729854 h 1839988"/>
              <a:gd name="connsiteX38" fmla="*/ 686937 w 1226023"/>
              <a:gd name="connsiteY38" fmla="*/ 1736678 h 1839988"/>
              <a:gd name="connsiteX39" fmla="*/ 727880 w 1226023"/>
              <a:gd name="connsiteY39" fmla="*/ 1763973 h 1839988"/>
              <a:gd name="connsiteX40" fmla="*/ 748352 w 1226023"/>
              <a:gd name="connsiteY40" fmla="*/ 1777621 h 1839988"/>
              <a:gd name="connsiteX41" fmla="*/ 775647 w 1226023"/>
              <a:gd name="connsiteY41" fmla="*/ 1791269 h 1839988"/>
              <a:gd name="connsiteX42" fmla="*/ 809767 w 1226023"/>
              <a:gd name="connsiteY42" fmla="*/ 1811740 h 1839988"/>
              <a:gd name="connsiteX43" fmla="*/ 850710 w 1226023"/>
              <a:gd name="connsiteY43" fmla="*/ 1832212 h 1839988"/>
              <a:gd name="connsiteX44" fmla="*/ 1034955 w 1226023"/>
              <a:gd name="connsiteY44" fmla="*/ 1825388 h 1839988"/>
              <a:gd name="connsiteX45" fmla="*/ 1055426 w 1226023"/>
              <a:gd name="connsiteY45" fmla="*/ 1818564 h 1839988"/>
              <a:gd name="connsiteX46" fmla="*/ 1123665 w 1226023"/>
              <a:gd name="connsiteY46" fmla="*/ 1811740 h 1839988"/>
              <a:gd name="connsiteX47" fmla="*/ 1150961 w 1226023"/>
              <a:gd name="connsiteY47" fmla="*/ 1804916 h 1839988"/>
              <a:gd name="connsiteX48" fmla="*/ 1171432 w 1226023"/>
              <a:gd name="connsiteY48" fmla="*/ 1798092 h 1839988"/>
              <a:gd name="connsiteX49" fmla="*/ 1191904 w 1226023"/>
              <a:gd name="connsiteY49" fmla="*/ 1736678 h 1839988"/>
              <a:gd name="connsiteX50" fmla="*/ 1198728 w 1226023"/>
              <a:gd name="connsiteY50" fmla="*/ 1518313 h 1839988"/>
              <a:gd name="connsiteX51" fmla="*/ 1219200 w 1226023"/>
              <a:gd name="connsiteY51" fmla="*/ 1443251 h 1839988"/>
              <a:gd name="connsiteX52" fmla="*/ 1226023 w 1226023"/>
              <a:gd name="connsiteY52" fmla="*/ 1415955 h 1839988"/>
              <a:gd name="connsiteX53" fmla="*/ 1219200 w 1226023"/>
              <a:gd name="connsiteY53" fmla="*/ 1231710 h 1839988"/>
              <a:gd name="connsiteX54" fmla="*/ 1205552 w 1226023"/>
              <a:gd name="connsiteY54" fmla="*/ 1190767 h 1839988"/>
              <a:gd name="connsiteX55" fmla="*/ 1185080 w 1226023"/>
              <a:gd name="connsiteY55" fmla="*/ 1143000 h 1839988"/>
              <a:gd name="connsiteX56" fmla="*/ 1171432 w 1226023"/>
              <a:gd name="connsiteY56" fmla="*/ 1122528 h 1839988"/>
              <a:gd name="connsiteX57" fmla="*/ 1150961 w 1226023"/>
              <a:gd name="connsiteY57" fmla="*/ 1088409 h 1839988"/>
              <a:gd name="connsiteX58" fmla="*/ 1144137 w 1226023"/>
              <a:gd name="connsiteY58" fmla="*/ 1067937 h 1839988"/>
              <a:gd name="connsiteX59" fmla="*/ 1123665 w 1226023"/>
              <a:gd name="connsiteY59" fmla="*/ 1040642 h 1839988"/>
              <a:gd name="connsiteX60" fmla="*/ 1110017 w 1226023"/>
              <a:gd name="connsiteY60" fmla="*/ 1020170 h 1839988"/>
              <a:gd name="connsiteX61" fmla="*/ 1089546 w 1226023"/>
              <a:gd name="connsiteY61" fmla="*/ 958755 h 1839988"/>
              <a:gd name="connsiteX62" fmla="*/ 1082722 w 1226023"/>
              <a:gd name="connsiteY62" fmla="*/ 938284 h 1839988"/>
              <a:gd name="connsiteX63" fmla="*/ 1062250 w 1226023"/>
              <a:gd name="connsiteY63" fmla="*/ 924636 h 1839988"/>
              <a:gd name="connsiteX64" fmla="*/ 1048603 w 1226023"/>
              <a:gd name="connsiteY64" fmla="*/ 904164 h 1839988"/>
              <a:gd name="connsiteX65" fmla="*/ 1028131 w 1226023"/>
              <a:gd name="connsiteY65" fmla="*/ 870045 h 1839988"/>
              <a:gd name="connsiteX66" fmla="*/ 987188 w 1226023"/>
              <a:gd name="connsiteY66" fmla="*/ 842749 h 1839988"/>
              <a:gd name="connsiteX67" fmla="*/ 946244 w 1226023"/>
              <a:gd name="connsiteY67" fmla="*/ 801806 h 1839988"/>
              <a:gd name="connsiteX68" fmla="*/ 912125 w 1226023"/>
              <a:gd name="connsiteY68" fmla="*/ 747215 h 1839988"/>
              <a:gd name="connsiteX69" fmla="*/ 898477 w 1226023"/>
              <a:gd name="connsiteY69" fmla="*/ 726743 h 1839988"/>
              <a:gd name="connsiteX70" fmla="*/ 878005 w 1226023"/>
              <a:gd name="connsiteY70" fmla="*/ 719919 h 1839988"/>
              <a:gd name="connsiteX71" fmla="*/ 837062 w 1226023"/>
              <a:gd name="connsiteY71" fmla="*/ 699448 h 1839988"/>
              <a:gd name="connsiteX72" fmla="*/ 823414 w 1226023"/>
              <a:gd name="connsiteY72" fmla="*/ 644857 h 1839988"/>
              <a:gd name="connsiteX73" fmla="*/ 809767 w 1226023"/>
              <a:gd name="connsiteY73" fmla="*/ 603913 h 1839988"/>
              <a:gd name="connsiteX74" fmla="*/ 789295 w 1226023"/>
              <a:gd name="connsiteY74" fmla="*/ 590266 h 1839988"/>
              <a:gd name="connsiteX75" fmla="*/ 762000 w 1226023"/>
              <a:gd name="connsiteY75" fmla="*/ 542498 h 1839988"/>
              <a:gd name="connsiteX76" fmla="*/ 734704 w 1226023"/>
              <a:gd name="connsiteY76" fmla="*/ 501555 h 1839988"/>
              <a:gd name="connsiteX77" fmla="*/ 714232 w 1226023"/>
              <a:gd name="connsiteY77" fmla="*/ 460612 h 1839988"/>
              <a:gd name="connsiteX78" fmla="*/ 707408 w 1226023"/>
              <a:gd name="connsiteY78" fmla="*/ 440140 h 1839988"/>
              <a:gd name="connsiteX79" fmla="*/ 686937 w 1226023"/>
              <a:gd name="connsiteY79" fmla="*/ 419669 h 1839988"/>
              <a:gd name="connsiteX80" fmla="*/ 673289 w 1226023"/>
              <a:gd name="connsiteY80" fmla="*/ 392373 h 1839988"/>
              <a:gd name="connsiteX81" fmla="*/ 625522 w 1226023"/>
              <a:gd name="connsiteY81" fmla="*/ 330958 h 1839988"/>
              <a:gd name="connsiteX82" fmla="*/ 605050 w 1226023"/>
              <a:gd name="connsiteY82" fmla="*/ 317310 h 1839988"/>
              <a:gd name="connsiteX83" fmla="*/ 591403 w 1226023"/>
              <a:gd name="connsiteY83" fmla="*/ 296839 h 1839988"/>
              <a:gd name="connsiteX84" fmla="*/ 550459 w 1226023"/>
              <a:gd name="connsiteY84" fmla="*/ 283191 h 1839988"/>
              <a:gd name="connsiteX85" fmla="*/ 489044 w 1226023"/>
              <a:gd name="connsiteY85" fmla="*/ 214952 h 1839988"/>
              <a:gd name="connsiteX86" fmla="*/ 468573 w 1226023"/>
              <a:gd name="connsiteY86" fmla="*/ 201304 h 1839988"/>
              <a:gd name="connsiteX87" fmla="*/ 420805 w 1226023"/>
              <a:gd name="connsiteY87" fmla="*/ 167185 h 1839988"/>
              <a:gd name="connsiteX88" fmla="*/ 373038 w 1226023"/>
              <a:gd name="connsiteY88" fmla="*/ 139889 h 1839988"/>
              <a:gd name="connsiteX89" fmla="*/ 359391 w 1226023"/>
              <a:gd name="connsiteY89" fmla="*/ 119418 h 1839988"/>
              <a:gd name="connsiteX90" fmla="*/ 338919 w 1226023"/>
              <a:gd name="connsiteY90" fmla="*/ 112594 h 1839988"/>
              <a:gd name="connsiteX91" fmla="*/ 318447 w 1226023"/>
              <a:gd name="connsiteY91" fmla="*/ 98946 h 1839988"/>
              <a:gd name="connsiteX92" fmla="*/ 270680 w 1226023"/>
              <a:gd name="connsiteY92" fmla="*/ 85298 h 1839988"/>
              <a:gd name="connsiteX93" fmla="*/ 250208 w 1226023"/>
              <a:gd name="connsiteY93" fmla="*/ 78475 h 1839988"/>
              <a:gd name="connsiteX94" fmla="*/ 188794 w 1226023"/>
              <a:gd name="connsiteY94" fmla="*/ 51179 h 1839988"/>
              <a:gd name="connsiteX95" fmla="*/ 168322 w 1226023"/>
              <a:gd name="connsiteY95" fmla="*/ 44355 h 1839988"/>
              <a:gd name="connsiteX96" fmla="*/ 147850 w 1226023"/>
              <a:gd name="connsiteY96" fmla="*/ 30707 h 1839988"/>
              <a:gd name="connsiteX97" fmla="*/ 113731 w 1226023"/>
              <a:gd name="connsiteY97" fmla="*/ 23884 h 1839988"/>
              <a:gd name="connsiteX98" fmla="*/ 18197 w 1226023"/>
              <a:gd name="connsiteY98" fmla="*/ 3412 h 1839988"/>
              <a:gd name="connsiteX0" fmla="*/ 350027 w 1557853"/>
              <a:gd name="connsiteY0" fmla="*/ 3412 h 1839988"/>
              <a:gd name="connsiteX1" fmla="*/ 336379 w 1557853"/>
              <a:gd name="connsiteY1" fmla="*/ 44355 h 1839988"/>
              <a:gd name="connsiteX2" fmla="*/ 1137 w 1557853"/>
              <a:gd name="connsiteY2" fmla="*/ 291852 h 1839988"/>
              <a:gd name="connsiteX3" fmla="*/ 343203 w 1557853"/>
              <a:gd name="connsiteY3" fmla="*/ 180833 h 1839988"/>
              <a:gd name="connsiteX4" fmla="*/ 356850 w 1557853"/>
              <a:gd name="connsiteY4" fmla="*/ 214952 h 1839988"/>
              <a:gd name="connsiteX5" fmla="*/ 370498 w 1557853"/>
              <a:gd name="connsiteY5" fmla="*/ 255895 h 1839988"/>
              <a:gd name="connsiteX6" fmla="*/ 377322 w 1557853"/>
              <a:gd name="connsiteY6" fmla="*/ 276367 h 1839988"/>
              <a:gd name="connsiteX7" fmla="*/ 384146 w 1557853"/>
              <a:gd name="connsiteY7" fmla="*/ 303663 h 1839988"/>
              <a:gd name="connsiteX8" fmla="*/ 397794 w 1557853"/>
              <a:gd name="connsiteY8" fmla="*/ 330958 h 1839988"/>
              <a:gd name="connsiteX9" fmla="*/ 404618 w 1557853"/>
              <a:gd name="connsiteY9" fmla="*/ 351430 h 1839988"/>
              <a:gd name="connsiteX10" fmla="*/ 431913 w 1557853"/>
              <a:gd name="connsiteY10" fmla="*/ 392373 h 1839988"/>
              <a:gd name="connsiteX11" fmla="*/ 459209 w 1557853"/>
              <a:gd name="connsiteY11" fmla="*/ 446964 h 1839988"/>
              <a:gd name="connsiteX12" fmla="*/ 472856 w 1557853"/>
              <a:gd name="connsiteY12" fmla="*/ 522027 h 1839988"/>
              <a:gd name="connsiteX13" fmla="*/ 493328 w 1557853"/>
              <a:gd name="connsiteY13" fmla="*/ 583442 h 1839988"/>
              <a:gd name="connsiteX14" fmla="*/ 513800 w 1557853"/>
              <a:gd name="connsiteY14" fmla="*/ 638033 h 1839988"/>
              <a:gd name="connsiteX15" fmla="*/ 527447 w 1557853"/>
              <a:gd name="connsiteY15" fmla="*/ 699448 h 1839988"/>
              <a:gd name="connsiteX16" fmla="*/ 541095 w 1557853"/>
              <a:gd name="connsiteY16" fmla="*/ 719919 h 1839988"/>
              <a:gd name="connsiteX17" fmla="*/ 568391 w 1557853"/>
              <a:gd name="connsiteY17" fmla="*/ 760863 h 1839988"/>
              <a:gd name="connsiteX18" fmla="*/ 582038 w 1557853"/>
              <a:gd name="connsiteY18" fmla="*/ 788158 h 1839988"/>
              <a:gd name="connsiteX19" fmla="*/ 609334 w 1557853"/>
              <a:gd name="connsiteY19" fmla="*/ 822278 h 1839988"/>
              <a:gd name="connsiteX20" fmla="*/ 629806 w 1557853"/>
              <a:gd name="connsiteY20" fmla="*/ 870045 h 1839988"/>
              <a:gd name="connsiteX21" fmla="*/ 643453 w 1557853"/>
              <a:gd name="connsiteY21" fmla="*/ 890516 h 1839988"/>
              <a:gd name="connsiteX22" fmla="*/ 670749 w 1557853"/>
              <a:gd name="connsiteY22" fmla="*/ 972403 h 1839988"/>
              <a:gd name="connsiteX23" fmla="*/ 691221 w 1557853"/>
              <a:gd name="connsiteY23" fmla="*/ 1013346 h 1839988"/>
              <a:gd name="connsiteX24" fmla="*/ 698044 w 1557853"/>
              <a:gd name="connsiteY24" fmla="*/ 1033818 h 1839988"/>
              <a:gd name="connsiteX25" fmla="*/ 711692 w 1557853"/>
              <a:gd name="connsiteY25" fmla="*/ 1054289 h 1839988"/>
              <a:gd name="connsiteX26" fmla="*/ 718516 w 1557853"/>
              <a:gd name="connsiteY26" fmla="*/ 1122528 h 1839988"/>
              <a:gd name="connsiteX27" fmla="*/ 732164 w 1557853"/>
              <a:gd name="connsiteY27" fmla="*/ 1204415 h 1839988"/>
              <a:gd name="connsiteX28" fmla="*/ 745812 w 1557853"/>
              <a:gd name="connsiteY28" fmla="*/ 1224887 h 1839988"/>
              <a:gd name="connsiteX29" fmla="*/ 800403 w 1557853"/>
              <a:gd name="connsiteY29" fmla="*/ 1334069 h 1839988"/>
              <a:gd name="connsiteX30" fmla="*/ 827698 w 1557853"/>
              <a:gd name="connsiteY30" fmla="*/ 1388660 h 1839988"/>
              <a:gd name="connsiteX31" fmla="*/ 841346 w 1557853"/>
              <a:gd name="connsiteY31" fmla="*/ 1429603 h 1839988"/>
              <a:gd name="connsiteX32" fmla="*/ 854994 w 1557853"/>
              <a:gd name="connsiteY32" fmla="*/ 1504666 h 1839988"/>
              <a:gd name="connsiteX33" fmla="*/ 875465 w 1557853"/>
              <a:gd name="connsiteY33" fmla="*/ 1545609 h 1839988"/>
              <a:gd name="connsiteX34" fmla="*/ 902761 w 1557853"/>
              <a:gd name="connsiteY34" fmla="*/ 1586552 h 1839988"/>
              <a:gd name="connsiteX35" fmla="*/ 916409 w 1557853"/>
              <a:gd name="connsiteY35" fmla="*/ 1607024 h 1839988"/>
              <a:gd name="connsiteX36" fmla="*/ 930056 w 1557853"/>
              <a:gd name="connsiteY36" fmla="*/ 1627495 h 1839988"/>
              <a:gd name="connsiteX37" fmla="*/ 950528 w 1557853"/>
              <a:gd name="connsiteY37" fmla="*/ 1695734 h 1839988"/>
              <a:gd name="connsiteX38" fmla="*/ 977824 w 1557853"/>
              <a:gd name="connsiteY38" fmla="*/ 1729854 h 1839988"/>
              <a:gd name="connsiteX39" fmla="*/ 1018767 w 1557853"/>
              <a:gd name="connsiteY39" fmla="*/ 1736678 h 1839988"/>
              <a:gd name="connsiteX40" fmla="*/ 1059710 w 1557853"/>
              <a:gd name="connsiteY40" fmla="*/ 1763973 h 1839988"/>
              <a:gd name="connsiteX41" fmla="*/ 1080182 w 1557853"/>
              <a:gd name="connsiteY41" fmla="*/ 1777621 h 1839988"/>
              <a:gd name="connsiteX42" fmla="*/ 1107477 w 1557853"/>
              <a:gd name="connsiteY42" fmla="*/ 1791269 h 1839988"/>
              <a:gd name="connsiteX43" fmla="*/ 1141597 w 1557853"/>
              <a:gd name="connsiteY43" fmla="*/ 1811740 h 1839988"/>
              <a:gd name="connsiteX44" fmla="*/ 1182540 w 1557853"/>
              <a:gd name="connsiteY44" fmla="*/ 1832212 h 1839988"/>
              <a:gd name="connsiteX45" fmla="*/ 1366785 w 1557853"/>
              <a:gd name="connsiteY45" fmla="*/ 1825388 h 1839988"/>
              <a:gd name="connsiteX46" fmla="*/ 1387256 w 1557853"/>
              <a:gd name="connsiteY46" fmla="*/ 1818564 h 1839988"/>
              <a:gd name="connsiteX47" fmla="*/ 1455495 w 1557853"/>
              <a:gd name="connsiteY47" fmla="*/ 1811740 h 1839988"/>
              <a:gd name="connsiteX48" fmla="*/ 1482791 w 1557853"/>
              <a:gd name="connsiteY48" fmla="*/ 1804916 h 1839988"/>
              <a:gd name="connsiteX49" fmla="*/ 1503262 w 1557853"/>
              <a:gd name="connsiteY49" fmla="*/ 1798092 h 1839988"/>
              <a:gd name="connsiteX50" fmla="*/ 1523734 w 1557853"/>
              <a:gd name="connsiteY50" fmla="*/ 1736678 h 1839988"/>
              <a:gd name="connsiteX51" fmla="*/ 1530558 w 1557853"/>
              <a:gd name="connsiteY51" fmla="*/ 1518313 h 1839988"/>
              <a:gd name="connsiteX52" fmla="*/ 1551030 w 1557853"/>
              <a:gd name="connsiteY52" fmla="*/ 1443251 h 1839988"/>
              <a:gd name="connsiteX53" fmla="*/ 1557853 w 1557853"/>
              <a:gd name="connsiteY53" fmla="*/ 1415955 h 1839988"/>
              <a:gd name="connsiteX54" fmla="*/ 1551030 w 1557853"/>
              <a:gd name="connsiteY54" fmla="*/ 1231710 h 1839988"/>
              <a:gd name="connsiteX55" fmla="*/ 1537382 w 1557853"/>
              <a:gd name="connsiteY55" fmla="*/ 1190767 h 1839988"/>
              <a:gd name="connsiteX56" fmla="*/ 1516910 w 1557853"/>
              <a:gd name="connsiteY56" fmla="*/ 1143000 h 1839988"/>
              <a:gd name="connsiteX57" fmla="*/ 1503262 w 1557853"/>
              <a:gd name="connsiteY57" fmla="*/ 1122528 h 1839988"/>
              <a:gd name="connsiteX58" fmla="*/ 1482791 w 1557853"/>
              <a:gd name="connsiteY58" fmla="*/ 1088409 h 1839988"/>
              <a:gd name="connsiteX59" fmla="*/ 1475967 w 1557853"/>
              <a:gd name="connsiteY59" fmla="*/ 1067937 h 1839988"/>
              <a:gd name="connsiteX60" fmla="*/ 1455495 w 1557853"/>
              <a:gd name="connsiteY60" fmla="*/ 1040642 h 1839988"/>
              <a:gd name="connsiteX61" fmla="*/ 1441847 w 1557853"/>
              <a:gd name="connsiteY61" fmla="*/ 1020170 h 1839988"/>
              <a:gd name="connsiteX62" fmla="*/ 1421376 w 1557853"/>
              <a:gd name="connsiteY62" fmla="*/ 958755 h 1839988"/>
              <a:gd name="connsiteX63" fmla="*/ 1414552 w 1557853"/>
              <a:gd name="connsiteY63" fmla="*/ 938284 h 1839988"/>
              <a:gd name="connsiteX64" fmla="*/ 1394080 w 1557853"/>
              <a:gd name="connsiteY64" fmla="*/ 924636 h 1839988"/>
              <a:gd name="connsiteX65" fmla="*/ 1380433 w 1557853"/>
              <a:gd name="connsiteY65" fmla="*/ 904164 h 1839988"/>
              <a:gd name="connsiteX66" fmla="*/ 1359961 w 1557853"/>
              <a:gd name="connsiteY66" fmla="*/ 870045 h 1839988"/>
              <a:gd name="connsiteX67" fmla="*/ 1319018 w 1557853"/>
              <a:gd name="connsiteY67" fmla="*/ 842749 h 1839988"/>
              <a:gd name="connsiteX68" fmla="*/ 1278074 w 1557853"/>
              <a:gd name="connsiteY68" fmla="*/ 801806 h 1839988"/>
              <a:gd name="connsiteX69" fmla="*/ 1243955 w 1557853"/>
              <a:gd name="connsiteY69" fmla="*/ 747215 h 1839988"/>
              <a:gd name="connsiteX70" fmla="*/ 1230307 w 1557853"/>
              <a:gd name="connsiteY70" fmla="*/ 726743 h 1839988"/>
              <a:gd name="connsiteX71" fmla="*/ 1209835 w 1557853"/>
              <a:gd name="connsiteY71" fmla="*/ 719919 h 1839988"/>
              <a:gd name="connsiteX72" fmla="*/ 1168892 w 1557853"/>
              <a:gd name="connsiteY72" fmla="*/ 699448 h 1839988"/>
              <a:gd name="connsiteX73" fmla="*/ 1155244 w 1557853"/>
              <a:gd name="connsiteY73" fmla="*/ 644857 h 1839988"/>
              <a:gd name="connsiteX74" fmla="*/ 1141597 w 1557853"/>
              <a:gd name="connsiteY74" fmla="*/ 603913 h 1839988"/>
              <a:gd name="connsiteX75" fmla="*/ 1121125 w 1557853"/>
              <a:gd name="connsiteY75" fmla="*/ 590266 h 1839988"/>
              <a:gd name="connsiteX76" fmla="*/ 1093830 w 1557853"/>
              <a:gd name="connsiteY76" fmla="*/ 542498 h 1839988"/>
              <a:gd name="connsiteX77" fmla="*/ 1066534 w 1557853"/>
              <a:gd name="connsiteY77" fmla="*/ 501555 h 1839988"/>
              <a:gd name="connsiteX78" fmla="*/ 1046062 w 1557853"/>
              <a:gd name="connsiteY78" fmla="*/ 460612 h 1839988"/>
              <a:gd name="connsiteX79" fmla="*/ 1039238 w 1557853"/>
              <a:gd name="connsiteY79" fmla="*/ 440140 h 1839988"/>
              <a:gd name="connsiteX80" fmla="*/ 1018767 w 1557853"/>
              <a:gd name="connsiteY80" fmla="*/ 419669 h 1839988"/>
              <a:gd name="connsiteX81" fmla="*/ 1005119 w 1557853"/>
              <a:gd name="connsiteY81" fmla="*/ 392373 h 1839988"/>
              <a:gd name="connsiteX82" fmla="*/ 957352 w 1557853"/>
              <a:gd name="connsiteY82" fmla="*/ 330958 h 1839988"/>
              <a:gd name="connsiteX83" fmla="*/ 936880 w 1557853"/>
              <a:gd name="connsiteY83" fmla="*/ 317310 h 1839988"/>
              <a:gd name="connsiteX84" fmla="*/ 923233 w 1557853"/>
              <a:gd name="connsiteY84" fmla="*/ 296839 h 1839988"/>
              <a:gd name="connsiteX85" fmla="*/ 882289 w 1557853"/>
              <a:gd name="connsiteY85" fmla="*/ 283191 h 1839988"/>
              <a:gd name="connsiteX86" fmla="*/ 820874 w 1557853"/>
              <a:gd name="connsiteY86" fmla="*/ 214952 h 1839988"/>
              <a:gd name="connsiteX87" fmla="*/ 800403 w 1557853"/>
              <a:gd name="connsiteY87" fmla="*/ 201304 h 1839988"/>
              <a:gd name="connsiteX88" fmla="*/ 752635 w 1557853"/>
              <a:gd name="connsiteY88" fmla="*/ 167185 h 1839988"/>
              <a:gd name="connsiteX89" fmla="*/ 704868 w 1557853"/>
              <a:gd name="connsiteY89" fmla="*/ 139889 h 1839988"/>
              <a:gd name="connsiteX90" fmla="*/ 691221 w 1557853"/>
              <a:gd name="connsiteY90" fmla="*/ 119418 h 1839988"/>
              <a:gd name="connsiteX91" fmla="*/ 670749 w 1557853"/>
              <a:gd name="connsiteY91" fmla="*/ 112594 h 1839988"/>
              <a:gd name="connsiteX92" fmla="*/ 650277 w 1557853"/>
              <a:gd name="connsiteY92" fmla="*/ 98946 h 1839988"/>
              <a:gd name="connsiteX93" fmla="*/ 602510 w 1557853"/>
              <a:gd name="connsiteY93" fmla="*/ 85298 h 1839988"/>
              <a:gd name="connsiteX94" fmla="*/ 582038 w 1557853"/>
              <a:gd name="connsiteY94" fmla="*/ 78475 h 1839988"/>
              <a:gd name="connsiteX95" fmla="*/ 520624 w 1557853"/>
              <a:gd name="connsiteY95" fmla="*/ 51179 h 1839988"/>
              <a:gd name="connsiteX96" fmla="*/ 500152 w 1557853"/>
              <a:gd name="connsiteY96" fmla="*/ 44355 h 1839988"/>
              <a:gd name="connsiteX97" fmla="*/ 479680 w 1557853"/>
              <a:gd name="connsiteY97" fmla="*/ 30707 h 1839988"/>
              <a:gd name="connsiteX98" fmla="*/ 445561 w 1557853"/>
              <a:gd name="connsiteY98" fmla="*/ 23884 h 1839988"/>
              <a:gd name="connsiteX99" fmla="*/ 350027 w 1557853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357534 w 1558537"/>
              <a:gd name="connsiteY4" fmla="*/ 214952 h 1839988"/>
              <a:gd name="connsiteX5" fmla="*/ 371182 w 1558537"/>
              <a:gd name="connsiteY5" fmla="*/ 255895 h 1839988"/>
              <a:gd name="connsiteX6" fmla="*/ 378006 w 1558537"/>
              <a:gd name="connsiteY6" fmla="*/ 276367 h 1839988"/>
              <a:gd name="connsiteX7" fmla="*/ 384830 w 1558537"/>
              <a:gd name="connsiteY7" fmla="*/ 303663 h 1839988"/>
              <a:gd name="connsiteX8" fmla="*/ 398478 w 1558537"/>
              <a:gd name="connsiteY8" fmla="*/ 330958 h 1839988"/>
              <a:gd name="connsiteX9" fmla="*/ 405302 w 1558537"/>
              <a:gd name="connsiteY9" fmla="*/ 351430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371182 w 1558537"/>
              <a:gd name="connsiteY5" fmla="*/ 255895 h 1839988"/>
              <a:gd name="connsiteX6" fmla="*/ 378006 w 1558537"/>
              <a:gd name="connsiteY6" fmla="*/ 276367 h 1839988"/>
              <a:gd name="connsiteX7" fmla="*/ 384830 w 1558537"/>
              <a:gd name="connsiteY7" fmla="*/ 303663 h 1839988"/>
              <a:gd name="connsiteX8" fmla="*/ 398478 w 1558537"/>
              <a:gd name="connsiteY8" fmla="*/ 330958 h 1839988"/>
              <a:gd name="connsiteX9" fmla="*/ 405302 w 1558537"/>
              <a:gd name="connsiteY9" fmla="*/ 351430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378006 w 1558537"/>
              <a:gd name="connsiteY6" fmla="*/ 276367 h 1839988"/>
              <a:gd name="connsiteX7" fmla="*/ 384830 w 1558537"/>
              <a:gd name="connsiteY7" fmla="*/ 303663 h 1839988"/>
              <a:gd name="connsiteX8" fmla="*/ 398478 w 1558537"/>
              <a:gd name="connsiteY8" fmla="*/ 330958 h 1839988"/>
              <a:gd name="connsiteX9" fmla="*/ 405302 w 1558537"/>
              <a:gd name="connsiteY9" fmla="*/ 351430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455864 w 1558537"/>
              <a:gd name="connsiteY6" fmla="*/ 549875 h 1839988"/>
              <a:gd name="connsiteX7" fmla="*/ 384830 w 1558537"/>
              <a:gd name="connsiteY7" fmla="*/ 303663 h 1839988"/>
              <a:gd name="connsiteX8" fmla="*/ 398478 w 1558537"/>
              <a:gd name="connsiteY8" fmla="*/ 330958 h 1839988"/>
              <a:gd name="connsiteX9" fmla="*/ 405302 w 1558537"/>
              <a:gd name="connsiteY9" fmla="*/ 351430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455864 w 1558537"/>
              <a:gd name="connsiteY6" fmla="*/ 549875 h 1839988"/>
              <a:gd name="connsiteX7" fmla="*/ 455864 w 1558537"/>
              <a:gd name="connsiteY7" fmla="*/ 549875 h 1839988"/>
              <a:gd name="connsiteX8" fmla="*/ 398478 w 1558537"/>
              <a:gd name="connsiteY8" fmla="*/ 330958 h 1839988"/>
              <a:gd name="connsiteX9" fmla="*/ 405302 w 1558537"/>
              <a:gd name="connsiteY9" fmla="*/ 351430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455864 w 1558537"/>
              <a:gd name="connsiteY6" fmla="*/ 549875 h 1839988"/>
              <a:gd name="connsiteX7" fmla="*/ 455864 w 1558537"/>
              <a:gd name="connsiteY7" fmla="*/ 549875 h 1839988"/>
              <a:gd name="connsiteX8" fmla="*/ 398478 w 1558537"/>
              <a:gd name="connsiteY8" fmla="*/ 330958 h 1839988"/>
              <a:gd name="connsiteX9" fmla="*/ 455864 w 1558537"/>
              <a:gd name="connsiteY9" fmla="*/ 549875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455864 w 1558537"/>
              <a:gd name="connsiteY6" fmla="*/ 549875 h 1839988"/>
              <a:gd name="connsiteX7" fmla="*/ 455864 w 1558537"/>
              <a:gd name="connsiteY7" fmla="*/ 549875 h 1839988"/>
              <a:gd name="connsiteX8" fmla="*/ 455864 w 1558537"/>
              <a:gd name="connsiteY8" fmla="*/ 549875 h 1839988"/>
              <a:gd name="connsiteX9" fmla="*/ 455864 w 1558537"/>
              <a:gd name="connsiteY9" fmla="*/ 549875 h 1839988"/>
              <a:gd name="connsiteX10" fmla="*/ 432597 w 1558537"/>
              <a:gd name="connsiteY10" fmla="*/ 392373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455864 w 1558537"/>
              <a:gd name="connsiteY6" fmla="*/ 549875 h 1839988"/>
              <a:gd name="connsiteX7" fmla="*/ 455864 w 1558537"/>
              <a:gd name="connsiteY7" fmla="*/ 549875 h 1839988"/>
              <a:gd name="connsiteX8" fmla="*/ 455864 w 1558537"/>
              <a:gd name="connsiteY8" fmla="*/ 549875 h 1839988"/>
              <a:gd name="connsiteX9" fmla="*/ 455864 w 1558537"/>
              <a:gd name="connsiteY9" fmla="*/ 549875 h 1839988"/>
              <a:gd name="connsiteX10" fmla="*/ 520727 w 1558537"/>
              <a:gd name="connsiteY10" fmla="*/ 614380 h 1839988"/>
              <a:gd name="connsiteX11" fmla="*/ 459893 w 1558537"/>
              <a:gd name="connsiteY11" fmla="*/ 446964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350711 w 1558537"/>
              <a:gd name="connsiteY0" fmla="*/ 3412 h 1839988"/>
              <a:gd name="connsiteX1" fmla="*/ 337063 w 1558537"/>
              <a:gd name="connsiteY1" fmla="*/ 44355 h 1839988"/>
              <a:gd name="connsiteX2" fmla="*/ 1821 w 1558537"/>
              <a:gd name="connsiteY2" fmla="*/ 291852 h 1839988"/>
              <a:gd name="connsiteX3" fmla="*/ 326137 w 1558537"/>
              <a:gd name="connsiteY3" fmla="*/ 420863 h 1839988"/>
              <a:gd name="connsiteX4" fmla="*/ 455864 w 1558537"/>
              <a:gd name="connsiteY4" fmla="*/ 549875 h 1839988"/>
              <a:gd name="connsiteX5" fmla="*/ 455864 w 1558537"/>
              <a:gd name="connsiteY5" fmla="*/ 549875 h 1839988"/>
              <a:gd name="connsiteX6" fmla="*/ 455864 w 1558537"/>
              <a:gd name="connsiteY6" fmla="*/ 549875 h 1839988"/>
              <a:gd name="connsiteX7" fmla="*/ 455864 w 1558537"/>
              <a:gd name="connsiteY7" fmla="*/ 549875 h 1839988"/>
              <a:gd name="connsiteX8" fmla="*/ 455864 w 1558537"/>
              <a:gd name="connsiteY8" fmla="*/ 549875 h 1839988"/>
              <a:gd name="connsiteX9" fmla="*/ 455864 w 1558537"/>
              <a:gd name="connsiteY9" fmla="*/ 549875 h 1839988"/>
              <a:gd name="connsiteX10" fmla="*/ 520727 w 1558537"/>
              <a:gd name="connsiteY10" fmla="*/ 614380 h 1839988"/>
              <a:gd name="connsiteX11" fmla="*/ 455864 w 1558537"/>
              <a:gd name="connsiteY11" fmla="*/ 549875 h 1839988"/>
              <a:gd name="connsiteX12" fmla="*/ 473540 w 1558537"/>
              <a:gd name="connsiteY12" fmla="*/ 522027 h 1839988"/>
              <a:gd name="connsiteX13" fmla="*/ 494012 w 1558537"/>
              <a:gd name="connsiteY13" fmla="*/ 583442 h 1839988"/>
              <a:gd name="connsiteX14" fmla="*/ 514484 w 1558537"/>
              <a:gd name="connsiteY14" fmla="*/ 638033 h 1839988"/>
              <a:gd name="connsiteX15" fmla="*/ 528131 w 1558537"/>
              <a:gd name="connsiteY15" fmla="*/ 699448 h 1839988"/>
              <a:gd name="connsiteX16" fmla="*/ 541779 w 1558537"/>
              <a:gd name="connsiteY16" fmla="*/ 719919 h 1839988"/>
              <a:gd name="connsiteX17" fmla="*/ 569075 w 1558537"/>
              <a:gd name="connsiteY17" fmla="*/ 760863 h 1839988"/>
              <a:gd name="connsiteX18" fmla="*/ 582722 w 1558537"/>
              <a:gd name="connsiteY18" fmla="*/ 788158 h 1839988"/>
              <a:gd name="connsiteX19" fmla="*/ 610018 w 1558537"/>
              <a:gd name="connsiteY19" fmla="*/ 822278 h 1839988"/>
              <a:gd name="connsiteX20" fmla="*/ 630490 w 1558537"/>
              <a:gd name="connsiteY20" fmla="*/ 870045 h 1839988"/>
              <a:gd name="connsiteX21" fmla="*/ 644137 w 1558537"/>
              <a:gd name="connsiteY21" fmla="*/ 890516 h 1839988"/>
              <a:gd name="connsiteX22" fmla="*/ 671433 w 1558537"/>
              <a:gd name="connsiteY22" fmla="*/ 972403 h 1839988"/>
              <a:gd name="connsiteX23" fmla="*/ 691905 w 1558537"/>
              <a:gd name="connsiteY23" fmla="*/ 1013346 h 1839988"/>
              <a:gd name="connsiteX24" fmla="*/ 698728 w 1558537"/>
              <a:gd name="connsiteY24" fmla="*/ 1033818 h 1839988"/>
              <a:gd name="connsiteX25" fmla="*/ 712376 w 1558537"/>
              <a:gd name="connsiteY25" fmla="*/ 1054289 h 1839988"/>
              <a:gd name="connsiteX26" fmla="*/ 719200 w 1558537"/>
              <a:gd name="connsiteY26" fmla="*/ 1122528 h 1839988"/>
              <a:gd name="connsiteX27" fmla="*/ 732848 w 1558537"/>
              <a:gd name="connsiteY27" fmla="*/ 1204415 h 1839988"/>
              <a:gd name="connsiteX28" fmla="*/ 746496 w 1558537"/>
              <a:gd name="connsiteY28" fmla="*/ 1224887 h 1839988"/>
              <a:gd name="connsiteX29" fmla="*/ 801087 w 1558537"/>
              <a:gd name="connsiteY29" fmla="*/ 1334069 h 1839988"/>
              <a:gd name="connsiteX30" fmla="*/ 828382 w 1558537"/>
              <a:gd name="connsiteY30" fmla="*/ 1388660 h 1839988"/>
              <a:gd name="connsiteX31" fmla="*/ 842030 w 1558537"/>
              <a:gd name="connsiteY31" fmla="*/ 1429603 h 1839988"/>
              <a:gd name="connsiteX32" fmla="*/ 855678 w 1558537"/>
              <a:gd name="connsiteY32" fmla="*/ 1504666 h 1839988"/>
              <a:gd name="connsiteX33" fmla="*/ 876149 w 1558537"/>
              <a:gd name="connsiteY33" fmla="*/ 1545609 h 1839988"/>
              <a:gd name="connsiteX34" fmla="*/ 903445 w 1558537"/>
              <a:gd name="connsiteY34" fmla="*/ 1586552 h 1839988"/>
              <a:gd name="connsiteX35" fmla="*/ 917093 w 1558537"/>
              <a:gd name="connsiteY35" fmla="*/ 1607024 h 1839988"/>
              <a:gd name="connsiteX36" fmla="*/ 930740 w 1558537"/>
              <a:gd name="connsiteY36" fmla="*/ 1627495 h 1839988"/>
              <a:gd name="connsiteX37" fmla="*/ 951212 w 1558537"/>
              <a:gd name="connsiteY37" fmla="*/ 1695734 h 1839988"/>
              <a:gd name="connsiteX38" fmla="*/ 978508 w 1558537"/>
              <a:gd name="connsiteY38" fmla="*/ 1729854 h 1839988"/>
              <a:gd name="connsiteX39" fmla="*/ 1019451 w 1558537"/>
              <a:gd name="connsiteY39" fmla="*/ 1736678 h 1839988"/>
              <a:gd name="connsiteX40" fmla="*/ 1060394 w 1558537"/>
              <a:gd name="connsiteY40" fmla="*/ 1763973 h 1839988"/>
              <a:gd name="connsiteX41" fmla="*/ 1080866 w 1558537"/>
              <a:gd name="connsiteY41" fmla="*/ 1777621 h 1839988"/>
              <a:gd name="connsiteX42" fmla="*/ 1108161 w 1558537"/>
              <a:gd name="connsiteY42" fmla="*/ 1791269 h 1839988"/>
              <a:gd name="connsiteX43" fmla="*/ 1142281 w 1558537"/>
              <a:gd name="connsiteY43" fmla="*/ 1811740 h 1839988"/>
              <a:gd name="connsiteX44" fmla="*/ 1183224 w 1558537"/>
              <a:gd name="connsiteY44" fmla="*/ 1832212 h 1839988"/>
              <a:gd name="connsiteX45" fmla="*/ 1367469 w 1558537"/>
              <a:gd name="connsiteY45" fmla="*/ 1825388 h 1839988"/>
              <a:gd name="connsiteX46" fmla="*/ 1387940 w 1558537"/>
              <a:gd name="connsiteY46" fmla="*/ 1818564 h 1839988"/>
              <a:gd name="connsiteX47" fmla="*/ 1456179 w 1558537"/>
              <a:gd name="connsiteY47" fmla="*/ 1811740 h 1839988"/>
              <a:gd name="connsiteX48" fmla="*/ 1483475 w 1558537"/>
              <a:gd name="connsiteY48" fmla="*/ 1804916 h 1839988"/>
              <a:gd name="connsiteX49" fmla="*/ 1503946 w 1558537"/>
              <a:gd name="connsiteY49" fmla="*/ 1798092 h 1839988"/>
              <a:gd name="connsiteX50" fmla="*/ 1524418 w 1558537"/>
              <a:gd name="connsiteY50" fmla="*/ 1736678 h 1839988"/>
              <a:gd name="connsiteX51" fmla="*/ 1531242 w 1558537"/>
              <a:gd name="connsiteY51" fmla="*/ 1518313 h 1839988"/>
              <a:gd name="connsiteX52" fmla="*/ 1551714 w 1558537"/>
              <a:gd name="connsiteY52" fmla="*/ 1443251 h 1839988"/>
              <a:gd name="connsiteX53" fmla="*/ 1558537 w 1558537"/>
              <a:gd name="connsiteY53" fmla="*/ 1415955 h 1839988"/>
              <a:gd name="connsiteX54" fmla="*/ 1551714 w 1558537"/>
              <a:gd name="connsiteY54" fmla="*/ 1231710 h 1839988"/>
              <a:gd name="connsiteX55" fmla="*/ 1538066 w 1558537"/>
              <a:gd name="connsiteY55" fmla="*/ 1190767 h 1839988"/>
              <a:gd name="connsiteX56" fmla="*/ 1517594 w 1558537"/>
              <a:gd name="connsiteY56" fmla="*/ 1143000 h 1839988"/>
              <a:gd name="connsiteX57" fmla="*/ 1503946 w 1558537"/>
              <a:gd name="connsiteY57" fmla="*/ 1122528 h 1839988"/>
              <a:gd name="connsiteX58" fmla="*/ 1483475 w 1558537"/>
              <a:gd name="connsiteY58" fmla="*/ 1088409 h 1839988"/>
              <a:gd name="connsiteX59" fmla="*/ 1476651 w 1558537"/>
              <a:gd name="connsiteY59" fmla="*/ 1067937 h 1839988"/>
              <a:gd name="connsiteX60" fmla="*/ 1456179 w 1558537"/>
              <a:gd name="connsiteY60" fmla="*/ 1040642 h 1839988"/>
              <a:gd name="connsiteX61" fmla="*/ 1442531 w 1558537"/>
              <a:gd name="connsiteY61" fmla="*/ 1020170 h 1839988"/>
              <a:gd name="connsiteX62" fmla="*/ 1422060 w 1558537"/>
              <a:gd name="connsiteY62" fmla="*/ 958755 h 1839988"/>
              <a:gd name="connsiteX63" fmla="*/ 1415236 w 1558537"/>
              <a:gd name="connsiteY63" fmla="*/ 938284 h 1839988"/>
              <a:gd name="connsiteX64" fmla="*/ 1394764 w 1558537"/>
              <a:gd name="connsiteY64" fmla="*/ 924636 h 1839988"/>
              <a:gd name="connsiteX65" fmla="*/ 1381117 w 1558537"/>
              <a:gd name="connsiteY65" fmla="*/ 904164 h 1839988"/>
              <a:gd name="connsiteX66" fmla="*/ 1360645 w 1558537"/>
              <a:gd name="connsiteY66" fmla="*/ 870045 h 1839988"/>
              <a:gd name="connsiteX67" fmla="*/ 1319702 w 1558537"/>
              <a:gd name="connsiteY67" fmla="*/ 842749 h 1839988"/>
              <a:gd name="connsiteX68" fmla="*/ 1278758 w 1558537"/>
              <a:gd name="connsiteY68" fmla="*/ 801806 h 1839988"/>
              <a:gd name="connsiteX69" fmla="*/ 1244639 w 1558537"/>
              <a:gd name="connsiteY69" fmla="*/ 747215 h 1839988"/>
              <a:gd name="connsiteX70" fmla="*/ 1230991 w 1558537"/>
              <a:gd name="connsiteY70" fmla="*/ 726743 h 1839988"/>
              <a:gd name="connsiteX71" fmla="*/ 1210519 w 1558537"/>
              <a:gd name="connsiteY71" fmla="*/ 719919 h 1839988"/>
              <a:gd name="connsiteX72" fmla="*/ 1169576 w 1558537"/>
              <a:gd name="connsiteY72" fmla="*/ 699448 h 1839988"/>
              <a:gd name="connsiteX73" fmla="*/ 1155928 w 1558537"/>
              <a:gd name="connsiteY73" fmla="*/ 644857 h 1839988"/>
              <a:gd name="connsiteX74" fmla="*/ 1142281 w 1558537"/>
              <a:gd name="connsiteY74" fmla="*/ 603913 h 1839988"/>
              <a:gd name="connsiteX75" fmla="*/ 1121809 w 1558537"/>
              <a:gd name="connsiteY75" fmla="*/ 590266 h 1839988"/>
              <a:gd name="connsiteX76" fmla="*/ 1094514 w 1558537"/>
              <a:gd name="connsiteY76" fmla="*/ 542498 h 1839988"/>
              <a:gd name="connsiteX77" fmla="*/ 1067218 w 1558537"/>
              <a:gd name="connsiteY77" fmla="*/ 501555 h 1839988"/>
              <a:gd name="connsiteX78" fmla="*/ 1046746 w 1558537"/>
              <a:gd name="connsiteY78" fmla="*/ 460612 h 1839988"/>
              <a:gd name="connsiteX79" fmla="*/ 1039922 w 1558537"/>
              <a:gd name="connsiteY79" fmla="*/ 440140 h 1839988"/>
              <a:gd name="connsiteX80" fmla="*/ 1019451 w 1558537"/>
              <a:gd name="connsiteY80" fmla="*/ 419669 h 1839988"/>
              <a:gd name="connsiteX81" fmla="*/ 1005803 w 1558537"/>
              <a:gd name="connsiteY81" fmla="*/ 392373 h 1839988"/>
              <a:gd name="connsiteX82" fmla="*/ 958036 w 1558537"/>
              <a:gd name="connsiteY82" fmla="*/ 330958 h 1839988"/>
              <a:gd name="connsiteX83" fmla="*/ 937564 w 1558537"/>
              <a:gd name="connsiteY83" fmla="*/ 317310 h 1839988"/>
              <a:gd name="connsiteX84" fmla="*/ 923917 w 1558537"/>
              <a:gd name="connsiteY84" fmla="*/ 296839 h 1839988"/>
              <a:gd name="connsiteX85" fmla="*/ 882973 w 1558537"/>
              <a:gd name="connsiteY85" fmla="*/ 283191 h 1839988"/>
              <a:gd name="connsiteX86" fmla="*/ 821558 w 1558537"/>
              <a:gd name="connsiteY86" fmla="*/ 214952 h 1839988"/>
              <a:gd name="connsiteX87" fmla="*/ 801087 w 1558537"/>
              <a:gd name="connsiteY87" fmla="*/ 201304 h 1839988"/>
              <a:gd name="connsiteX88" fmla="*/ 753319 w 1558537"/>
              <a:gd name="connsiteY88" fmla="*/ 167185 h 1839988"/>
              <a:gd name="connsiteX89" fmla="*/ 705552 w 1558537"/>
              <a:gd name="connsiteY89" fmla="*/ 139889 h 1839988"/>
              <a:gd name="connsiteX90" fmla="*/ 691905 w 1558537"/>
              <a:gd name="connsiteY90" fmla="*/ 119418 h 1839988"/>
              <a:gd name="connsiteX91" fmla="*/ 671433 w 1558537"/>
              <a:gd name="connsiteY91" fmla="*/ 112594 h 1839988"/>
              <a:gd name="connsiteX92" fmla="*/ 650961 w 1558537"/>
              <a:gd name="connsiteY92" fmla="*/ 98946 h 1839988"/>
              <a:gd name="connsiteX93" fmla="*/ 603194 w 1558537"/>
              <a:gd name="connsiteY93" fmla="*/ 85298 h 1839988"/>
              <a:gd name="connsiteX94" fmla="*/ 582722 w 1558537"/>
              <a:gd name="connsiteY94" fmla="*/ 78475 h 1839988"/>
              <a:gd name="connsiteX95" fmla="*/ 521308 w 1558537"/>
              <a:gd name="connsiteY95" fmla="*/ 51179 h 1839988"/>
              <a:gd name="connsiteX96" fmla="*/ 500836 w 1558537"/>
              <a:gd name="connsiteY96" fmla="*/ 44355 h 1839988"/>
              <a:gd name="connsiteX97" fmla="*/ 480364 w 1558537"/>
              <a:gd name="connsiteY97" fmla="*/ 30707 h 1839988"/>
              <a:gd name="connsiteX98" fmla="*/ 446245 w 1558537"/>
              <a:gd name="connsiteY98" fmla="*/ 23884 h 1839988"/>
              <a:gd name="connsiteX99" fmla="*/ 350711 w 1558537"/>
              <a:gd name="connsiteY99" fmla="*/ 3412 h 1839988"/>
              <a:gd name="connsiteX0" fmla="*/ 610163 w 1817989"/>
              <a:gd name="connsiteY0" fmla="*/ 96839 h 1933415"/>
              <a:gd name="connsiteX1" fmla="*/ 596515 w 1817989"/>
              <a:gd name="connsiteY1" fmla="*/ 137782 h 1933415"/>
              <a:gd name="connsiteX2" fmla="*/ 1821 w 1817989"/>
              <a:gd name="connsiteY2" fmla="*/ 62751 h 1933415"/>
              <a:gd name="connsiteX3" fmla="*/ 585589 w 1817989"/>
              <a:gd name="connsiteY3" fmla="*/ 514290 h 1933415"/>
              <a:gd name="connsiteX4" fmla="*/ 715316 w 1817989"/>
              <a:gd name="connsiteY4" fmla="*/ 643302 h 1933415"/>
              <a:gd name="connsiteX5" fmla="*/ 715316 w 1817989"/>
              <a:gd name="connsiteY5" fmla="*/ 643302 h 1933415"/>
              <a:gd name="connsiteX6" fmla="*/ 715316 w 1817989"/>
              <a:gd name="connsiteY6" fmla="*/ 643302 h 1933415"/>
              <a:gd name="connsiteX7" fmla="*/ 715316 w 1817989"/>
              <a:gd name="connsiteY7" fmla="*/ 643302 h 1933415"/>
              <a:gd name="connsiteX8" fmla="*/ 715316 w 1817989"/>
              <a:gd name="connsiteY8" fmla="*/ 643302 h 1933415"/>
              <a:gd name="connsiteX9" fmla="*/ 715316 w 1817989"/>
              <a:gd name="connsiteY9" fmla="*/ 643302 h 1933415"/>
              <a:gd name="connsiteX10" fmla="*/ 780179 w 1817989"/>
              <a:gd name="connsiteY10" fmla="*/ 707807 h 1933415"/>
              <a:gd name="connsiteX11" fmla="*/ 715316 w 1817989"/>
              <a:gd name="connsiteY11" fmla="*/ 643302 h 1933415"/>
              <a:gd name="connsiteX12" fmla="*/ 732992 w 1817989"/>
              <a:gd name="connsiteY12" fmla="*/ 615454 h 1933415"/>
              <a:gd name="connsiteX13" fmla="*/ 753464 w 1817989"/>
              <a:gd name="connsiteY13" fmla="*/ 676869 h 1933415"/>
              <a:gd name="connsiteX14" fmla="*/ 773936 w 1817989"/>
              <a:gd name="connsiteY14" fmla="*/ 731460 h 1933415"/>
              <a:gd name="connsiteX15" fmla="*/ 787583 w 1817989"/>
              <a:gd name="connsiteY15" fmla="*/ 792875 h 1933415"/>
              <a:gd name="connsiteX16" fmla="*/ 801231 w 1817989"/>
              <a:gd name="connsiteY16" fmla="*/ 813346 h 1933415"/>
              <a:gd name="connsiteX17" fmla="*/ 828527 w 1817989"/>
              <a:gd name="connsiteY17" fmla="*/ 854290 h 1933415"/>
              <a:gd name="connsiteX18" fmla="*/ 842174 w 1817989"/>
              <a:gd name="connsiteY18" fmla="*/ 881585 h 1933415"/>
              <a:gd name="connsiteX19" fmla="*/ 869470 w 1817989"/>
              <a:gd name="connsiteY19" fmla="*/ 915705 h 1933415"/>
              <a:gd name="connsiteX20" fmla="*/ 889942 w 1817989"/>
              <a:gd name="connsiteY20" fmla="*/ 963472 h 1933415"/>
              <a:gd name="connsiteX21" fmla="*/ 903589 w 1817989"/>
              <a:gd name="connsiteY21" fmla="*/ 983943 h 1933415"/>
              <a:gd name="connsiteX22" fmla="*/ 930885 w 1817989"/>
              <a:gd name="connsiteY22" fmla="*/ 1065830 h 1933415"/>
              <a:gd name="connsiteX23" fmla="*/ 951357 w 1817989"/>
              <a:gd name="connsiteY23" fmla="*/ 1106773 h 1933415"/>
              <a:gd name="connsiteX24" fmla="*/ 958180 w 1817989"/>
              <a:gd name="connsiteY24" fmla="*/ 1127245 h 1933415"/>
              <a:gd name="connsiteX25" fmla="*/ 971828 w 1817989"/>
              <a:gd name="connsiteY25" fmla="*/ 1147716 h 1933415"/>
              <a:gd name="connsiteX26" fmla="*/ 978652 w 1817989"/>
              <a:gd name="connsiteY26" fmla="*/ 1215955 h 1933415"/>
              <a:gd name="connsiteX27" fmla="*/ 992300 w 1817989"/>
              <a:gd name="connsiteY27" fmla="*/ 1297842 h 1933415"/>
              <a:gd name="connsiteX28" fmla="*/ 1005948 w 1817989"/>
              <a:gd name="connsiteY28" fmla="*/ 1318314 h 1933415"/>
              <a:gd name="connsiteX29" fmla="*/ 1060539 w 1817989"/>
              <a:gd name="connsiteY29" fmla="*/ 1427496 h 1933415"/>
              <a:gd name="connsiteX30" fmla="*/ 1087834 w 1817989"/>
              <a:gd name="connsiteY30" fmla="*/ 1482087 h 1933415"/>
              <a:gd name="connsiteX31" fmla="*/ 1101482 w 1817989"/>
              <a:gd name="connsiteY31" fmla="*/ 1523030 h 1933415"/>
              <a:gd name="connsiteX32" fmla="*/ 1115130 w 1817989"/>
              <a:gd name="connsiteY32" fmla="*/ 1598093 h 1933415"/>
              <a:gd name="connsiteX33" fmla="*/ 1135601 w 1817989"/>
              <a:gd name="connsiteY33" fmla="*/ 1639036 h 1933415"/>
              <a:gd name="connsiteX34" fmla="*/ 1162897 w 1817989"/>
              <a:gd name="connsiteY34" fmla="*/ 1679979 h 1933415"/>
              <a:gd name="connsiteX35" fmla="*/ 1176545 w 1817989"/>
              <a:gd name="connsiteY35" fmla="*/ 1700451 h 1933415"/>
              <a:gd name="connsiteX36" fmla="*/ 1190192 w 1817989"/>
              <a:gd name="connsiteY36" fmla="*/ 1720922 h 1933415"/>
              <a:gd name="connsiteX37" fmla="*/ 1210664 w 1817989"/>
              <a:gd name="connsiteY37" fmla="*/ 1789161 h 1933415"/>
              <a:gd name="connsiteX38" fmla="*/ 1237960 w 1817989"/>
              <a:gd name="connsiteY38" fmla="*/ 1823281 h 1933415"/>
              <a:gd name="connsiteX39" fmla="*/ 1278903 w 1817989"/>
              <a:gd name="connsiteY39" fmla="*/ 1830105 h 1933415"/>
              <a:gd name="connsiteX40" fmla="*/ 1319846 w 1817989"/>
              <a:gd name="connsiteY40" fmla="*/ 1857400 h 1933415"/>
              <a:gd name="connsiteX41" fmla="*/ 1340318 w 1817989"/>
              <a:gd name="connsiteY41" fmla="*/ 1871048 h 1933415"/>
              <a:gd name="connsiteX42" fmla="*/ 1367613 w 1817989"/>
              <a:gd name="connsiteY42" fmla="*/ 1884696 h 1933415"/>
              <a:gd name="connsiteX43" fmla="*/ 1401733 w 1817989"/>
              <a:gd name="connsiteY43" fmla="*/ 1905167 h 1933415"/>
              <a:gd name="connsiteX44" fmla="*/ 1442676 w 1817989"/>
              <a:gd name="connsiteY44" fmla="*/ 1925639 h 1933415"/>
              <a:gd name="connsiteX45" fmla="*/ 1626921 w 1817989"/>
              <a:gd name="connsiteY45" fmla="*/ 1918815 h 1933415"/>
              <a:gd name="connsiteX46" fmla="*/ 1647392 w 1817989"/>
              <a:gd name="connsiteY46" fmla="*/ 1911991 h 1933415"/>
              <a:gd name="connsiteX47" fmla="*/ 1715631 w 1817989"/>
              <a:gd name="connsiteY47" fmla="*/ 1905167 h 1933415"/>
              <a:gd name="connsiteX48" fmla="*/ 1742927 w 1817989"/>
              <a:gd name="connsiteY48" fmla="*/ 1898343 h 1933415"/>
              <a:gd name="connsiteX49" fmla="*/ 1763398 w 1817989"/>
              <a:gd name="connsiteY49" fmla="*/ 1891519 h 1933415"/>
              <a:gd name="connsiteX50" fmla="*/ 1783870 w 1817989"/>
              <a:gd name="connsiteY50" fmla="*/ 1830105 h 1933415"/>
              <a:gd name="connsiteX51" fmla="*/ 1790694 w 1817989"/>
              <a:gd name="connsiteY51" fmla="*/ 1611740 h 1933415"/>
              <a:gd name="connsiteX52" fmla="*/ 1811166 w 1817989"/>
              <a:gd name="connsiteY52" fmla="*/ 1536678 h 1933415"/>
              <a:gd name="connsiteX53" fmla="*/ 1817989 w 1817989"/>
              <a:gd name="connsiteY53" fmla="*/ 1509382 h 1933415"/>
              <a:gd name="connsiteX54" fmla="*/ 1811166 w 1817989"/>
              <a:gd name="connsiteY54" fmla="*/ 1325137 h 1933415"/>
              <a:gd name="connsiteX55" fmla="*/ 1797518 w 1817989"/>
              <a:gd name="connsiteY55" fmla="*/ 1284194 h 1933415"/>
              <a:gd name="connsiteX56" fmla="*/ 1777046 w 1817989"/>
              <a:gd name="connsiteY56" fmla="*/ 1236427 h 1933415"/>
              <a:gd name="connsiteX57" fmla="*/ 1763398 w 1817989"/>
              <a:gd name="connsiteY57" fmla="*/ 1215955 h 1933415"/>
              <a:gd name="connsiteX58" fmla="*/ 1742927 w 1817989"/>
              <a:gd name="connsiteY58" fmla="*/ 1181836 h 1933415"/>
              <a:gd name="connsiteX59" fmla="*/ 1736103 w 1817989"/>
              <a:gd name="connsiteY59" fmla="*/ 1161364 h 1933415"/>
              <a:gd name="connsiteX60" fmla="*/ 1715631 w 1817989"/>
              <a:gd name="connsiteY60" fmla="*/ 1134069 h 1933415"/>
              <a:gd name="connsiteX61" fmla="*/ 1701983 w 1817989"/>
              <a:gd name="connsiteY61" fmla="*/ 1113597 h 1933415"/>
              <a:gd name="connsiteX62" fmla="*/ 1681512 w 1817989"/>
              <a:gd name="connsiteY62" fmla="*/ 1052182 h 1933415"/>
              <a:gd name="connsiteX63" fmla="*/ 1674688 w 1817989"/>
              <a:gd name="connsiteY63" fmla="*/ 1031711 h 1933415"/>
              <a:gd name="connsiteX64" fmla="*/ 1654216 w 1817989"/>
              <a:gd name="connsiteY64" fmla="*/ 1018063 h 1933415"/>
              <a:gd name="connsiteX65" fmla="*/ 1640569 w 1817989"/>
              <a:gd name="connsiteY65" fmla="*/ 997591 h 1933415"/>
              <a:gd name="connsiteX66" fmla="*/ 1620097 w 1817989"/>
              <a:gd name="connsiteY66" fmla="*/ 963472 h 1933415"/>
              <a:gd name="connsiteX67" fmla="*/ 1579154 w 1817989"/>
              <a:gd name="connsiteY67" fmla="*/ 936176 h 1933415"/>
              <a:gd name="connsiteX68" fmla="*/ 1538210 w 1817989"/>
              <a:gd name="connsiteY68" fmla="*/ 895233 h 1933415"/>
              <a:gd name="connsiteX69" fmla="*/ 1504091 w 1817989"/>
              <a:gd name="connsiteY69" fmla="*/ 840642 h 1933415"/>
              <a:gd name="connsiteX70" fmla="*/ 1490443 w 1817989"/>
              <a:gd name="connsiteY70" fmla="*/ 820170 h 1933415"/>
              <a:gd name="connsiteX71" fmla="*/ 1469971 w 1817989"/>
              <a:gd name="connsiteY71" fmla="*/ 813346 h 1933415"/>
              <a:gd name="connsiteX72" fmla="*/ 1429028 w 1817989"/>
              <a:gd name="connsiteY72" fmla="*/ 792875 h 1933415"/>
              <a:gd name="connsiteX73" fmla="*/ 1415380 w 1817989"/>
              <a:gd name="connsiteY73" fmla="*/ 738284 h 1933415"/>
              <a:gd name="connsiteX74" fmla="*/ 1401733 w 1817989"/>
              <a:gd name="connsiteY74" fmla="*/ 697340 h 1933415"/>
              <a:gd name="connsiteX75" fmla="*/ 1381261 w 1817989"/>
              <a:gd name="connsiteY75" fmla="*/ 683693 h 1933415"/>
              <a:gd name="connsiteX76" fmla="*/ 1353966 w 1817989"/>
              <a:gd name="connsiteY76" fmla="*/ 635925 h 1933415"/>
              <a:gd name="connsiteX77" fmla="*/ 1326670 w 1817989"/>
              <a:gd name="connsiteY77" fmla="*/ 594982 h 1933415"/>
              <a:gd name="connsiteX78" fmla="*/ 1306198 w 1817989"/>
              <a:gd name="connsiteY78" fmla="*/ 554039 h 1933415"/>
              <a:gd name="connsiteX79" fmla="*/ 1299374 w 1817989"/>
              <a:gd name="connsiteY79" fmla="*/ 533567 h 1933415"/>
              <a:gd name="connsiteX80" fmla="*/ 1278903 w 1817989"/>
              <a:gd name="connsiteY80" fmla="*/ 513096 h 1933415"/>
              <a:gd name="connsiteX81" fmla="*/ 1265255 w 1817989"/>
              <a:gd name="connsiteY81" fmla="*/ 485800 h 1933415"/>
              <a:gd name="connsiteX82" fmla="*/ 1217488 w 1817989"/>
              <a:gd name="connsiteY82" fmla="*/ 424385 h 1933415"/>
              <a:gd name="connsiteX83" fmla="*/ 1197016 w 1817989"/>
              <a:gd name="connsiteY83" fmla="*/ 410737 h 1933415"/>
              <a:gd name="connsiteX84" fmla="*/ 1183369 w 1817989"/>
              <a:gd name="connsiteY84" fmla="*/ 390266 h 1933415"/>
              <a:gd name="connsiteX85" fmla="*/ 1142425 w 1817989"/>
              <a:gd name="connsiteY85" fmla="*/ 376618 h 1933415"/>
              <a:gd name="connsiteX86" fmla="*/ 1081010 w 1817989"/>
              <a:gd name="connsiteY86" fmla="*/ 308379 h 1933415"/>
              <a:gd name="connsiteX87" fmla="*/ 1060539 w 1817989"/>
              <a:gd name="connsiteY87" fmla="*/ 294731 h 1933415"/>
              <a:gd name="connsiteX88" fmla="*/ 1012771 w 1817989"/>
              <a:gd name="connsiteY88" fmla="*/ 260612 h 1933415"/>
              <a:gd name="connsiteX89" fmla="*/ 965004 w 1817989"/>
              <a:gd name="connsiteY89" fmla="*/ 233316 h 1933415"/>
              <a:gd name="connsiteX90" fmla="*/ 951357 w 1817989"/>
              <a:gd name="connsiteY90" fmla="*/ 212845 h 1933415"/>
              <a:gd name="connsiteX91" fmla="*/ 930885 w 1817989"/>
              <a:gd name="connsiteY91" fmla="*/ 206021 h 1933415"/>
              <a:gd name="connsiteX92" fmla="*/ 910413 w 1817989"/>
              <a:gd name="connsiteY92" fmla="*/ 192373 h 1933415"/>
              <a:gd name="connsiteX93" fmla="*/ 862646 w 1817989"/>
              <a:gd name="connsiteY93" fmla="*/ 178725 h 1933415"/>
              <a:gd name="connsiteX94" fmla="*/ 842174 w 1817989"/>
              <a:gd name="connsiteY94" fmla="*/ 171902 h 1933415"/>
              <a:gd name="connsiteX95" fmla="*/ 780760 w 1817989"/>
              <a:gd name="connsiteY95" fmla="*/ 144606 h 1933415"/>
              <a:gd name="connsiteX96" fmla="*/ 760288 w 1817989"/>
              <a:gd name="connsiteY96" fmla="*/ 137782 h 1933415"/>
              <a:gd name="connsiteX97" fmla="*/ 739816 w 1817989"/>
              <a:gd name="connsiteY97" fmla="*/ 124134 h 1933415"/>
              <a:gd name="connsiteX98" fmla="*/ 705697 w 1817989"/>
              <a:gd name="connsiteY98" fmla="*/ 117311 h 1933415"/>
              <a:gd name="connsiteX99" fmla="*/ 610163 w 1817989"/>
              <a:gd name="connsiteY99" fmla="*/ 96839 h 1933415"/>
              <a:gd name="connsiteX0" fmla="*/ 619153 w 1826979"/>
              <a:gd name="connsiteY0" fmla="*/ 120095 h 1956671"/>
              <a:gd name="connsiteX1" fmla="*/ 529716 w 1826979"/>
              <a:gd name="connsiteY1" fmla="*/ 21502 h 1956671"/>
              <a:gd name="connsiteX2" fmla="*/ 10811 w 1826979"/>
              <a:gd name="connsiteY2" fmla="*/ 86007 h 1956671"/>
              <a:gd name="connsiteX3" fmla="*/ 594579 w 1826979"/>
              <a:gd name="connsiteY3" fmla="*/ 537546 h 1956671"/>
              <a:gd name="connsiteX4" fmla="*/ 724306 w 1826979"/>
              <a:gd name="connsiteY4" fmla="*/ 666558 h 1956671"/>
              <a:gd name="connsiteX5" fmla="*/ 724306 w 1826979"/>
              <a:gd name="connsiteY5" fmla="*/ 666558 h 1956671"/>
              <a:gd name="connsiteX6" fmla="*/ 724306 w 1826979"/>
              <a:gd name="connsiteY6" fmla="*/ 666558 h 1956671"/>
              <a:gd name="connsiteX7" fmla="*/ 724306 w 1826979"/>
              <a:gd name="connsiteY7" fmla="*/ 666558 h 1956671"/>
              <a:gd name="connsiteX8" fmla="*/ 724306 w 1826979"/>
              <a:gd name="connsiteY8" fmla="*/ 666558 h 1956671"/>
              <a:gd name="connsiteX9" fmla="*/ 724306 w 1826979"/>
              <a:gd name="connsiteY9" fmla="*/ 666558 h 1956671"/>
              <a:gd name="connsiteX10" fmla="*/ 789169 w 1826979"/>
              <a:gd name="connsiteY10" fmla="*/ 731063 h 1956671"/>
              <a:gd name="connsiteX11" fmla="*/ 724306 w 1826979"/>
              <a:gd name="connsiteY11" fmla="*/ 666558 h 1956671"/>
              <a:gd name="connsiteX12" fmla="*/ 741982 w 1826979"/>
              <a:gd name="connsiteY12" fmla="*/ 638710 h 1956671"/>
              <a:gd name="connsiteX13" fmla="*/ 762454 w 1826979"/>
              <a:gd name="connsiteY13" fmla="*/ 700125 h 1956671"/>
              <a:gd name="connsiteX14" fmla="*/ 782926 w 1826979"/>
              <a:gd name="connsiteY14" fmla="*/ 754716 h 1956671"/>
              <a:gd name="connsiteX15" fmla="*/ 796573 w 1826979"/>
              <a:gd name="connsiteY15" fmla="*/ 816131 h 1956671"/>
              <a:gd name="connsiteX16" fmla="*/ 810221 w 1826979"/>
              <a:gd name="connsiteY16" fmla="*/ 836602 h 1956671"/>
              <a:gd name="connsiteX17" fmla="*/ 837517 w 1826979"/>
              <a:gd name="connsiteY17" fmla="*/ 877546 h 1956671"/>
              <a:gd name="connsiteX18" fmla="*/ 851164 w 1826979"/>
              <a:gd name="connsiteY18" fmla="*/ 904841 h 1956671"/>
              <a:gd name="connsiteX19" fmla="*/ 878460 w 1826979"/>
              <a:gd name="connsiteY19" fmla="*/ 938961 h 1956671"/>
              <a:gd name="connsiteX20" fmla="*/ 898932 w 1826979"/>
              <a:gd name="connsiteY20" fmla="*/ 986728 h 1956671"/>
              <a:gd name="connsiteX21" fmla="*/ 912579 w 1826979"/>
              <a:gd name="connsiteY21" fmla="*/ 1007199 h 1956671"/>
              <a:gd name="connsiteX22" fmla="*/ 939875 w 1826979"/>
              <a:gd name="connsiteY22" fmla="*/ 1089086 h 1956671"/>
              <a:gd name="connsiteX23" fmla="*/ 960347 w 1826979"/>
              <a:gd name="connsiteY23" fmla="*/ 1130029 h 1956671"/>
              <a:gd name="connsiteX24" fmla="*/ 967170 w 1826979"/>
              <a:gd name="connsiteY24" fmla="*/ 1150501 h 1956671"/>
              <a:gd name="connsiteX25" fmla="*/ 980818 w 1826979"/>
              <a:gd name="connsiteY25" fmla="*/ 1170972 h 1956671"/>
              <a:gd name="connsiteX26" fmla="*/ 987642 w 1826979"/>
              <a:gd name="connsiteY26" fmla="*/ 1239211 h 1956671"/>
              <a:gd name="connsiteX27" fmla="*/ 1001290 w 1826979"/>
              <a:gd name="connsiteY27" fmla="*/ 1321098 h 1956671"/>
              <a:gd name="connsiteX28" fmla="*/ 1014938 w 1826979"/>
              <a:gd name="connsiteY28" fmla="*/ 1341570 h 1956671"/>
              <a:gd name="connsiteX29" fmla="*/ 1069529 w 1826979"/>
              <a:gd name="connsiteY29" fmla="*/ 1450752 h 1956671"/>
              <a:gd name="connsiteX30" fmla="*/ 1096824 w 1826979"/>
              <a:gd name="connsiteY30" fmla="*/ 1505343 h 1956671"/>
              <a:gd name="connsiteX31" fmla="*/ 1110472 w 1826979"/>
              <a:gd name="connsiteY31" fmla="*/ 1546286 h 1956671"/>
              <a:gd name="connsiteX32" fmla="*/ 1124120 w 1826979"/>
              <a:gd name="connsiteY32" fmla="*/ 1621349 h 1956671"/>
              <a:gd name="connsiteX33" fmla="*/ 1144591 w 1826979"/>
              <a:gd name="connsiteY33" fmla="*/ 1662292 h 1956671"/>
              <a:gd name="connsiteX34" fmla="*/ 1171887 w 1826979"/>
              <a:gd name="connsiteY34" fmla="*/ 1703235 h 1956671"/>
              <a:gd name="connsiteX35" fmla="*/ 1185535 w 1826979"/>
              <a:gd name="connsiteY35" fmla="*/ 1723707 h 1956671"/>
              <a:gd name="connsiteX36" fmla="*/ 1199182 w 1826979"/>
              <a:gd name="connsiteY36" fmla="*/ 1744178 h 1956671"/>
              <a:gd name="connsiteX37" fmla="*/ 1219654 w 1826979"/>
              <a:gd name="connsiteY37" fmla="*/ 1812417 h 1956671"/>
              <a:gd name="connsiteX38" fmla="*/ 1246950 w 1826979"/>
              <a:gd name="connsiteY38" fmla="*/ 1846537 h 1956671"/>
              <a:gd name="connsiteX39" fmla="*/ 1287893 w 1826979"/>
              <a:gd name="connsiteY39" fmla="*/ 1853361 h 1956671"/>
              <a:gd name="connsiteX40" fmla="*/ 1328836 w 1826979"/>
              <a:gd name="connsiteY40" fmla="*/ 1880656 h 1956671"/>
              <a:gd name="connsiteX41" fmla="*/ 1349308 w 1826979"/>
              <a:gd name="connsiteY41" fmla="*/ 1894304 h 1956671"/>
              <a:gd name="connsiteX42" fmla="*/ 1376603 w 1826979"/>
              <a:gd name="connsiteY42" fmla="*/ 1907952 h 1956671"/>
              <a:gd name="connsiteX43" fmla="*/ 1410723 w 1826979"/>
              <a:gd name="connsiteY43" fmla="*/ 1928423 h 1956671"/>
              <a:gd name="connsiteX44" fmla="*/ 1451666 w 1826979"/>
              <a:gd name="connsiteY44" fmla="*/ 1948895 h 1956671"/>
              <a:gd name="connsiteX45" fmla="*/ 1635911 w 1826979"/>
              <a:gd name="connsiteY45" fmla="*/ 1942071 h 1956671"/>
              <a:gd name="connsiteX46" fmla="*/ 1656382 w 1826979"/>
              <a:gd name="connsiteY46" fmla="*/ 1935247 h 1956671"/>
              <a:gd name="connsiteX47" fmla="*/ 1724621 w 1826979"/>
              <a:gd name="connsiteY47" fmla="*/ 1928423 h 1956671"/>
              <a:gd name="connsiteX48" fmla="*/ 1751917 w 1826979"/>
              <a:gd name="connsiteY48" fmla="*/ 1921599 h 1956671"/>
              <a:gd name="connsiteX49" fmla="*/ 1772388 w 1826979"/>
              <a:gd name="connsiteY49" fmla="*/ 1914775 h 1956671"/>
              <a:gd name="connsiteX50" fmla="*/ 1792860 w 1826979"/>
              <a:gd name="connsiteY50" fmla="*/ 1853361 h 1956671"/>
              <a:gd name="connsiteX51" fmla="*/ 1799684 w 1826979"/>
              <a:gd name="connsiteY51" fmla="*/ 1634996 h 1956671"/>
              <a:gd name="connsiteX52" fmla="*/ 1820156 w 1826979"/>
              <a:gd name="connsiteY52" fmla="*/ 1559934 h 1956671"/>
              <a:gd name="connsiteX53" fmla="*/ 1826979 w 1826979"/>
              <a:gd name="connsiteY53" fmla="*/ 1532638 h 1956671"/>
              <a:gd name="connsiteX54" fmla="*/ 1820156 w 1826979"/>
              <a:gd name="connsiteY54" fmla="*/ 1348393 h 1956671"/>
              <a:gd name="connsiteX55" fmla="*/ 1806508 w 1826979"/>
              <a:gd name="connsiteY55" fmla="*/ 1307450 h 1956671"/>
              <a:gd name="connsiteX56" fmla="*/ 1786036 w 1826979"/>
              <a:gd name="connsiteY56" fmla="*/ 1259683 h 1956671"/>
              <a:gd name="connsiteX57" fmla="*/ 1772388 w 1826979"/>
              <a:gd name="connsiteY57" fmla="*/ 1239211 h 1956671"/>
              <a:gd name="connsiteX58" fmla="*/ 1751917 w 1826979"/>
              <a:gd name="connsiteY58" fmla="*/ 1205092 h 1956671"/>
              <a:gd name="connsiteX59" fmla="*/ 1745093 w 1826979"/>
              <a:gd name="connsiteY59" fmla="*/ 1184620 h 1956671"/>
              <a:gd name="connsiteX60" fmla="*/ 1724621 w 1826979"/>
              <a:gd name="connsiteY60" fmla="*/ 1157325 h 1956671"/>
              <a:gd name="connsiteX61" fmla="*/ 1710973 w 1826979"/>
              <a:gd name="connsiteY61" fmla="*/ 1136853 h 1956671"/>
              <a:gd name="connsiteX62" fmla="*/ 1690502 w 1826979"/>
              <a:gd name="connsiteY62" fmla="*/ 1075438 h 1956671"/>
              <a:gd name="connsiteX63" fmla="*/ 1683678 w 1826979"/>
              <a:gd name="connsiteY63" fmla="*/ 1054967 h 1956671"/>
              <a:gd name="connsiteX64" fmla="*/ 1663206 w 1826979"/>
              <a:gd name="connsiteY64" fmla="*/ 1041319 h 1956671"/>
              <a:gd name="connsiteX65" fmla="*/ 1649559 w 1826979"/>
              <a:gd name="connsiteY65" fmla="*/ 1020847 h 1956671"/>
              <a:gd name="connsiteX66" fmla="*/ 1629087 w 1826979"/>
              <a:gd name="connsiteY66" fmla="*/ 986728 h 1956671"/>
              <a:gd name="connsiteX67" fmla="*/ 1588144 w 1826979"/>
              <a:gd name="connsiteY67" fmla="*/ 959432 h 1956671"/>
              <a:gd name="connsiteX68" fmla="*/ 1547200 w 1826979"/>
              <a:gd name="connsiteY68" fmla="*/ 918489 h 1956671"/>
              <a:gd name="connsiteX69" fmla="*/ 1513081 w 1826979"/>
              <a:gd name="connsiteY69" fmla="*/ 863898 h 1956671"/>
              <a:gd name="connsiteX70" fmla="*/ 1499433 w 1826979"/>
              <a:gd name="connsiteY70" fmla="*/ 843426 h 1956671"/>
              <a:gd name="connsiteX71" fmla="*/ 1478961 w 1826979"/>
              <a:gd name="connsiteY71" fmla="*/ 836602 h 1956671"/>
              <a:gd name="connsiteX72" fmla="*/ 1438018 w 1826979"/>
              <a:gd name="connsiteY72" fmla="*/ 816131 h 1956671"/>
              <a:gd name="connsiteX73" fmla="*/ 1424370 w 1826979"/>
              <a:gd name="connsiteY73" fmla="*/ 761540 h 1956671"/>
              <a:gd name="connsiteX74" fmla="*/ 1410723 w 1826979"/>
              <a:gd name="connsiteY74" fmla="*/ 720596 h 1956671"/>
              <a:gd name="connsiteX75" fmla="*/ 1390251 w 1826979"/>
              <a:gd name="connsiteY75" fmla="*/ 706949 h 1956671"/>
              <a:gd name="connsiteX76" fmla="*/ 1362956 w 1826979"/>
              <a:gd name="connsiteY76" fmla="*/ 659181 h 1956671"/>
              <a:gd name="connsiteX77" fmla="*/ 1335660 w 1826979"/>
              <a:gd name="connsiteY77" fmla="*/ 618238 h 1956671"/>
              <a:gd name="connsiteX78" fmla="*/ 1315188 w 1826979"/>
              <a:gd name="connsiteY78" fmla="*/ 577295 h 1956671"/>
              <a:gd name="connsiteX79" fmla="*/ 1308364 w 1826979"/>
              <a:gd name="connsiteY79" fmla="*/ 556823 h 1956671"/>
              <a:gd name="connsiteX80" fmla="*/ 1287893 w 1826979"/>
              <a:gd name="connsiteY80" fmla="*/ 536352 h 1956671"/>
              <a:gd name="connsiteX81" fmla="*/ 1274245 w 1826979"/>
              <a:gd name="connsiteY81" fmla="*/ 509056 h 1956671"/>
              <a:gd name="connsiteX82" fmla="*/ 1226478 w 1826979"/>
              <a:gd name="connsiteY82" fmla="*/ 447641 h 1956671"/>
              <a:gd name="connsiteX83" fmla="*/ 1206006 w 1826979"/>
              <a:gd name="connsiteY83" fmla="*/ 433993 h 1956671"/>
              <a:gd name="connsiteX84" fmla="*/ 1192359 w 1826979"/>
              <a:gd name="connsiteY84" fmla="*/ 413522 h 1956671"/>
              <a:gd name="connsiteX85" fmla="*/ 1151415 w 1826979"/>
              <a:gd name="connsiteY85" fmla="*/ 399874 h 1956671"/>
              <a:gd name="connsiteX86" fmla="*/ 1090000 w 1826979"/>
              <a:gd name="connsiteY86" fmla="*/ 331635 h 1956671"/>
              <a:gd name="connsiteX87" fmla="*/ 1069529 w 1826979"/>
              <a:gd name="connsiteY87" fmla="*/ 317987 h 1956671"/>
              <a:gd name="connsiteX88" fmla="*/ 1021761 w 1826979"/>
              <a:gd name="connsiteY88" fmla="*/ 283868 h 1956671"/>
              <a:gd name="connsiteX89" fmla="*/ 973994 w 1826979"/>
              <a:gd name="connsiteY89" fmla="*/ 256572 h 1956671"/>
              <a:gd name="connsiteX90" fmla="*/ 960347 w 1826979"/>
              <a:gd name="connsiteY90" fmla="*/ 236101 h 1956671"/>
              <a:gd name="connsiteX91" fmla="*/ 939875 w 1826979"/>
              <a:gd name="connsiteY91" fmla="*/ 229277 h 1956671"/>
              <a:gd name="connsiteX92" fmla="*/ 919403 w 1826979"/>
              <a:gd name="connsiteY92" fmla="*/ 215629 h 1956671"/>
              <a:gd name="connsiteX93" fmla="*/ 871636 w 1826979"/>
              <a:gd name="connsiteY93" fmla="*/ 201981 h 1956671"/>
              <a:gd name="connsiteX94" fmla="*/ 851164 w 1826979"/>
              <a:gd name="connsiteY94" fmla="*/ 195158 h 1956671"/>
              <a:gd name="connsiteX95" fmla="*/ 789750 w 1826979"/>
              <a:gd name="connsiteY95" fmla="*/ 167862 h 1956671"/>
              <a:gd name="connsiteX96" fmla="*/ 769278 w 1826979"/>
              <a:gd name="connsiteY96" fmla="*/ 161038 h 1956671"/>
              <a:gd name="connsiteX97" fmla="*/ 748806 w 1826979"/>
              <a:gd name="connsiteY97" fmla="*/ 147390 h 1956671"/>
              <a:gd name="connsiteX98" fmla="*/ 714687 w 1826979"/>
              <a:gd name="connsiteY98" fmla="*/ 140567 h 1956671"/>
              <a:gd name="connsiteX99" fmla="*/ 619153 w 1826979"/>
              <a:gd name="connsiteY99" fmla="*/ 120095 h 1956671"/>
              <a:gd name="connsiteX0" fmla="*/ 619153 w 1826979"/>
              <a:gd name="connsiteY0" fmla="*/ 120095 h 2400876"/>
              <a:gd name="connsiteX1" fmla="*/ 529716 w 1826979"/>
              <a:gd name="connsiteY1" fmla="*/ 21502 h 2400876"/>
              <a:gd name="connsiteX2" fmla="*/ 10811 w 1826979"/>
              <a:gd name="connsiteY2" fmla="*/ 86007 h 2400876"/>
              <a:gd name="connsiteX3" fmla="*/ 594579 w 1826979"/>
              <a:gd name="connsiteY3" fmla="*/ 537546 h 2400876"/>
              <a:gd name="connsiteX4" fmla="*/ 724306 w 1826979"/>
              <a:gd name="connsiteY4" fmla="*/ 666558 h 2400876"/>
              <a:gd name="connsiteX5" fmla="*/ 724306 w 1826979"/>
              <a:gd name="connsiteY5" fmla="*/ 666558 h 2400876"/>
              <a:gd name="connsiteX6" fmla="*/ 724306 w 1826979"/>
              <a:gd name="connsiteY6" fmla="*/ 666558 h 2400876"/>
              <a:gd name="connsiteX7" fmla="*/ 724306 w 1826979"/>
              <a:gd name="connsiteY7" fmla="*/ 666558 h 2400876"/>
              <a:gd name="connsiteX8" fmla="*/ 724306 w 1826979"/>
              <a:gd name="connsiteY8" fmla="*/ 666558 h 2400876"/>
              <a:gd name="connsiteX9" fmla="*/ 724306 w 1826979"/>
              <a:gd name="connsiteY9" fmla="*/ 666558 h 2400876"/>
              <a:gd name="connsiteX10" fmla="*/ 789169 w 1826979"/>
              <a:gd name="connsiteY10" fmla="*/ 731063 h 2400876"/>
              <a:gd name="connsiteX11" fmla="*/ 724306 w 1826979"/>
              <a:gd name="connsiteY11" fmla="*/ 666558 h 2400876"/>
              <a:gd name="connsiteX12" fmla="*/ 741982 w 1826979"/>
              <a:gd name="connsiteY12" fmla="*/ 638710 h 2400876"/>
              <a:gd name="connsiteX13" fmla="*/ 762454 w 1826979"/>
              <a:gd name="connsiteY13" fmla="*/ 700125 h 2400876"/>
              <a:gd name="connsiteX14" fmla="*/ 782926 w 1826979"/>
              <a:gd name="connsiteY14" fmla="*/ 754716 h 2400876"/>
              <a:gd name="connsiteX15" fmla="*/ 796573 w 1826979"/>
              <a:gd name="connsiteY15" fmla="*/ 816131 h 2400876"/>
              <a:gd name="connsiteX16" fmla="*/ 810221 w 1826979"/>
              <a:gd name="connsiteY16" fmla="*/ 836602 h 2400876"/>
              <a:gd name="connsiteX17" fmla="*/ 837517 w 1826979"/>
              <a:gd name="connsiteY17" fmla="*/ 877546 h 2400876"/>
              <a:gd name="connsiteX18" fmla="*/ 851164 w 1826979"/>
              <a:gd name="connsiteY18" fmla="*/ 904841 h 2400876"/>
              <a:gd name="connsiteX19" fmla="*/ 878460 w 1826979"/>
              <a:gd name="connsiteY19" fmla="*/ 938961 h 2400876"/>
              <a:gd name="connsiteX20" fmla="*/ 898932 w 1826979"/>
              <a:gd name="connsiteY20" fmla="*/ 986728 h 2400876"/>
              <a:gd name="connsiteX21" fmla="*/ 912579 w 1826979"/>
              <a:gd name="connsiteY21" fmla="*/ 1007199 h 2400876"/>
              <a:gd name="connsiteX22" fmla="*/ 939875 w 1826979"/>
              <a:gd name="connsiteY22" fmla="*/ 1089086 h 2400876"/>
              <a:gd name="connsiteX23" fmla="*/ 960347 w 1826979"/>
              <a:gd name="connsiteY23" fmla="*/ 1130029 h 2400876"/>
              <a:gd name="connsiteX24" fmla="*/ 967170 w 1826979"/>
              <a:gd name="connsiteY24" fmla="*/ 1150501 h 2400876"/>
              <a:gd name="connsiteX25" fmla="*/ 980818 w 1826979"/>
              <a:gd name="connsiteY25" fmla="*/ 1170972 h 2400876"/>
              <a:gd name="connsiteX26" fmla="*/ 987642 w 1826979"/>
              <a:gd name="connsiteY26" fmla="*/ 1239211 h 2400876"/>
              <a:gd name="connsiteX27" fmla="*/ 1001290 w 1826979"/>
              <a:gd name="connsiteY27" fmla="*/ 1321098 h 2400876"/>
              <a:gd name="connsiteX28" fmla="*/ 1014938 w 1826979"/>
              <a:gd name="connsiteY28" fmla="*/ 1341570 h 2400876"/>
              <a:gd name="connsiteX29" fmla="*/ 1069529 w 1826979"/>
              <a:gd name="connsiteY29" fmla="*/ 1450752 h 2400876"/>
              <a:gd name="connsiteX30" fmla="*/ 1096824 w 1826979"/>
              <a:gd name="connsiteY30" fmla="*/ 1505343 h 2400876"/>
              <a:gd name="connsiteX31" fmla="*/ 1110472 w 1826979"/>
              <a:gd name="connsiteY31" fmla="*/ 1546286 h 2400876"/>
              <a:gd name="connsiteX32" fmla="*/ 129726 w 1826979"/>
              <a:gd name="connsiteY32" fmla="*/ 2386709 h 2400876"/>
              <a:gd name="connsiteX33" fmla="*/ 1144591 w 1826979"/>
              <a:gd name="connsiteY33" fmla="*/ 1662292 h 2400876"/>
              <a:gd name="connsiteX34" fmla="*/ 1171887 w 1826979"/>
              <a:gd name="connsiteY34" fmla="*/ 1703235 h 2400876"/>
              <a:gd name="connsiteX35" fmla="*/ 1185535 w 1826979"/>
              <a:gd name="connsiteY35" fmla="*/ 1723707 h 2400876"/>
              <a:gd name="connsiteX36" fmla="*/ 1199182 w 1826979"/>
              <a:gd name="connsiteY36" fmla="*/ 1744178 h 2400876"/>
              <a:gd name="connsiteX37" fmla="*/ 1219654 w 1826979"/>
              <a:gd name="connsiteY37" fmla="*/ 1812417 h 2400876"/>
              <a:gd name="connsiteX38" fmla="*/ 1246950 w 1826979"/>
              <a:gd name="connsiteY38" fmla="*/ 1846537 h 2400876"/>
              <a:gd name="connsiteX39" fmla="*/ 1287893 w 1826979"/>
              <a:gd name="connsiteY39" fmla="*/ 1853361 h 2400876"/>
              <a:gd name="connsiteX40" fmla="*/ 1328836 w 1826979"/>
              <a:gd name="connsiteY40" fmla="*/ 1880656 h 2400876"/>
              <a:gd name="connsiteX41" fmla="*/ 1349308 w 1826979"/>
              <a:gd name="connsiteY41" fmla="*/ 1894304 h 2400876"/>
              <a:gd name="connsiteX42" fmla="*/ 1376603 w 1826979"/>
              <a:gd name="connsiteY42" fmla="*/ 1907952 h 2400876"/>
              <a:gd name="connsiteX43" fmla="*/ 1410723 w 1826979"/>
              <a:gd name="connsiteY43" fmla="*/ 1928423 h 2400876"/>
              <a:gd name="connsiteX44" fmla="*/ 1451666 w 1826979"/>
              <a:gd name="connsiteY44" fmla="*/ 1948895 h 2400876"/>
              <a:gd name="connsiteX45" fmla="*/ 1635911 w 1826979"/>
              <a:gd name="connsiteY45" fmla="*/ 1942071 h 2400876"/>
              <a:gd name="connsiteX46" fmla="*/ 1656382 w 1826979"/>
              <a:gd name="connsiteY46" fmla="*/ 1935247 h 2400876"/>
              <a:gd name="connsiteX47" fmla="*/ 1724621 w 1826979"/>
              <a:gd name="connsiteY47" fmla="*/ 1928423 h 2400876"/>
              <a:gd name="connsiteX48" fmla="*/ 1751917 w 1826979"/>
              <a:gd name="connsiteY48" fmla="*/ 1921599 h 2400876"/>
              <a:gd name="connsiteX49" fmla="*/ 1772388 w 1826979"/>
              <a:gd name="connsiteY49" fmla="*/ 1914775 h 2400876"/>
              <a:gd name="connsiteX50" fmla="*/ 1792860 w 1826979"/>
              <a:gd name="connsiteY50" fmla="*/ 1853361 h 2400876"/>
              <a:gd name="connsiteX51" fmla="*/ 1799684 w 1826979"/>
              <a:gd name="connsiteY51" fmla="*/ 1634996 h 2400876"/>
              <a:gd name="connsiteX52" fmla="*/ 1820156 w 1826979"/>
              <a:gd name="connsiteY52" fmla="*/ 1559934 h 2400876"/>
              <a:gd name="connsiteX53" fmla="*/ 1826979 w 1826979"/>
              <a:gd name="connsiteY53" fmla="*/ 1532638 h 2400876"/>
              <a:gd name="connsiteX54" fmla="*/ 1820156 w 1826979"/>
              <a:gd name="connsiteY54" fmla="*/ 1348393 h 2400876"/>
              <a:gd name="connsiteX55" fmla="*/ 1806508 w 1826979"/>
              <a:gd name="connsiteY55" fmla="*/ 1307450 h 2400876"/>
              <a:gd name="connsiteX56" fmla="*/ 1786036 w 1826979"/>
              <a:gd name="connsiteY56" fmla="*/ 1259683 h 2400876"/>
              <a:gd name="connsiteX57" fmla="*/ 1772388 w 1826979"/>
              <a:gd name="connsiteY57" fmla="*/ 1239211 h 2400876"/>
              <a:gd name="connsiteX58" fmla="*/ 1751917 w 1826979"/>
              <a:gd name="connsiteY58" fmla="*/ 1205092 h 2400876"/>
              <a:gd name="connsiteX59" fmla="*/ 1745093 w 1826979"/>
              <a:gd name="connsiteY59" fmla="*/ 1184620 h 2400876"/>
              <a:gd name="connsiteX60" fmla="*/ 1724621 w 1826979"/>
              <a:gd name="connsiteY60" fmla="*/ 1157325 h 2400876"/>
              <a:gd name="connsiteX61" fmla="*/ 1710973 w 1826979"/>
              <a:gd name="connsiteY61" fmla="*/ 1136853 h 2400876"/>
              <a:gd name="connsiteX62" fmla="*/ 1690502 w 1826979"/>
              <a:gd name="connsiteY62" fmla="*/ 1075438 h 2400876"/>
              <a:gd name="connsiteX63" fmla="*/ 1683678 w 1826979"/>
              <a:gd name="connsiteY63" fmla="*/ 1054967 h 2400876"/>
              <a:gd name="connsiteX64" fmla="*/ 1663206 w 1826979"/>
              <a:gd name="connsiteY64" fmla="*/ 1041319 h 2400876"/>
              <a:gd name="connsiteX65" fmla="*/ 1649559 w 1826979"/>
              <a:gd name="connsiteY65" fmla="*/ 1020847 h 2400876"/>
              <a:gd name="connsiteX66" fmla="*/ 1629087 w 1826979"/>
              <a:gd name="connsiteY66" fmla="*/ 986728 h 2400876"/>
              <a:gd name="connsiteX67" fmla="*/ 1588144 w 1826979"/>
              <a:gd name="connsiteY67" fmla="*/ 959432 h 2400876"/>
              <a:gd name="connsiteX68" fmla="*/ 1547200 w 1826979"/>
              <a:gd name="connsiteY68" fmla="*/ 918489 h 2400876"/>
              <a:gd name="connsiteX69" fmla="*/ 1513081 w 1826979"/>
              <a:gd name="connsiteY69" fmla="*/ 863898 h 2400876"/>
              <a:gd name="connsiteX70" fmla="*/ 1499433 w 1826979"/>
              <a:gd name="connsiteY70" fmla="*/ 843426 h 2400876"/>
              <a:gd name="connsiteX71" fmla="*/ 1478961 w 1826979"/>
              <a:gd name="connsiteY71" fmla="*/ 836602 h 2400876"/>
              <a:gd name="connsiteX72" fmla="*/ 1438018 w 1826979"/>
              <a:gd name="connsiteY72" fmla="*/ 816131 h 2400876"/>
              <a:gd name="connsiteX73" fmla="*/ 1424370 w 1826979"/>
              <a:gd name="connsiteY73" fmla="*/ 761540 h 2400876"/>
              <a:gd name="connsiteX74" fmla="*/ 1410723 w 1826979"/>
              <a:gd name="connsiteY74" fmla="*/ 720596 h 2400876"/>
              <a:gd name="connsiteX75" fmla="*/ 1390251 w 1826979"/>
              <a:gd name="connsiteY75" fmla="*/ 706949 h 2400876"/>
              <a:gd name="connsiteX76" fmla="*/ 1362956 w 1826979"/>
              <a:gd name="connsiteY76" fmla="*/ 659181 h 2400876"/>
              <a:gd name="connsiteX77" fmla="*/ 1335660 w 1826979"/>
              <a:gd name="connsiteY77" fmla="*/ 618238 h 2400876"/>
              <a:gd name="connsiteX78" fmla="*/ 1315188 w 1826979"/>
              <a:gd name="connsiteY78" fmla="*/ 577295 h 2400876"/>
              <a:gd name="connsiteX79" fmla="*/ 1308364 w 1826979"/>
              <a:gd name="connsiteY79" fmla="*/ 556823 h 2400876"/>
              <a:gd name="connsiteX80" fmla="*/ 1287893 w 1826979"/>
              <a:gd name="connsiteY80" fmla="*/ 536352 h 2400876"/>
              <a:gd name="connsiteX81" fmla="*/ 1274245 w 1826979"/>
              <a:gd name="connsiteY81" fmla="*/ 509056 h 2400876"/>
              <a:gd name="connsiteX82" fmla="*/ 1226478 w 1826979"/>
              <a:gd name="connsiteY82" fmla="*/ 447641 h 2400876"/>
              <a:gd name="connsiteX83" fmla="*/ 1206006 w 1826979"/>
              <a:gd name="connsiteY83" fmla="*/ 433993 h 2400876"/>
              <a:gd name="connsiteX84" fmla="*/ 1192359 w 1826979"/>
              <a:gd name="connsiteY84" fmla="*/ 413522 h 2400876"/>
              <a:gd name="connsiteX85" fmla="*/ 1151415 w 1826979"/>
              <a:gd name="connsiteY85" fmla="*/ 399874 h 2400876"/>
              <a:gd name="connsiteX86" fmla="*/ 1090000 w 1826979"/>
              <a:gd name="connsiteY86" fmla="*/ 331635 h 2400876"/>
              <a:gd name="connsiteX87" fmla="*/ 1069529 w 1826979"/>
              <a:gd name="connsiteY87" fmla="*/ 317987 h 2400876"/>
              <a:gd name="connsiteX88" fmla="*/ 1021761 w 1826979"/>
              <a:gd name="connsiteY88" fmla="*/ 283868 h 2400876"/>
              <a:gd name="connsiteX89" fmla="*/ 973994 w 1826979"/>
              <a:gd name="connsiteY89" fmla="*/ 256572 h 2400876"/>
              <a:gd name="connsiteX90" fmla="*/ 960347 w 1826979"/>
              <a:gd name="connsiteY90" fmla="*/ 236101 h 2400876"/>
              <a:gd name="connsiteX91" fmla="*/ 939875 w 1826979"/>
              <a:gd name="connsiteY91" fmla="*/ 229277 h 2400876"/>
              <a:gd name="connsiteX92" fmla="*/ 919403 w 1826979"/>
              <a:gd name="connsiteY92" fmla="*/ 215629 h 2400876"/>
              <a:gd name="connsiteX93" fmla="*/ 871636 w 1826979"/>
              <a:gd name="connsiteY93" fmla="*/ 201981 h 2400876"/>
              <a:gd name="connsiteX94" fmla="*/ 851164 w 1826979"/>
              <a:gd name="connsiteY94" fmla="*/ 195158 h 2400876"/>
              <a:gd name="connsiteX95" fmla="*/ 789750 w 1826979"/>
              <a:gd name="connsiteY95" fmla="*/ 167862 h 2400876"/>
              <a:gd name="connsiteX96" fmla="*/ 769278 w 1826979"/>
              <a:gd name="connsiteY96" fmla="*/ 161038 h 2400876"/>
              <a:gd name="connsiteX97" fmla="*/ 748806 w 1826979"/>
              <a:gd name="connsiteY97" fmla="*/ 147390 h 2400876"/>
              <a:gd name="connsiteX98" fmla="*/ 714687 w 1826979"/>
              <a:gd name="connsiteY98" fmla="*/ 140567 h 2400876"/>
              <a:gd name="connsiteX99" fmla="*/ 619153 w 1826979"/>
              <a:gd name="connsiteY99" fmla="*/ 120095 h 2400876"/>
              <a:gd name="connsiteX0" fmla="*/ 619153 w 1826979"/>
              <a:gd name="connsiteY0" fmla="*/ 120095 h 2594395"/>
              <a:gd name="connsiteX1" fmla="*/ 529716 w 1826979"/>
              <a:gd name="connsiteY1" fmla="*/ 21502 h 2594395"/>
              <a:gd name="connsiteX2" fmla="*/ 10811 w 1826979"/>
              <a:gd name="connsiteY2" fmla="*/ 86007 h 2594395"/>
              <a:gd name="connsiteX3" fmla="*/ 594579 w 1826979"/>
              <a:gd name="connsiteY3" fmla="*/ 537546 h 2594395"/>
              <a:gd name="connsiteX4" fmla="*/ 724306 w 1826979"/>
              <a:gd name="connsiteY4" fmla="*/ 666558 h 2594395"/>
              <a:gd name="connsiteX5" fmla="*/ 724306 w 1826979"/>
              <a:gd name="connsiteY5" fmla="*/ 666558 h 2594395"/>
              <a:gd name="connsiteX6" fmla="*/ 724306 w 1826979"/>
              <a:gd name="connsiteY6" fmla="*/ 666558 h 2594395"/>
              <a:gd name="connsiteX7" fmla="*/ 724306 w 1826979"/>
              <a:gd name="connsiteY7" fmla="*/ 666558 h 2594395"/>
              <a:gd name="connsiteX8" fmla="*/ 724306 w 1826979"/>
              <a:gd name="connsiteY8" fmla="*/ 666558 h 2594395"/>
              <a:gd name="connsiteX9" fmla="*/ 724306 w 1826979"/>
              <a:gd name="connsiteY9" fmla="*/ 666558 h 2594395"/>
              <a:gd name="connsiteX10" fmla="*/ 789169 w 1826979"/>
              <a:gd name="connsiteY10" fmla="*/ 731063 h 2594395"/>
              <a:gd name="connsiteX11" fmla="*/ 724306 w 1826979"/>
              <a:gd name="connsiteY11" fmla="*/ 666558 h 2594395"/>
              <a:gd name="connsiteX12" fmla="*/ 741982 w 1826979"/>
              <a:gd name="connsiteY12" fmla="*/ 638710 h 2594395"/>
              <a:gd name="connsiteX13" fmla="*/ 762454 w 1826979"/>
              <a:gd name="connsiteY13" fmla="*/ 700125 h 2594395"/>
              <a:gd name="connsiteX14" fmla="*/ 782926 w 1826979"/>
              <a:gd name="connsiteY14" fmla="*/ 754716 h 2594395"/>
              <a:gd name="connsiteX15" fmla="*/ 796573 w 1826979"/>
              <a:gd name="connsiteY15" fmla="*/ 816131 h 2594395"/>
              <a:gd name="connsiteX16" fmla="*/ 810221 w 1826979"/>
              <a:gd name="connsiteY16" fmla="*/ 836602 h 2594395"/>
              <a:gd name="connsiteX17" fmla="*/ 837517 w 1826979"/>
              <a:gd name="connsiteY17" fmla="*/ 877546 h 2594395"/>
              <a:gd name="connsiteX18" fmla="*/ 851164 w 1826979"/>
              <a:gd name="connsiteY18" fmla="*/ 904841 h 2594395"/>
              <a:gd name="connsiteX19" fmla="*/ 878460 w 1826979"/>
              <a:gd name="connsiteY19" fmla="*/ 938961 h 2594395"/>
              <a:gd name="connsiteX20" fmla="*/ 898932 w 1826979"/>
              <a:gd name="connsiteY20" fmla="*/ 986728 h 2594395"/>
              <a:gd name="connsiteX21" fmla="*/ 912579 w 1826979"/>
              <a:gd name="connsiteY21" fmla="*/ 1007199 h 2594395"/>
              <a:gd name="connsiteX22" fmla="*/ 939875 w 1826979"/>
              <a:gd name="connsiteY22" fmla="*/ 1089086 h 2594395"/>
              <a:gd name="connsiteX23" fmla="*/ 960347 w 1826979"/>
              <a:gd name="connsiteY23" fmla="*/ 1130029 h 2594395"/>
              <a:gd name="connsiteX24" fmla="*/ 967170 w 1826979"/>
              <a:gd name="connsiteY24" fmla="*/ 1150501 h 2594395"/>
              <a:gd name="connsiteX25" fmla="*/ 980818 w 1826979"/>
              <a:gd name="connsiteY25" fmla="*/ 1170972 h 2594395"/>
              <a:gd name="connsiteX26" fmla="*/ 987642 w 1826979"/>
              <a:gd name="connsiteY26" fmla="*/ 1239211 h 2594395"/>
              <a:gd name="connsiteX27" fmla="*/ 1001290 w 1826979"/>
              <a:gd name="connsiteY27" fmla="*/ 1321098 h 2594395"/>
              <a:gd name="connsiteX28" fmla="*/ 1014938 w 1826979"/>
              <a:gd name="connsiteY28" fmla="*/ 1341570 h 2594395"/>
              <a:gd name="connsiteX29" fmla="*/ 1069529 w 1826979"/>
              <a:gd name="connsiteY29" fmla="*/ 1450752 h 2594395"/>
              <a:gd name="connsiteX30" fmla="*/ 1096824 w 1826979"/>
              <a:gd name="connsiteY30" fmla="*/ 1505343 h 2594395"/>
              <a:gd name="connsiteX31" fmla="*/ 1110472 w 1826979"/>
              <a:gd name="connsiteY31" fmla="*/ 1546286 h 2594395"/>
              <a:gd name="connsiteX32" fmla="*/ 129726 w 1826979"/>
              <a:gd name="connsiteY32" fmla="*/ 2386709 h 2594395"/>
              <a:gd name="connsiteX33" fmla="*/ 713495 w 1826979"/>
              <a:gd name="connsiteY33" fmla="*/ 2580227 h 2594395"/>
              <a:gd name="connsiteX34" fmla="*/ 1171887 w 1826979"/>
              <a:gd name="connsiteY34" fmla="*/ 1703235 h 2594395"/>
              <a:gd name="connsiteX35" fmla="*/ 1185535 w 1826979"/>
              <a:gd name="connsiteY35" fmla="*/ 1723707 h 2594395"/>
              <a:gd name="connsiteX36" fmla="*/ 1199182 w 1826979"/>
              <a:gd name="connsiteY36" fmla="*/ 1744178 h 2594395"/>
              <a:gd name="connsiteX37" fmla="*/ 1219654 w 1826979"/>
              <a:gd name="connsiteY37" fmla="*/ 1812417 h 2594395"/>
              <a:gd name="connsiteX38" fmla="*/ 1246950 w 1826979"/>
              <a:gd name="connsiteY38" fmla="*/ 1846537 h 2594395"/>
              <a:gd name="connsiteX39" fmla="*/ 1287893 w 1826979"/>
              <a:gd name="connsiteY39" fmla="*/ 1853361 h 2594395"/>
              <a:gd name="connsiteX40" fmla="*/ 1328836 w 1826979"/>
              <a:gd name="connsiteY40" fmla="*/ 1880656 h 2594395"/>
              <a:gd name="connsiteX41" fmla="*/ 1349308 w 1826979"/>
              <a:gd name="connsiteY41" fmla="*/ 1894304 h 2594395"/>
              <a:gd name="connsiteX42" fmla="*/ 1376603 w 1826979"/>
              <a:gd name="connsiteY42" fmla="*/ 1907952 h 2594395"/>
              <a:gd name="connsiteX43" fmla="*/ 1410723 w 1826979"/>
              <a:gd name="connsiteY43" fmla="*/ 1928423 h 2594395"/>
              <a:gd name="connsiteX44" fmla="*/ 1451666 w 1826979"/>
              <a:gd name="connsiteY44" fmla="*/ 1948895 h 2594395"/>
              <a:gd name="connsiteX45" fmla="*/ 1635911 w 1826979"/>
              <a:gd name="connsiteY45" fmla="*/ 1942071 h 2594395"/>
              <a:gd name="connsiteX46" fmla="*/ 1656382 w 1826979"/>
              <a:gd name="connsiteY46" fmla="*/ 1935247 h 2594395"/>
              <a:gd name="connsiteX47" fmla="*/ 1724621 w 1826979"/>
              <a:gd name="connsiteY47" fmla="*/ 1928423 h 2594395"/>
              <a:gd name="connsiteX48" fmla="*/ 1751917 w 1826979"/>
              <a:gd name="connsiteY48" fmla="*/ 1921599 h 2594395"/>
              <a:gd name="connsiteX49" fmla="*/ 1772388 w 1826979"/>
              <a:gd name="connsiteY49" fmla="*/ 1914775 h 2594395"/>
              <a:gd name="connsiteX50" fmla="*/ 1792860 w 1826979"/>
              <a:gd name="connsiteY50" fmla="*/ 1853361 h 2594395"/>
              <a:gd name="connsiteX51" fmla="*/ 1799684 w 1826979"/>
              <a:gd name="connsiteY51" fmla="*/ 1634996 h 2594395"/>
              <a:gd name="connsiteX52" fmla="*/ 1820156 w 1826979"/>
              <a:gd name="connsiteY52" fmla="*/ 1559934 h 2594395"/>
              <a:gd name="connsiteX53" fmla="*/ 1826979 w 1826979"/>
              <a:gd name="connsiteY53" fmla="*/ 1532638 h 2594395"/>
              <a:gd name="connsiteX54" fmla="*/ 1820156 w 1826979"/>
              <a:gd name="connsiteY54" fmla="*/ 1348393 h 2594395"/>
              <a:gd name="connsiteX55" fmla="*/ 1806508 w 1826979"/>
              <a:gd name="connsiteY55" fmla="*/ 1307450 h 2594395"/>
              <a:gd name="connsiteX56" fmla="*/ 1786036 w 1826979"/>
              <a:gd name="connsiteY56" fmla="*/ 1259683 h 2594395"/>
              <a:gd name="connsiteX57" fmla="*/ 1772388 w 1826979"/>
              <a:gd name="connsiteY57" fmla="*/ 1239211 h 2594395"/>
              <a:gd name="connsiteX58" fmla="*/ 1751917 w 1826979"/>
              <a:gd name="connsiteY58" fmla="*/ 1205092 h 2594395"/>
              <a:gd name="connsiteX59" fmla="*/ 1745093 w 1826979"/>
              <a:gd name="connsiteY59" fmla="*/ 1184620 h 2594395"/>
              <a:gd name="connsiteX60" fmla="*/ 1724621 w 1826979"/>
              <a:gd name="connsiteY60" fmla="*/ 1157325 h 2594395"/>
              <a:gd name="connsiteX61" fmla="*/ 1710973 w 1826979"/>
              <a:gd name="connsiteY61" fmla="*/ 1136853 h 2594395"/>
              <a:gd name="connsiteX62" fmla="*/ 1690502 w 1826979"/>
              <a:gd name="connsiteY62" fmla="*/ 1075438 h 2594395"/>
              <a:gd name="connsiteX63" fmla="*/ 1683678 w 1826979"/>
              <a:gd name="connsiteY63" fmla="*/ 1054967 h 2594395"/>
              <a:gd name="connsiteX64" fmla="*/ 1663206 w 1826979"/>
              <a:gd name="connsiteY64" fmla="*/ 1041319 h 2594395"/>
              <a:gd name="connsiteX65" fmla="*/ 1649559 w 1826979"/>
              <a:gd name="connsiteY65" fmla="*/ 1020847 h 2594395"/>
              <a:gd name="connsiteX66" fmla="*/ 1629087 w 1826979"/>
              <a:gd name="connsiteY66" fmla="*/ 986728 h 2594395"/>
              <a:gd name="connsiteX67" fmla="*/ 1588144 w 1826979"/>
              <a:gd name="connsiteY67" fmla="*/ 959432 h 2594395"/>
              <a:gd name="connsiteX68" fmla="*/ 1547200 w 1826979"/>
              <a:gd name="connsiteY68" fmla="*/ 918489 h 2594395"/>
              <a:gd name="connsiteX69" fmla="*/ 1513081 w 1826979"/>
              <a:gd name="connsiteY69" fmla="*/ 863898 h 2594395"/>
              <a:gd name="connsiteX70" fmla="*/ 1499433 w 1826979"/>
              <a:gd name="connsiteY70" fmla="*/ 843426 h 2594395"/>
              <a:gd name="connsiteX71" fmla="*/ 1478961 w 1826979"/>
              <a:gd name="connsiteY71" fmla="*/ 836602 h 2594395"/>
              <a:gd name="connsiteX72" fmla="*/ 1438018 w 1826979"/>
              <a:gd name="connsiteY72" fmla="*/ 816131 h 2594395"/>
              <a:gd name="connsiteX73" fmla="*/ 1424370 w 1826979"/>
              <a:gd name="connsiteY73" fmla="*/ 761540 h 2594395"/>
              <a:gd name="connsiteX74" fmla="*/ 1410723 w 1826979"/>
              <a:gd name="connsiteY74" fmla="*/ 720596 h 2594395"/>
              <a:gd name="connsiteX75" fmla="*/ 1390251 w 1826979"/>
              <a:gd name="connsiteY75" fmla="*/ 706949 h 2594395"/>
              <a:gd name="connsiteX76" fmla="*/ 1362956 w 1826979"/>
              <a:gd name="connsiteY76" fmla="*/ 659181 h 2594395"/>
              <a:gd name="connsiteX77" fmla="*/ 1335660 w 1826979"/>
              <a:gd name="connsiteY77" fmla="*/ 618238 h 2594395"/>
              <a:gd name="connsiteX78" fmla="*/ 1315188 w 1826979"/>
              <a:gd name="connsiteY78" fmla="*/ 577295 h 2594395"/>
              <a:gd name="connsiteX79" fmla="*/ 1308364 w 1826979"/>
              <a:gd name="connsiteY79" fmla="*/ 556823 h 2594395"/>
              <a:gd name="connsiteX80" fmla="*/ 1287893 w 1826979"/>
              <a:gd name="connsiteY80" fmla="*/ 536352 h 2594395"/>
              <a:gd name="connsiteX81" fmla="*/ 1274245 w 1826979"/>
              <a:gd name="connsiteY81" fmla="*/ 509056 h 2594395"/>
              <a:gd name="connsiteX82" fmla="*/ 1226478 w 1826979"/>
              <a:gd name="connsiteY82" fmla="*/ 447641 h 2594395"/>
              <a:gd name="connsiteX83" fmla="*/ 1206006 w 1826979"/>
              <a:gd name="connsiteY83" fmla="*/ 433993 h 2594395"/>
              <a:gd name="connsiteX84" fmla="*/ 1192359 w 1826979"/>
              <a:gd name="connsiteY84" fmla="*/ 413522 h 2594395"/>
              <a:gd name="connsiteX85" fmla="*/ 1151415 w 1826979"/>
              <a:gd name="connsiteY85" fmla="*/ 399874 h 2594395"/>
              <a:gd name="connsiteX86" fmla="*/ 1090000 w 1826979"/>
              <a:gd name="connsiteY86" fmla="*/ 331635 h 2594395"/>
              <a:gd name="connsiteX87" fmla="*/ 1069529 w 1826979"/>
              <a:gd name="connsiteY87" fmla="*/ 317987 h 2594395"/>
              <a:gd name="connsiteX88" fmla="*/ 1021761 w 1826979"/>
              <a:gd name="connsiteY88" fmla="*/ 283868 h 2594395"/>
              <a:gd name="connsiteX89" fmla="*/ 973994 w 1826979"/>
              <a:gd name="connsiteY89" fmla="*/ 256572 h 2594395"/>
              <a:gd name="connsiteX90" fmla="*/ 960347 w 1826979"/>
              <a:gd name="connsiteY90" fmla="*/ 236101 h 2594395"/>
              <a:gd name="connsiteX91" fmla="*/ 939875 w 1826979"/>
              <a:gd name="connsiteY91" fmla="*/ 229277 h 2594395"/>
              <a:gd name="connsiteX92" fmla="*/ 919403 w 1826979"/>
              <a:gd name="connsiteY92" fmla="*/ 215629 h 2594395"/>
              <a:gd name="connsiteX93" fmla="*/ 871636 w 1826979"/>
              <a:gd name="connsiteY93" fmla="*/ 201981 h 2594395"/>
              <a:gd name="connsiteX94" fmla="*/ 851164 w 1826979"/>
              <a:gd name="connsiteY94" fmla="*/ 195158 h 2594395"/>
              <a:gd name="connsiteX95" fmla="*/ 789750 w 1826979"/>
              <a:gd name="connsiteY95" fmla="*/ 167862 h 2594395"/>
              <a:gd name="connsiteX96" fmla="*/ 769278 w 1826979"/>
              <a:gd name="connsiteY96" fmla="*/ 161038 h 2594395"/>
              <a:gd name="connsiteX97" fmla="*/ 748806 w 1826979"/>
              <a:gd name="connsiteY97" fmla="*/ 147390 h 2594395"/>
              <a:gd name="connsiteX98" fmla="*/ 714687 w 1826979"/>
              <a:gd name="connsiteY98" fmla="*/ 140567 h 2594395"/>
              <a:gd name="connsiteX99" fmla="*/ 619153 w 1826979"/>
              <a:gd name="connsiteY99" fmla="*/ 120095 h 2594395"/>
              <a:gd name="connsiteX0" fmla="*/ 619153 w 1826979"/>
              <a:gd name="connsiteY0" fmla="*/ 120095 h 2594395"/>
              <a:gd name="connsiteX1" fmla="*/ 529716 w 1826979"/>
              <a:gd name="connsiteY1" fmla="*/ 21502 h 2594395"/>
              <a:gd name="connsiteX2" fmla="*/ 10811 w 1826979"/>
              <a:gd name="connsiteY2" fmla="*/ 86007 h 2594395"/>
              <a:gd name="connsiteX3" fmla="*/ 594579 w 1826979"/>
              <a:gd name="connsiteY3" fmla="*/ 537546 h 2594395"/>
              <a:gd name="connsiteX4" fmla="*/ 724306 w 1826979"/>
              <a:gd name="connsiteY4" fmla="*/ 666558 h 2594395"/>
              <a:gd name="connsiteX5" fmla="*/ 724306 w 1826979"/>
              <a:gd name="connsiteY5" fmla="*/ 666558 h 2594395"/>
              <a:gd name="connsiteX6" fmla="*/ 724306 w 1826979"/>
              <a:gd name="connsiteY6" fmla="*/ 666558 h 2594395"/>
              <a:gd name="connsiteX7" fmla="*/ 724306 w 1826979"/>
              <a:gd name="connsiteY7" fmla="*/ 666558 h 2594395"/>
              <a:gd name="connsiteX8" fmla="*/ 724306 w 1826979"/>
              <a:gd name="connsiteY8" fmla="*/ 666558 h 2594395"/>
              <a:gd name="connsiteX9" fmla="*/ 724306 w 1826979"/>
              <a:gd name="connsiteY9" fmla="*/ 666558 h 2594395"/>
              <a:gd name="connsiteX10" fmla="*/ 789169 w 1826979"/>
              <a:gd name="connsiteY10" fmla="*/ 731063 h 2594395"/>
              <a:gd name="connsiteX11" fmla="*/ 724306 w 1826979"/>
              <a:gd name="connsiteY11" fmla="*/ 666558 h 2594395"/>
              <a:gd name="connsiteX12" fmla="*/ 741982 w 1826979"/>
              <a:gd name="connsiteY12" fmla="*/ 638710 h 2594395"/>
              <a:gd name="connsiteX13" fmla="*/ 762454 w 1826979"/>
              <a:gd name="connsiteY13" fmla="*/ 700125 h 2594395"/>
              <a:gd name="connsiteX14" fmla="*/ 782926 w 1826979"/>
              <a:gd name="connsiteY14" fmla="*/ 754716 h 2594395"/>
              <a:gd name="connsiteX15" fmla="*/ 796573 w 1826979"/>
              <a:gd name="connsiteY15" fmla="*/ 816131 h 2594395"/>
              <a:gd name="connsiteX16" fmla="*/ 810221 w 1826979"/>
              <a:gd name="connsiteY16" fmla="*/ 836602 h 2594395"/>
              <a:gd name="connsiteX17" fmla="*/ 837517 w 1826979"/>
              <a:gd name="connsiteY17" fmla="*/ 877546 h 2594395"/>
              <a:gd name="connsiteX18" fmla="*/ 851164 w 1826979"/>
              <a:gd name="connsiteY18" fmla="*/ 904841 h 2594395"/>
              <a:gd name="connsiteX19" fmla="*/ 878460 w 1826979"/>
              <a:gd name="connsiteY19" fmla="*/ 938961 h 2594395"/>
              <a:gd name="connsiteX20" fmla="*/ 898932 w 1826979"/>
              <a:gd name="connsiteY20" fmla="*/ 986728 h 2594395"/>
              <a:gd name="connsiteX21" fmla="*/ 912579 w 1826979"/>
              <a:gd name="connsiteY21" fmla="*/ 1007199 h 2594395"/>
              <a:gd name="connsiteX22" fmla="*/ 939875 w 1826979"/>
              <a:gd name="connsiteY22" fmla="*/ 1089086 h 2594395"/>
              <a:gd name="connsiteX23" fmla="*/ 960347 w 1826979"/>
              <a:gd name="connsiteY23" fmla="*/ 1130029 h 2594395"/>
              <a:gd name="connsiteX24" fmla="*/ 967170 w 1826979"/>
              <a:gd name="connsiteY24" fmla="*/ 1150501 h 2594395"/>
              <a:gd name="connsiteX25" fmla="*/ 980818 w 1826979"/>
              <a:gd name="connsiteY25" fmla="*/ 1170972 h 2594395"/>
              <a:gd name="connsiteX26" fmla="*/ 987642 w 1826979"/>
              <a:gd name="connsiteY26" fmla="*/ 1239211 h 2594395"/>
              <a:gd name="connsiteX27" fmla="*/ 1001290 w 1826979"/>
              <a:gd name="connsiteY27" fmla="*/ 1321098 h 2594395"/>
              <a:gd name="connsiteX28" fmla="*/ 1014938 w 1826979"/>
              <a:gd name="connsiteY28" fmla="*/ 1341570 h 2594395"/>
              <a:gd name="connsiteX29" fmla="*/ 1069529 w 1826979"/>
              <a:gd name="connsiteY29" fmla="*/ 1450752 h 2594395"/>
              <a:gd name="connsiteX30" fmla="*/ 1096824 w 1826979"/>
              <a:gd name="connsiteY30" fmla="*/ 1505343 h 2594395"/>
              <a:gd name="connsiteX31" fmla="*/ 1110472 w 1826979"/>
              <a:gd name="connsiteY31" fmla="*/ 1546286 h 2594395"/>
              <a:gd name="connsiteX32" fmla="*/ 129726 w 1826979"/>
              <a:gd name="connsiteY32" fmla="*/ 2386709 h 2594395"/>
              <a:gd name="connsiteX33" fmla="*/ 713495 w 1826979"/>
              <a:gd name="connsiteY33" fmla="*/ 2580227 h 2594395"/>
              <a:gd name="connsiteX34" fmla="*/ 1362127 w 1826979"/>
              <a:gd name="connsiteY34" fmla="*/ 2193193 h 2594395"/>
              <a:gd name="connsiteX35" fmla="*/ 1185535 w 1826979"/>
              <a:gd name="connsiteY35" fmla="*/ 1723707 h 2594395"/>
              <a:gd name="connsiteX36" fmla="*/ 1199182 w 1826979"/>
              <a:gd name="connsiteY36" fmla="*/ 1744178 h 2594395"/>
              <a:gd name="connsiteX37" fmla="*/ 1219654 w 1826979"/>
              <a:gd name="connsiteY37" fmla="*/ 1812417 h 2594395"/>
              <a:gd name="connsiteX38" fmla="*/ 1246950 w 1826979"/>
              <a:gd name="connsiteY38" fmla="*/ 1846537 h 2594395"/>
              <a:gd name="connsiteX39" fmla="*/ 1287893 w 1826979"/>
              <a:gd name="connsiteY39" fmla="*/ 1853361 h 2594395"/>
              <a:gd name="connsiteX40" fmla="*/ 1328836 w 1826979"/>
              <a:gd name="connsiteY40" fmla="*/ 1880656 h 2594395"/>
              <a:gd name="connsiteX41" fmla="*/ 1349308 w 1826979"/>
              <a:gd name="connsiteY41" fmla="*/ 1894304 h 2594395"/>
              <a:gd name="connsiteX42" fmla="*/ 1376603 w 1826979"/>
              <a:gd name="connsiteY42" fmla="*/ 1907952 h 2594395"/>
              <a:gd name="connsiteX43" fmla="*/ 1410723 w 1826979"/>
              <a:gd name="connsiteY43" fmla="*/ 1928423 h 2594395"/>
              <a:gd name="connsiteX44" fmla="*/ 1451666 w 1826979"/>
              <a:gd name="connsiteY44" fmla="*/ 1948895 h 2594395"/>
              <a:gd name="connsiteX45" fmla="*/ 1635911 w 1826979"/>
              <a:gd name="connsiteY45" fmla="*/ 1942071 h 2594395"/>
              <a:gd name="connsiteX46" fmla="*/ 1656382 w 1826979"/>
              <a:gd name="connsiteY46" fmla="*/ 1935247 h 2594395"/>
              <a:gd name="connsiteX47" fmla="*/ 1724621 w 1826979"/>
              <a:gd name="connsiteY47" fmla="*/ 1928423 h 2594395"/>
              <a:gd name="connsiteX48" fmla="*/ 1751917 w 1826979"/>
              <a:gd name="connsiteY48" fmla="*/ 1921599 h 2594395"/>
              <a:gd name="connsiteX49" fmla="*/ 1772388 w 1826979"/>
              <a:gd name="connsiteY49" fmla="*/ 1914775 h 2594395"/>
              <a:gd name="connsiteX50" fmla="*/ 1792860 w 1826979"/>
              <a:gd name="connsiteY50" fmla="*/ 1853361 h 2594395"/>
              <a:gd name="connsiteX51" fmla="*/ 1799684 w 1826979"/>
              <a:gd name="connsiteY51" fmla="*/ 1634996 h 2594395"/>
              <a:gd name="connsiteX52" fmla="*/ 1820156 w 1826979"/>
              <a:gd name="connsiteY52" fmla="*/ 1559934 h 2594395"/>
              <a:gd name="connsiteX53" fmla="*/ 1826979 w 1826979"/>
              <a:gd name="connsiteY53" fmla="*/ 1532638 h 2594395"/>
              <a:gd name="connsiteX54" fmla="*/ 1820156 w 1826979"/>
              <a:gd name="connsiteY54" fmla="*/ 1348393 h 2594395"/>
              <a:gd name="connsiteX55" fmla="*/ 1806508 w 1826979"/>
              <a:gd name="connsiteY55" fmla="*/ 1307450 h 2594395"/>
              <a:gd name="connsiteX56" fmla="*/ 1786036 w 1826979"/>
              <a:gd name="connsiteY56" fmla="*/ 1259683 h 2594395"/>
              <a:gd name="connsiteX57" fmla="*/ 1772388 w 1826979"/>
              <a:gd name="connsiteY57" fmla="*/ 1239211 h 2594395"/>
              <a:gd name="connsiteX58" fmla="*/ 1751917 w 1826979"/>
              <a:gd name="connsiteY58" fmla="*/ 1205092 h 2594395"/>
              <a:gd name="connsiteX59" fmla="*/ 1745093 w 1826979"/>
              <a:gd name="connsiteY59" fmla="*/ 1184620 h 2594395"/>
              <a:gd name="connsiteX60" fmla="*/ 1724621 w 1826979"/>
              <a:gd name="connsiteY60" fmla="*/ 1157325 h 2594395"/>
              <a:gd name="connsiteX61" fmla="*/ 1710973 w 1826979"/>
              <a:gd name="connsiteY61" fmla="*/ 1136853 h 2594395"/>
              <a:gd name="connsiteX62" fmla="*/ 1690502 w 1826979"/>
              <a:gd name="connsiteY62" fmla="*/ 1075438 h 2594395"/>
              <a:gd name="connsiteX63" fmla="*/ 1683678 w 1826979"/>
              <a:gd name="connsiteY63" fmla="*/ 1054967 h 2594395"/>
              <a:gd name="connsiteX64" fmla="*/ 1663206 w 1826979"/>
              <a:gd name="connsiteY64" fmla="*/ 1041319 h 2594395"/>
              <a:gd name="connsiteX65" fmla="*/ 1649559 w 1826979"/>
              <a:gd name="connsiteY65" fmla="*/ 1020847 h 2594395"/>
              <a:gd name="connsiteX66" fmla="*/ 1629087 w 1826979"/>
              <a:gd name="connsiteY66" fmla="*/ 986728 h 2594395"/>
              <a:gd name="connsiteX67" fmla="*/ 1588144 w 1826979"/>
              <a:gd name="connsiteY67" fmla="*/ 959432 h 2594395"/>
              <a:gd name="connsiteX68" fmla="*/ 1547200 w 1826979"/>
              <a:gd name="connsiteY68" fmla="*/ 918489 h 2594395"/>
              <a:gd name="connsiteX69" fmla="*/ 1513081 w 1826979"/>
              <a:gd name="connsiteY69" fmla="*/ 863898 h 2594395"/>
              <a:gd name="connsiteX70" fmla="*/ 1499433 w 1826979"/>
              <a:gd name="connsiteY70" fmla="*/ 843426 h 2594395"/>
              <a:gd name="connsiteX71" fmla="*/ 1478961 w 1826979"/>
              <a:gd name="connsiteY71" fmla="*/ 836602 h 2594395"/>
              <a:gd name="connsiteX72" fmla="*/ 1438018 w 1826979"/>
              <a:gd name="connsiteY72" fmla="*/ 816131 h 2594395"/>
              <a:gd name="connsiteX73" fmla="*/ 1424370 w 1826979"/>
              <a:gd name="connsiteY73" fmla="*/ 761540 h 2594395"/>
              <a:gd name="connsiteX74" fmla="*/ 1410723 w 1826979"/>
              <a:gd name="connsiteY74" fmla="*/ 720596 h 2594395"/>
              <a:gd name="connsiteX75" fmla="*/ 1390251 w 1826979"/>
              <a:gd name="connsiteY75" fmla="*/ 706949 h 2594395"/>
              <a:gd name="connsiteX76" fmla="*/ 1362956 w 1826979"/>
              <a:gd name="connsiteY76" fmla="*/ 659181 h 2594395"/>
              <a:gd name="connsiteX77" fmla="*/ 1335660 w 1826979"/>
              <a:gd name="connsiteY77" fmla="*/ 618238 h 2594395"/>
              <a:gd name="connsiteX78" fmla="*/ 1315188 w 1826979"/>
              <a:gd name="connsiteY78" fmla="*/ 577295 h 2594395"/>
              <a:gd name="connsiteX79" fmla="*/ 1308364 w 1826979"/>
              <a:gd name="connsiteY79" fmla="*/ 556823 h 2594395"/>
              <a:gd name="connsiteX80" fmla="*/ 1287893 w 1826979"/>
              <a:gd name="connsiteY80" fmla="*/ 536352 h 2594395"/>
              <a:gd name="connsiteX81" fmla="*/ 1274245 w 1826979"/>
              <a:gd name="connsiteY81" fmla="*/ 509056 h 2594395"/>
              <a:gd name="connsiteX82" fmla="*/ 1226478 w 1826979"/>
              <a:gd name="connsiteY82" fmla="*/ 447641 h 2594395"/>
              <a:gd name="connsiteX83" fmla="*/ 1206006 w 1826979"/>
              <a:gd name="connsiteY83" fmla="*/ 433993 h 2594395"/>
              <a:gd name="connsiteX84" fmla="*/ 1192359 w 1826979"/>
              <a:gd name="connsiteY84" fmla="*/ 413522 h 2594395"/>
              <a:gd name="connsiteX85" fmla="*/ 1151415 w 1826979"/>
              <a:gd name="connsiteY85" fmla="*/ 399874 h 2594395"/>
              <a:gd name="connsiteX86" fmla="*/ 1090000 w 1826979"/>
              <a:gd name="connsiteY86" fmla="*/ 331635 h 2594395"/>
              <a:gd name="connsiteX87" fmla="*/ 1069529 w 1826979"/>
              <a:gd name="connsiteY87" fmla="*/ 317987 h 2594395"/>
              <a:gd name="connsiteX88" fmla="*/ 1021761 w 1826979"/>
              <a:gd name="connsiteY88" fmla="*/ 283868 h 2594395"/>
              <a:gd name="connsiteX89" fmla="*/ 973994 w 1826979"/>
              <a:gd name="connsiteY89" fmla="*/ 256572 h 2594395"/>
              <a:gd name="connsiteX90" fmla="*/ 960347 w 1826979"/>
              <a:gd name="connsiteY90" fmla="*/ 236101 h 2594395"/>
              <a:gd name="connsiteX91" fmla="*/ 939875 w 1826979"/>
              <a:gd name="connsiteY91" fmla="*/ 229277 h 2594395"/>
              <a:gd name="connsiteX92" fmla="*/ 919403 w 1826979"/>
              <a:gd name="connsiteY92" fmla="*/ 215629 h 2594395"/>
              <a:gd name="connsiteX93" fmla="*/ 871636 w 1826979"/>
              <a:gd name="connsiteY93" fmla="*/ 201981 h 2594395"/>
              <a:gd name="connsiteX94" fmla="*/ 851164 w 1826979"/>
              <a:gd name="connsiteY94" fmla="*/ 195158 h 2594395"/>
              <a:gd name="connsiteX95" fmla="*/ 789750 w 1826979"/>
              <a:gd name="connsiteY95" fmla="*/ 167862 h 2594395"/>
              <a:gd name="connsiteX96" fmla="*/ 769278 w 1826979"/>
              <a:gd name="connsiteY96" fmla="*/ 161038 h 2594395"/>
              <a:gd name="connsiteX97" fmla="*/ 748806 w 1826979"/>
              <a:gd name="connsiteY97" fmla="*/ 147390 h 2594395"/>
              <a:gd name="connsiteX98" fmla="*/ 714687 w 1826979"/>
              <a:gd name="connsiteY98" fmla="*/ 140567 h 2594395"/>
              <a:gd name="connsiteX99" fmla="*/ 619153 w 1826979"/>
              <a:gd name="connsiteY99" fmla="*/ 120095 h 2594395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362127 w 1826979"/>
              <a:gd name="connsiteY35" fmla="*/ 2193193 h 2580227"/>
              <a:gd name="connsiteX36" fmla="*/ 1185535 w 1826979"/>
              <a:gd name="connsiteY36" fmla="*/ 1723707 h 2580227"/>
              <a:gd name="connsiteX37" fmla="*/ 1199182 w 1826979"/>
              <a:gd name="connsiteY37" fmla="*/ 1744178 h 2580227"/>
              <a:gd name="connsiteX38" fmla="*/ 1219654 w 1826979"/>
              <a:gd name="connsiteY38" fmla="*/ 1812417 h 2580227"/>
              <a:gd name="connsiteX39" fmla="*/ 1246950 w 1826979"/>
              <a:gd name="connsiteY39" fmla="*/ 1846537 h 2580227"/>
              <a:gd name="connsiteX40" fmla="*/ 1287893 w 1826979"/>
              <a:gd name="connsiteY40" fmla="*/ 1853361 h 2580227"/>
              <a:gd name="connsiteX41" fmla="*/ 1328836 w 1826979"/>
              <a:gd name="connsiteY41" fmla="*/ 1880656 h 2580227"/>
              <a:gd name="connsiteX42" fmla="*/ 1349308 w 1826979"/>
              <a:gd name="connsiteY42" fmla="*/ 1894304 h 2580227"/>
              <a:gd name="connsiteX43" fmla="*/ 1376603 w 1826979"/>
              <a:gd name="connsiteY43" fmla="*/ 1907952 h 2580227"/>
              <a:gd name="connsiteX44" fmla="*/ 1410723 w 1826979"/>
              <a:gd name="connsiteY44" fmla="*/ 1928423 h 2580227"/>
              <a:gd name="connsiteX45" fmla="*/ 1451666 w 1826979"/>
              <a:gd name="connsiteY45" fmla="*/ 1948895 h 2580227"/>
              <a:gd name="connsiteX46" fmla="*/ 1635911 w 1826979"/>
              <a:gd name="connsiteY46" fmla="*/ 1942071 h 2580227"/>
              <a:gd name="connsiteX47" fmla="*/ 1656382 w 1826979"/>
              <a:gd name="connsiteY47" fmla="*/ 1935247 h 2580227"/>
              <a:gd name="connsiteX48" fmla="*/ 1724621 w 1826979"/>
              <a:gd name="connsiteY48" fmla="*/ 1928423 h 2580227"/>
              <a:gd name="connsiteX49" fmla="*/ 1751917 w 1826979"/>
              <a:gd name="connsiteY49" fmla="*/ 1921599 h 2580227"/>
              <a:gd name="connsiteX50" fmla="*/ 1772388 w 1826979"/>
              <a:gd name="connsiteY50" fmla="*/ 1914775 h 2580227"/>
              <a:gd name="connsiteX51" fmla="*/ 1792860 w 1826979"/>
              <a:gd name="connsiteY51" fmla="*/ 1853361 h 2580227"/>
              <a:gd name="connsiteX52" fmla="*/ 1799684 w 1826979"/>
              <a:gd name="connsiteY52" fmla="*/ 1634996 h 2580227"/>
              <a:gd name="connsiteX53" fmla="*/ 1820156 w 1826979"/>
              <a:gd name="connsiteY53" fmla="*/ 1559934 h 2580227"/>
              <a:gd name="connsiteX54" fmla="*/ 1826979 w 1826979"/>
              <a:gd name="connsiteY54" fmla="*/ 1532638 h 2580227"/>
              <a:gd name="connsiteX55" fmla="*/ 1820156 w 1826979"/>
              <a:gd name="connsiteY55" fmla="*/ 1348393 h 2580227"/>
              <a:gd name="connsiteX56" fmla="*/ 1806508 w 1826979"/>
              <a:gd name="connsiteY56" fmla="*/ 1307450 h 2580227"/>
              <a:gd name="connsiteX57" fmla="*/ 1786036 w 1826979"/>
              <a:gd name="connsiteY57" fmla="*/ 1259683 h 2580227"/>
              <a:gd name="connsiteX58" fmla="*/ 1772388 w 1826979"/>
              <a:gd name="connsiteY58" fmla="*/ 1239211 h 2580227"/>
              <a:gd name="connsiteX59" fmla="*/ 1751917 w 1826979"/>
              <a:gd name="connsiteY59" fmla="*/ 1205092 h 2580227"/>
              <a:gd name="connsiteX60" fmla="*/ 1745093 w 1826979"/>
              <a:gd name="connsiteY60" fmla="*/ 1184620 h 2580227"/>
              <a:gd name="connsiteX61" fmla="*/ 1724621 w 1826979"/>
              <a:gd name="connsiteY61" fmla="*/ 1157325 h 2580227"/>
              <a:gd name="connsiteX62" fmla="*/ 1710973 w 1826979"/>
              <a:gd name="connsiteY62" fmla="*/ 1136853 h 2580227"/>
              <a:gd name="connsiteX63" fmla="*/ 1690502 w 1826979"/>
              <a:gd name="connsiteY63" fmla="*/ 1075438 h 2580227"/>
              <a:gd name="connsiteX64" fmla="*/ 1683678 w 1826979"/>
              <a:gd name="connsiteY64" fmla="*/ 1054967 h 2580227"/>
              <a:gd name="connsiteX65" fmla="*/ 1663206 w 1826979"/>
              <a:gd name="connsiteY65" fmla="*/ 1041319 h 2580227"/>
              <a:gd name="connsiteX66" fmla="*/ 1649559 w 1826979"/>
              <a:gd name="connsiteY66" fmla="*/ 1020847 h 2580227"/>
              <a:gd name="connsiteX67" fmla="*/ 1629087 w 1826979"/>
              <a:gd name="connsiteY67" fmla="*/ 986728 h 2580227"/>
              <a:gd name="connsiteX68" fmla="*/ 1588144 w 1826979"/>
              <a:gd name="connsiteY68" fmla="*/ 959432 h 2580227"/>
              <a:gd name="connsiteX69" fmla="*/ 1547200 w 1826979"/>
              <a:gd name="connsiteY69" fmla="*/ 918489 h 2580227"/>
              <a:gd name="connsiteX70" fmla="*/ 1513081 w 1826979"/>
              <a:gd name="connsiteY70" fmla="*/ 863898 h 2580227"/>
              <a:gd name="connsiteX71" fmla="*/ 1499433 w 1826979"/>
              <a:gd name="connsiteY71" fmla="*/ 843426 h 2580227"/>
              <a:gd name="connsiteX72" fmla="*/ 1478961 w 1826979"/>
              <a:gd name="connsiteY72" fmla="*/ 836602 h 2580227"/>
              <a:gd name="connsiteX73" fmla="*/ 1438018 w 1826979"/>
              <a:gd name="connsiteY73" fmla="*/ 816131 h 2580227"/>
              <a:gd name="connsiteX74" fmla="*/ 1424370 w 1826979"/>
              <a:gd name="connsiteY74" fmla="*/ 761540 h 2580227"/>
              <a:gd name="connsiteX75" fmla="*/ 1410723 w 1826979"/>
              <a:gd name="connsiteY75" fmla="*/ 720596 h 2580227"/>
              <a:gd name="connsiteX76" fmla="*/ 1390251 w 1826979"/>
              <a:gd name="connsiteY76" fmla="*/ 706949 h 2580227"/>
              <a:gd name="connsiteX77" fmla="*/ 1362956 w 1826979"/>
              <a:gd name="connsiteY77" fmla="*/ 659181 h 2580227"/>
              <a:gd name="connsiteX78" fmla="*/ 1335660 w 1826979"/>
              <a:gd name="connsiteY78" fmla="*/ 618238 h 2580227"/>
              <a:gd name="connsiteX79" fmla="*/ 1315188 w 1826979"/>
              <a:gd name="connsiteY79" fmla="*/ 577295 h 2580227"/>
              <a:gd name="connsiteX80" fmla="*/ 1308364 w 1826979"/>
              <a:gd name="connsiteY80" fmla="*/ 556823 h 2580227"/>
              <a:gd name="connsiteX81" fmla="*/ 1287893 w 1826979"/>
              <a:gd name="connsiteY81" fmla="*/ 536352 h 2580227"/>
              <a:gd name="connsiteX82" fmla="*/ 1274245 w 1826979"/>
              <a:gd name="connsiteY82" fmla="*/ 509056 h 2580227"/>
              <a:gd name="connsiteX83" fmla="*/ 1226478 w 1826979"/>
              <a:gd name="connsiteY83" fmla="*/ 447641 h 2580227"/>
              <a:gd name="connsiteX84" fmla="*/ 1206006 w 1826979"/>
              <a:gd name="connsiteY84" fmla="*/ 433993 h 2580227"/>
              <a:gd name="connsiteX85" fmla="*/ 1192359 w 1826979"/>
              <a:gd name="connsiteY85" fmla="*/ 413522 h 2580227"/>
              <a:gd name="connsiteX86" fmla="*/ 1151415 w 1826979"/>
              <a:gd name="connsiteY86" fmla="*/ 399874 h 2580227"/>
              <a:gd name="connsiteX87" fmla="*/ 1090000 w 1826979"/>
              <a:gd name="connsiteY87" fmla="*/ 331635 h 2580227"/>
              <a:gd name="connsiteX88" fmla="*/ 1069529 w 1826979"/>
              <a:gd name="connsiteY88" fmla="*/ 317987 h 2580227"/>
              <a:gd name="connsiteX89" fmla="*/ 1021761 w 1826979"/>
              <a:gd name="connsiteY89" fmla="*/ 283868 h 2580227"/>
              <a:gd name="connsiteX90" fmla="*/ 973994 w 1826979"/>
              <a:gd name="connsiteY90" fmla="*/ 256572 h 2580227"/>
              <a:gd name="connsiteX91" fmla="*/ 960347 w 1826979"/>
              <a:gd name="connsiteY91" fmla="*/ 236101 h 2580227"/>
              <a:gd name="connsiteX92" fmla="*/ 939875 w 1826979"/>
              <a:gd name="connsiteY92" fmla="*/ 229277 h 2580227"/>
              <a:gd name="connsiteX93" fmla="*/ 919403 w 1826979"/>
              <a:gd name="connsiteY93" fmla="*/ 215629 h 2580227"/>
              <a:gd name="connsiteX94" fmla="*/ 871636 w 1826979"/>
              <a:gd name="connsiteY94" fmla="*/ 201981 h 2580227"/>
              <a:gd name="connsiteX95" fmla="*/ 851164 w 1826979"/>
              <a:gd name="connsiteY95" fmla="*/ 195158 h 2580227"/>
              <a:gd name="connsiteX96" fmla="*/ 789750 w 1826979"/>
              <a:gd name="connsiteY96" fmla="*/ 167862 h 2580227"/>
              <a:gd name="connsiteX97" fmla="*/ 769278 w 1826979"/>
              <a:gd name="connsiteY97" fmla="*/ 161038 h 2580227"/>
              <a:gd name="connsiteX98" fmla="*/ 748806 w 1826979"/>
              <a:gd name="connsiteY98" fmla="*/ 147390 h 2580227"/>
              <a:gd name="connsiteX99" fmla="*/ 714687 w 1826979"/>
              <a:gd name="connsiteY99" fmla="*/ 140567 h 2580227"/>
              <a:gd name="connsiteX100" fmla="*/ 619153 w 1826979"/>
              <a:gd name="connsiteY100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185535 w 1826979"/>
              <a:gd name="connsiteY37" fmla="*/ 1723707 h 2580227"/>
              <a:gd name="connsiteX38" fmla="*/ 1199182 w 1826979"/>
              <a:gd name="connsiteY38" fmla="*/ 1744178 h 2580227"/>
              <a:gd name="connsiteX39" fmla="*/ 1219654 w 1826979"/>
              <a:gd name="connsiteY39" fmla="*/ 1812417 h 2580227"/>
              <a:gd name="connsiteX40" fmla="*/ 1246950 w 1826979"/>
              <a:gd name="connsiteY40" fmla="*/ 1846537 h 2580227"/>
              <a:gd name="connsiteX41" fmla="*/ 1287893 w 1826979"/>
              <a:gd name="connsiteY41" fmla="*/ 1853361 h 2580227"/>
              <a:gd name="connsiteX42" fmla="*/ 1328836 w 1826979"/>
              <a:gd name="connsiteY42" fmla="*/ 1880656 h 2580227"/>
              <a:gd name="connsiteX43" fmla="*/ 1349308 w 1826979"/>
              <a:gd name="connsiteY43" fmla="*/ 1894304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199182 w 1826979"/>
              <a:gd name="connsiteY38" fmla="*/ 1744178 h 2580227"/>
              <a:gd name="connsiteX39" fmla="*/ 1219654 w 1826979"/>
              <a:gd name="connsiteY39" fmla="*/ 1812417 h 2580227"/>
              <a:gd name="connsiteX40" fmla="*/ 1246950 w 1826979"/>
              <a:gd name="connsiteY40" fmla="*/ 1846537 h 2580227"/>
              <a:gd name="connsiteX41" fmla="*/ 1287893 w 1826979"/>
              <a:gd name="connsiteY41" fmla="*/ 1853361 h 2580227"/>
              <a:gd name="connsiteX42" fmla="*/ 1328836 w 1826979"/>
              <a:gd name="connsiteY42" fmla="*/ 1880656 h 2580227"/>
              <a:gd name="connsiteX43" fmla="*/ 1349308 w 1826979"/>
              <a:gd name="connsiteY43" fmla="*/ 1894304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219654 w 1826979"/>
              <a:gd name="connsiteY39" fmla="*/ 1812417 h 2580227"/>
              <a:gd name="connsiteX40" fmla="*/ 1246950 w 1826979"/>
              <a:gd name="connsiteY40" fmla="*/ 1846537 h 2580227"/>
              <a:gd name="connsiteX41" fmla="*/ 1287893 w 1826979"/>
              <a:gd name="connsiteY41" fmla="*/ 1853361 h 2580227"/>
              <a:gd name="connsiteX42" fmla="*/ 1328836 w 1826979"/>
              <a:gd name="connsiteY42" fmla="*/ 1880656 h 2580227"/>
              <a:gd name="connsiteX43" fmla="*/ 1349308 w 1826979"/>
              <a:gd name="connsiteY43" fmla="*/ 1894304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246950 w 1826979"/>
              <a:gd name="connsiteY40" fmla="*/ 1846537 h 2580227"/>
              <a:gd name="connsiteX41" fmla="*/ 1287893 w 1826979"/>
              <a:gd name="connsiteY41" fmla="*/ 1853361 h 2580227"/>
              <a:gd name="connsiteX42" fmla="*/ 1328836 w 1826979"/>
              <a:gd name="connsiteY42" fmla="*/ 1880656 h 2580227"/>
              <a:gd name="connsiteX43" fmla="*/ 1349308 w 1826979"/>
              <a:gd name="connsiteY43" fmla="*/ 1894304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9296"/>
              <a:gd name="connsiteY0" fmla="*/ 120095 h 2580227"/>
              <a:gd name="connsiteX1" fmla="*/ 529716 w 1829296"/>
              <a:gd name="connsiteY1" fmla="*/ 21502 h 2580227"/>
              <a:gd name="connsiteX2" fmla="*/ 10811 w 1829296"/>
              <a:gd name="connsiteY2" fmla="*/ 86007 h 2580227"/>
              <a:gd name="connsiteX3" fmla="*/ 594579 w 1829296"/>
              <a:gd name="connsiteY3" fmla="*/ 537546 h 2580227"/>
              <a:gd name="connsiteX4" fmla="*/ 724306 w 1829296"/>
              <a:gd name="connsiteY4" fmla="*/ 666558 h 2580227"/>
              <a:gd name="connsiteX5" fmla="*/ 724306 w 1829296"/>
              <a:gd name="connsiteY5" fmla="*/ 666558 h 2580227"/>
              <a:gd name="connsiteX6" fmla="*/ 724306 w 1829296"/>
              <a:gd name="connsiteY6" fmla="*/ 666558 h 2580227"/>
              <a:gd name="connsiteX7" fmla="*/ 724306 w 1829296"/>
              <a:gd name="connsiteY7" fmla="*/ 666558 h 2580227"/>
              <a:gd name="connsiteX8" fmla="*/ 724306 w 1829296"/>
              <a:gd name="connsiteY8" fmla="*/ 666558 h 2580227"/>
              <a:gd name="connsiteX9" fmla="*/ 724306 w 1829296"/>
              <a:gd name="connsiteY9" fmla="*/ 666558 h 2580227"/>
              <a:gd name="connsiteX10" fmla="*/ 789169 w 1829296"/>
              <a:gd name="connsiteY10" fmla="*/ 731063 h 2580227"/>
              <a:gd name="connsiteX11" fmla="*/ 724306 w 1829296"/>
              <a:gd name="connsiteY11" fmla="*/ 666558 h 2580227"/>
              <a:gd name="connsiteX12" fmla="*/ 741982 w 1829296"/>
              <a:gd name="connsiteY12" fmla="*/ 638710 h 2580227"/>
              <a:gd name="connsiteX13" fmla="*/ 762454 w 1829296"/>
              <a:gd name="connsiteY13" fmla="*/ 700125 h 2580227"/>
              <a:gd name="connsiteX14" fmla="*/ 782926 w 1829296"/>
              <a:gd name="connsiteY14" fmla="*/ 754716 h 2580227"/>
              <a:gd name="connsiteX15" fmla="*/ 796573 w 1829296"/>
              <a:gd name="connsiteY15" fmla="*/ 816131 h 2580227"/>
              <a:gd name="connsiteX16" fmla="*/ 810221 w 1829296"/>
              <a:gd name="connsiteY16" fmla="*/ 836602 h 2580227"/>
              <a:gd name="connsiteX17" fmla="*/ 837517 w 1829296"/>
              <a:gd name="connsiteY17" fmla="*/ 877546 h 2580227"/>
              <a:gd name="connsiteX18" fmla="*/ 851164 w 1829296"/>
              <a:gd name="connsiteY18" fmla="*/ 904841 h 2580227"/>
              <a:gd name="connsiteX19" fmla="*/ 878460 w 1829296"/>
              <a:gd name="connsiteY19" fmla="*/ 938961 h 2580227"/>
              <a:gd name="connsiteX20" fmla="*/ 898932 w 1829296"/>
              <a:gd name="connsiteY20" fmla="*/ 986728 h 2580227"/>
              <a:gd name="connsiteX21" fmla="*/ 912579 w 1829296"/>
              <a:gd name="connsiteY21" fmla="*/ 1007199 h 2580227"/>
              <a:gd name="connsiteX22" fmla="*/ 939875 w 1829296"/>
              <a:gd name="connsiteY22" fmla="*/ 1089086 h 2580227"/>
              <a:gd name="connsiteX23" fmla="*/ 960347 w 1829296"/>
              <a:gd name="connsiteY23" fmla="*/ 1130029 h 2580227"/>
              <a:gd name="connsiteX24" fmla="*/ 967170 w 1829296"/>
              <a:gd name="connsiteY24" fmla="*/ 1150501 h 2580227"/>
              <a:gd name="connsiteX25" fmla="*/ 980818 w 1829296"/>
              <a:gd name="connsiteY25" fmla="*/ 1170972 h 2580227"/>
              <a:gd name="connsiteX26" fmla="*/ 987642 w 1829296"/>
              <a:gd name="connsiteY26" fmla="*/ 1239211 h 2580227"/>
              <a:gd name="connsiteX27" fmla="*/ 1001290 w 1829296"/>
              <a:gd name="connsiteY27" fmla="*/ 1321098 h 2580227"/>
              <a:gd name="connsiteX28" fmla="*/ 1014938 w 1829296"/>
              <a:gd name="connsiteY28" fmla="*/ 1341570 h 2580227"/>
              <a:gd name="connsiteX29" fmla="*/ 1069529 w 1829296"/>
              <a:gd name="connsiteY29" fmla="*/ 1450752 h 2580227"/>
              <a:gd name="connsiteX30" fmla="*/ 1096824 w 1829296"/>
              <a:gd name="connsiteY30" fmla="*/ 1505343 h 2580227"/>
              <a:gd name="connsiteX31" fmla="*/ 1110472 w 1829296"/>
              <a:gd name="connsiteY31" fmla="*/ 1546286 h 2580227"/>
              <a:gd name="connsiteX32" fmla="*/ 129726 w 1829296"/>
              <a:gd name="connsiteY32" fmla="*/ 2386709 h 2580227"/>
              <a:gd name="connsiteX33" fmla="*/ 713495 w 1829296"/>
              <a:gd name="connsiteY33" fmla="*/ 2580227 h 2580227"/>
              <a:gd name="connsiteX34" fmla="*/ 1037811 w 1829296"/>
              <a:gd name="connsiteY34" fmla="*/ 2257698 h 2580227"/>
              <a:gd name="connsiteX35" fmla="*/ 1167538 w 1829296"/>
              <a:gd name="connsiteY35" fmla="*/ 2193193 h 2580227"/>
              <a:gd name="connsiteX36" fmla="*/ 1362127 w 1829296"/>
              <a:gd name="connsiteY36" fmla="*/ 2193193 h 2580227"/>
              <a:gd name="connsiteX37" fmla="*/ 1621580 w 1829296"/>
              <a:gd name="connsiteY37" fmla="*/ 2064182 h 2580227"/>
              <a:gd name="connsiteX38" fmla="*/ 1751306 w 1829296"/>
              <a:gd name="connsiteY38" fmla="*/ 1999676 h 2580227"/>
              <a:gd name="connsiteX39" fmla="*/ 1751306 w 1829296"/>
              <a:gd name="connsiteY39" fmla="*/ 1999676 h 2580227"/>
              <a:gd name="connsiteX40" fmla="*/ 1816170 w 1829296"/>
              <a:gd name="connsiteY40" fmla="*/ 1935170 h 2580227"/>
              <a:gd name="connsiteX41" fmla="*/ 1287893 w 1829296"/>
              <a:gd name="connsiteY41" fmla="*/ 1853361 h 2580227"/>
              <a:gd name="connsiteX42" fmla="*/ 1328836 w 1829296"/>
              <a:gd name="connsiteY42" fmla="*/ 1880656 h 2580227"/>
              <a:gd name="connsiteX43" fmla="*/ 1349308 w 1829296"/>
              <a:gd name="connsiteY43" fmla="*/ 1894304 h 2580227"/>
              <a:gd name="connsiteX44" fmla="*/ 1376603 w 1829296"/>
              <a:gd name="connsiteY44" fmla="*/ 1907952 h 2580227"/>
              <a:gd name="connsiteX45" fmla="*/ 1410723 w 1829296"/>
              <a:gd name="connsiteY45" fmla="*/ 1928423 h 2580227"/>
              <a:gd name="connsiteX46" fmla="*/ 1451666 w 1829296"/>
              <a:gd name="connsiteY46" fmla="*/ 1948895 h 2580227"/>
              <a:gd name="connsiteX47" fmla="*/ 1635911 w 1829296"/>
              <a:gd name="connsiteY47" fmla="*/ 1942071 h 2580227"/>
              <a:gd name="connsiteX48" fmla="*/ 1656382 w 1829296"/>
              <a:gd name="connsiteY48" fmla="*/ 1935247 h 2580227"/>
              <a:gd name="connsiteX49" fmla="*/ 1724621 w 1829296"/>
              <a:gd name="connsiteY49" fmla="*/ 1928423 h 2580227"/>
              <a:gd name="connsiteX50" fmla="*/ 1751917 w 1829296"/>
              <a:gd name="connsiteY50" fmla="*/ 1921599 h 2580227"/>
              <a:gd name="connsiteX51" fmla="*/ 1772388 w 1829296"/>
              <a:gd name="connsiteY51" fmla="*/ 1914775 h 2580227"/>
              <a:gd name="connsiteX52" fmla="*/ 1792860 w 1829296"/>
              <a:gd name="connsiteY52" fmla="*/ 1853361 h 2580227"/>
              <a:gd name="connsiteX53" fmla="*/ 1799684 w 1829296"/>
              <a:gd name="connsiteY53" fmla="*/ 1634996 h 2580227"/>
              <a:gd name="connsiteX54" fmla="*/ 1820156 w 1829296"/>
              <a:gd name="connsiteY54" fmla="*/ 1559934 h 2580227"/>
              <a:gd name="connsiteX55" fmla="*/ 1826979 w 1829296"/>
              <a:gd name="connsiteY55" fmla="*/ 1532638 h 2580227"/>
              <a:gd name="connsiteX56" fmla="*/ 1820156 w 1829296"/>
              <a:gd name="connsiteY56" fmla="*/ 1348393 h 2580227"/>
              <a:gd name="connsiteX57" fmla="*/ 1806508 w 1829296"/>
              <a:gd name="connsiteY57" fmla="*/ 1307450 h 2580227"/>
              <a:gd name="connsiteX58" fmla="*/ 1786036 w 1829296"/>
              <a:gd name="connsiteY58" fmla="*/ 1259683 h 2580227"/>
              <a:gd name="connsiteX59" fmla="*/ 1772388 w 1829296"/>
              <a:gd name="connsiteY59" fmla="*/ 1239211 h 2580227"/>
              <a:gd name="connsiteX60" fmla="*/ 1751917 w 1829296"/>
              <a:gd name="connsiteY60" fmla="*/ 1205092 h 2580227"/>
              <a:gd name="connsiteX61" fmla="*/ 1745093 w 1829296"/>
              <a:gd name="connsiteY61" fmla="*/ 1184620 h 2580227"/>
              <a:gd name="connsiteX62" fmla="*/ 1724621 w 1829296"/>
              <a:gd name="connsiteY62" fmla="*/ 1157325 h 2580227"/>
              <a:gd name="connsiteX63" fmla="*/ 1710973 w 1829296"/>
              <a:gd name="connsiteY63" fmla="*/ 1136853 h 2580227"/>
              <a:gd name="connsiteX64" fmla="*/ 1690502 w 1829296"/>
              <a:gd name="connsiteY64" fmla="*/ 1075438 h 2580227"/>
              <a:gd name="connsiteX65" fmla="*/ 1683678 w 1829296"/>
              <a:gd name="connsiteY65" fmla="*/ 1054967 h 2580227"/>
              <a:gd name="connsiteX66" fmla="*/ 1663206 w 1829296"/>
              <a:gd name="connsiteY66" fmla="*/ 1041319 h 2580227"/>
              <a:gd name="connsiteX67" fmla="*/ 1649559 w 1829296"/>
              <a:gd name="connsiteY67" fmla="*/ 1020847 h 2580227"/>
              <a:gd name="connsiteX68" fmla="*/ 1629087 w 1829296"/>
              <a:gd name="connsiteY68" fmla="*/ 986728 h 2580227"/>
              <a:gd name="connsiteX69" fmla="*/ 1588144 w 1829296"/>
              <a:gd name="connsiteY69" fmla="*/ 959432 h 2580227"/>
              <a:gd name="connsiteX70" fmla="*/ 1547200 w 1829296"/>
              <a:gd name="connsiteY70" fmla="*/ 918489 h 2580227"/>
              <a:gd name="connsiteX71" fmla="*/ 1513081 w 1829296"/>
              <a:gd name="connsiteY71" fmla="*/ 863898 h 2580227"/>
              <a:gd name="connsiteX72" fmla="*/ 1499433 w 1829296"/>
              <a:gd name="connsiteY72" fmla="*/ 843426 h 2580227"/>
              <a:gd name="connsiteX73" fmla="*/ 1478961 w 1829296"/>
              <a:gd name="connsiteY73" fmla="*/ 836602 h 2580227"/>
              <a:gd name="connsiteX74" fmla="*/ 1438018 w 1829296"/>
              <a:gd name="connsiteY74" fmla="*/ 816131 h 2580227"/>
              <a:gd name="connsiteX75" fmla="*/ 1424370 w 1829296"/>
              <a:gd name="connsiteY75" fmla="*/ 761540 h 2580227"/>
              <a:gd name="connsiteX76" fmla="*/ 1410723 w 1829296"/>
              <a:gd name="connsiteY76" fmla="*/ 720596 h 2580227"/>
              <a:gd name="connsiteX77" fmla="*/ 1390251 w 1829296"/>
              <a:gd name="connsiteY77" fmla="*/ 706949 h 2580227"/>
              <a:gd name="connsiteX78" fmla="*/ 1362956 w 1829296"/>
              <a:gd name="connsiteY78" fmla="*/ 659181 h 2580227"/>
              <a:gd name="connsiteX79" fmla="*/ 1335660 w 1829296"/>
              <a:gd name="connsiteY79" fmla="*/ 618238 h 2580227"/>
              <a:gd name="connsiteX80" fmla="*/ 1315188 w 1829296"/>
              <a:gd name="connsiteY80" fmla="*/ 577295 h 2580227"/>
              <a:gd name="connsiteX81" fmla="*/ 1308364 w 1829296"/>
              <a:gd name="connsiteY81" fmla="*/ 556823 h 2580227"/>
              <a:gd name="connsiteX82" fmla="*/ 1287893 w 1829296"/>
              <a:gd name="connsiteY82" fmla="*/ 536352 h 2580227"/>
              <a:gd name="connsiteX83" fmla="*/ 1274245 w 1829296"/>
              <a:gd name="connsiteY83" fmla="*/ 509056 h 2580227"/>
              <a:gd name="connsiteX84" fmla="*/ 1226478 w 1829296"/>
              <a:gd name="connsiteY84" fmla="*/ 447641 h 2580227"/>
              <a:gd name="connsiteX85" fmla="*/ 1206006 w 1829296"/>
              <a:gd name="connsiteY85" fmla="*/ 433993 h 2580227"/>
              <a:gd name="connsiteX86" fmla="*/ 1192359 w 1829296"/>
              <a:gd name="connsiteY86" fmla="*/ 413522 h 2580227"/>
              <a:gd name="connsiteX87" fmla="*/ 1151415 w 1829296"/>
              <a:gd name="connsiteY87" fmla="*/ 399874 h 2580227"/>
              <a:gd name="connsiteX88" fmla="*/ 1090000 w 1829296"/>
              <a:gd name="connsiteY88" fmla="*/ 331635 h 2580227"/>
              <a:gd name="connsiteX89" fmla="*/ 1069529 w 1829296"/>
              <a:gd name="connsiteY89" fmla="*/ 317987 h 2580227"/>
              <a:gd name="connsiteX90" fmla="*/ 1021761 w 1829296"/>
              <a:gd name="connsiteY90" fmla="*/ 283868 h 2580227"/>
              <a:gd name="connsiteX91" fmla="*/ 973994 w 1829296"/>
              <a:gd name="connsiteY91" fmla="*/ 256572 h 2580227"/>
              <a:gd name="connsiteX92" fmla="*/ 960347 w 1829296"/>
              <a:gd name="connsiteY92" fmla="*/ 236101 h 2580227"/>
              <a:gd name="connsiteX93" fmla="*/ 939875 w 1829296"/>
              <a:gd name="connsiteY93" fmla="*/ 229277 h 2580227"/>
              <a:gd name="connsiteX94" fmla="*/ 919403 w 1829296"/>
              <a:gd name="connsiteY94" fmla="*/ 215629 h 2580227"/>
              <a:gd name="connsiteX95" fmla="*/ 871636 w 1829296"/>
              <a:gd name="connsiteY95" fmla="*/ 201981 h 2580227"/>
              <a:gd name="connsiteX96" fmla="*/ 851164 w 1829296"/>
              <a:gd name="connsiteY96" fmla="*/ 195158 h 2580227"/>
              <a:gd name="connsiteX97" fmla="*/ 789750 w 1829296"/>
              <a:gd name="connsiteY97" fmla="*/ 167862 h 2580227"/>
              <a:gd name="connsiteX98" fmla="*/ 769278 w 1829296"/>
              <a:gd name="connsiteY98" fmla="*/ 161038 h 2580227"/>
              <a:gd name="connsiteX99" fmla="*/ 748806 w 1829296"/>
              <a:gd name="connsiteY99" fmla="*/ 147390 h 2580227"/>
              <a:gd name="connsiteX100" fmla="*/ 714687 w 1829296"/>
              <a:gd name="connsiteY100" fmla="*/ 140567 h 2580227"/>
              <a:gd name="connsiteX101" fmla="*/ 619153 w 1829296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816170 w 1826979"/>
              <a:gd name="connsiteY40" fmla="*/ 1935170 h 2580227"/>
              <a:gd name="connsiteX41" fmla="*/ 1816170 w 1826979"/>
              <a:gd name="connsiteY41" fmla="*/ 1935170 h 2580227"/>
              <a:gd name="connsiteX42" fmla="*/ 1328836 w 1826979"/>
              <a:gd name="connsiteY42" fmla="*/ 1880656 h 2580227"/>
              <a:gd name="connsiteX43" fmla="*/ 1349308 w 1826979"/>
              <a:gd name="connsiteY43" fmla="*/ 1894304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816170 w 1826979"/>
              <a:gd name="connsiteY40" fmla="*/ 1935170 h 2580227"/>
              <a:gd name="connsiteX41" fmla="*/ 1816170 w 1826979"/>
              <a:gd name="connsiteY41" fmla="*/ 1935170 h 2580227"/>
              <a:gd name="connsiteX42" fmla="*/ 1328836 w 1826979"/>
              <a:gd name="connsiteY42" fmla="*/ 1880656 h 2580227"/>
              <a:gd name="connsiteX43" fmla="*/ 1751306 w 1826979"/>
              <a:gd name="connsiteY43" fmla="*/ 1999676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816170 w 1826979"/>
              <a:gd name="connsiteY40" fmla="*/ 1935170 h 2580227"/>
              <a:gd name="connsiteX41" fmla="*/ 1816170 w 1826979"/>
              <a:gd name="connsiteY41" fmla="*/ 1935170 h 2580227"/>
              <a:gd name="connsiteX42" fmla="*/ 1816170 w 1826979"/>
              <a:gd name="connsiteY42" fmla="*/ 1935170 h 2580227"/>
              <a:gd name="connsiteX43" fmla="*/ 1751306 w 1826979"/>
              <a:gd name="connsiteY43" fmla="*/ 1999676 h 2580227"/>
              <a:gd name="connsiteX44" fmla="*/ 1376603 w 1826979"/>
              <a:gd name="connsiteY44" fmla="*/ 1907952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816170 w 1826979"/>
              <a:gd name="connsiteY40" fmla="*/ 1935170 h 2580227"/>
              <a:gd name="connsiteX41" fmla="*/ 1816170 w 1826979"/>
              <a:gd name="connsiteY41" fmla="*/ 1935170 h 2580227"/>
              <a:gd name="connsiteX42" fmla="*/ 1816170 w 1826979"/>
              <a:gd name="connsiteY42" fmla="*/ 1935170 h 2580227"/>
              <a:gd name="connsiteX43" fmla="*/ 1751306 w 1826979"/>
              <a:gd name="connsiteY43" fmla="*/ 1999676 h 2580227"/>
              <a:gd name="connsiteX44" fmla="*/ 1751306 w 1826979"/>
              <a:gd name="connsiteY44" fmla="*/ 1999676 h 2580227"/>
              <a:gd name="connsiteX45" fmla="*/ 1410723 w 1826979"/>
              <a:gd name="connsiteY45" fmla="*/ 1928423 h 2580227"/>
              <a:gd name="connsiteX46" fmla="*/ 1451666 w 1826979"/>
              <a:gd name="connsiteY46" fmla="*/ 1948895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816170 w 1826979"/>
              <a:gd name="connsiteY40" fmla="*/ 1935170 h 2580227"/>
              <a:gd name="connsiteX41" fmla="*/ 1816170 w 1826979"/>
              <a:gd name="connsiteY41" fmla="*/ 1935170 h 2580227"/>
              <a:gd name="connsiteX42" fmla="*/ 1816170 w 1826979"/>
              <a:gd name="connsiteY42" fmla="*/ 1935170 h 2580227"/>
              <a:gd name="connsiteX43" fmla="*/ 1751306 w 1826979"/>
              <a:gd name="connsiteY43" fmla="*/ 1999676 h 2580227"/>
              <a:gd name="connsiteX44" fmla="*/ 1751306 w 1826979"/>
              <a:gd name="connsiteY44" fmla="*/ 1999676 h 2580227"/>
              <a:gd name="connsiteX45" fmla="*/ 1410723 w 1826979"/>
              <a:gd name="connsiteY45" fmla="*/ 1928423 h 2580227"/>
              <a:gd name="connsiteX46" fmla="*/ 1751306 w 1826979"/>
              <a:gd name="connsiteY46" fmla="*/ 1999676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26979"/>
              <a:gd name="connsiteY0" fmla="*/ 120095 h 2580227"/>
              <a:gd name="connsiteX1" fmla="*/ 529716 w 1826979"/>
              <a:gd name="connsiteY1" fmla="*/ 21502 h 2580227"/>
              <a:gd name="connsiteX2" fmla="*/ 10811 w 1826979"/>
              <a:gd name="connsiteY2" fmla="*/ 86007 h 2580227"/>
              <a:gd name="connsiteX3" fmla="*/ 594579 w 1826979"/>
              <a:gd name="connsiteY3" fmla="*/ 537546 h 2580227"/>
              <a:gd name="connsiteX4" fmla="*/ 724306 w 1826979"/>
              <a:gd name="connsiteY4" fmla="*/ 666558 h 2580227"/>
              <a:gd name="connsiteX5" fmla="*/ 724306 w 1826979"/>
              <a:gd name="connsiteY5" fmla="*/ 666558 h 2580227"/>
              <a:gd name="connsiteX6" fmla="*/ 724306 w 1826979"/>
              <a:gd name="connsiteY6" fmla="*/ 666558 h 2580227"/>
              <a:gd name="connsiteX7" fmla="*/ 724306 w 1826979"/>
              <a:gd name="connsiteY7" fmla="*/ 666558 h 2580227"/>
              <a:gd name="connsiteX8" fmla="*/ 724306 w 1826979"/>
              <a:gd name="connsiteY8" fmla="*/ 666558 h 2580227"/>
              <a:gd name="connsiteX9" fmla="*/ 724306 w 1826979"/>
              <a:gd name="connsiteY9" fmla="*/ 666558 h 2580227"/>
              <a:gd name="connsiteX10" fmla="*/ 789169 w 1826979"/>
              <a:gd name="connsiteY10" fmla="*/ 731063 h 2580227"/>
              <a:gd name="connsiteX11" fmla="*/ 724306 w 1826979"/>
              <a:gd name="connsiteY11" fmla="*/ 666558 h 2580227"/>
              <a:gd name="connsiteX12" fmla="*/ 741982 w 1826979"/>
              <a:gd name="connsiteY12" fmla="*/ 638710 h 2580227"/>
              <a:gd name="connsiteX13" fmla="*/ 762454 w 1826979"/>
              <a:gd name="connsiteY13" fmla="*/ 700125 h 2580227"/>
              <a:gd name="connsiteX14" fmla="*/ 782926 w 1826979"/>
              <a:gd name="connsiteY14" fmla="*/ 754716 h 2580227"/>
              <a:gd name="connsiteX15" fmla="*/ 796573 w 1826979"/>
              <a:gd name="connsiteY15" fmla="*/ 816131 h 2580227"/>
              <a:gd name="connsiteX16" fmla="*/ 810221 w 1826979"/>
              <a:gd name="connsiteY16" fmla="*/ 836602 h 2580227"/>
              <a:gd name="connsiteX17" fmla="*/ 837517 w 1826979"/>
              <a:gd name="connsiteY17" fmla="*/ 877546 h 2580227"/>
              <a:gd name="connsiteX18" fmla="*/ 851164 w 1826979"/>
              <a:gd name="connsiteY18" fmla="*/ 904841 h 2580227"/>
              <a:gd name="connsiteX19" fmla="*/ 878460 w 1826979"/>
              <a:gd name="connsiteY19" fmla="*/ 938961 h 2580227"/>
              <a:gd name="connsiteX20" fmla="*/ 898932 w 1826979"/>
              <a:gd name="connsiteY20" fmla="*/ 986728 h 2580227"/>
              <a:gd name="connsiteX21" fmla="*/ 912579 w 1826979"/>
              <a:gd name="connsiteY21" fmla="*/ 1007199 h 2580227"/>
              <a:gd name="connsiteX22" fmla="*/ 939875 w 1826979"/>
              <a:gd name="connsiteY22" fmla="*/ 1089086 h 2580227"/>
              <a:gd name="connsiteX23" fmla="*/ 960347 w 1826979"/>
              <a:gd name="connsiteY23" fmla="*/ 1130029 h 2580227"/>
              <a:gd name="connsiteX24" fmla="*/ 967170 w 1826979"/>
              <a:gd name="connsiteY24" fmla="*/ 1150501 h 2580227"/>
              <a:gd name="connsiteX25" fmla="*/ 980818 w 1826979"/>
              <a:gd name="connsiteY25" fmla="*/ 1170972 h 2580227"/>
              <a:gd name="connsiteX26" fmla="*/ 987642 w 1826979"/>
              <a:gd name="connsiteY26" fmla="*/ 1239211 h 2580227"/>
              <a:gd name="connsiteX27" fmla="*/ 1001290 w 1826979"/>
              <a:gd name="connsiteY27" fmla="*/ 1321098 h 2580227"/>
              <a:gd name="connsiteX28" fmla="*/ 1014938 w 1826979"/>
              <a:gd name="connsiteY28" fmla="*/ 1341570 h 2580227"/>
              <a:gd name="connsiteX29" fmla="*/ 1069529 w 1826979"/>
              <a:gd name="connsiteY29" fmla="*/ 1450752 h 2580227"/>
              <a:gd name="connsiteX30" fmla="*/ 1096824 w 1826979"/>
              <a:gd name="connsiteY30" fmla="*/ 1505343 h 2580227"/>
              <a:gd name="connsiteX31" fmla="*/ 1110472 w 1826979"/>
              <a:gd name="connsiteY31" fmla="*/ 1546286 h 2580227"/>
              <a:gd name="connsiteX32" fmla="*/ 129726 w 1826979"/>
              <a:gd name="connsiteY32" fmla="*/ 2386709 h 2580227"/>
              <a:gd name="connsiteX33" fmla="*/ 713495 w 1826979"/>
              <a:gd name="connsiteY33" fmla="*/ 2580227 h 2580227"/>
              <a:gd name="connsiteX34" fmla="*/ 1037811 w 1826979"/>
              <a:gd name="connsiteY34" fmla="*/ 2257698 h 2580227"/>
              <a:gd name="connsiteX35" fmla="*/ 1167538 w 1826979"/>
              <a:gd name="connsiteY35" fmla="*/ 2193193 h 2580227"/>
              <a:gd name="connsiteX36" fmla="*/ 1362127 w 1826979"/>
              <a:gd name="connsiteY36" fmla="*/ 2193193 h 2580227"/>
              <a:gd name="connsiteX37" fmla="*/ 1621580 w 1826979"/>
              <a:gd name="connsiteY37" fmla="*/ 2064182 h 2580227"/>
              <a:gd name="connsiteX38" fmla="*/ 1751306 w 1826979"/>
              <a:gd name="connsiteY38" fmla="*/ 1999676 h 2580227"/>
              <a:gd name="connsiteX39" fmla="*/ 1751306 w 1826979"/>
              <a:gd name="connsiteY39" fmla="*/ 1999676 h 2580227"/>
              <a:gd name="connsiteX40" fmla="*/ 1816170 w 1826979"/>
              <a:gd name="connsiteY40" fmla="*/ 1935170 h 2580227"/>
              <a:gd name="connsiteX41" fmla="*/ 1816170 w 1826979"/>
              <a:gd name="connsiteY41" fmla="*/ 1935170 h 2580227"/>
              <a:gd name="connsiteX42" fmla="*/ 1816170 w 1826979"/>
              <a:gd name="connsiteY42" fmla="*/ 1935170 h 2580227"/>
              <a:gd name="connsiteX43" fmla="*/ 1751306 w 1826979"/>
              <a:gd name="connsiteY43" fmla="*/ 1999676 h 2580227"/>
              <a:gd name="connsiteX44" fmla="*/ 1751306 w 1826979"/>
              <a:gd name="connsiteY44" fmla="*/ 1999676 h 2580227"/>
              <a:gd name="connsiteX45" fmla="*/ 1751306 w 1826979"/>
              <a:gd name="connsiteY45" fmla="*/ 1935170 h 2580227"/>
              <a:gd name="connsiteX46" fmla="*/ 1751306 w 1826979"/>
              <a:gd name="connsiteY46" fmla="*/ 1999676 h 2580227"/>
              <a:gd name="connsiteX47" fmla="*/ 1635911 w 1826979"/>
              <a:gd name="connsiteY47" fmla="*/ 1942071 h 2580227"/>
              <a:gd name="connsiteX48" fmla="*/ 1656382 w 1826979"/>
              <a:gd name="connsiteY48" fmla="*/ 1935247 h 2580227"/>
              <a:gd name="connsiteX49" fmla="*/ 1724621 w 1826979"/>
              <a:gd name="connsiteY49" fmla="*/ 1928423 h 2580227"/>
              <a:gd name="connsiteX50" fmla="*/ 1751917 w 1826979"/>
              <a:gd name="connsiteY50" fmla="*/ 1921599 h 2580227"/>
              <a:gd name="connsiteX51" fmla="*/ 1772388 w 1826979"/>
              <a:gd name="connsiteY51" fmla="*/ 1914775 h 2580227"/>
              <a:gd name="connsiteX52" fmla="*/ 1792860 w 1826979"/>
              <a:gd name="connsiteY52" fmla="*/ 1853361 h 2580227"/>
              <a:gd name="connsiteX53" fmla="*/ 1799684 w 1826979"/>
              <a:gd name="connsiteY53" fmla="*/ 1634996 h 2580227"/>
              <a:gd name="connsiteX54" fmla="*/ 1820156 w 1826979"/>
              <a:gd name="connsiteY54" fmla="*/ 1559934 h 2580227"/>
              <a:gd name="connsiteX55" fmla="*/ 1826979 w 1826979"/>
              <a:gd name="connsiteY55" fmla="*/ 1532638 h 2580227"/>
              <a:gd name="connsiteX56" fmla="*/ 1820156 w 1826979"/>
              <a:gd name="connsiteY56" fmla="*/ 1348393 h 2580227"/>
              <a:gd name="connsiteX57" fmla="*/ 1806508 w 1826979"/>
              <a:gd name="connsiteY57" fmla="*/ 1307450 h 2580227"/>
              <a:gd name="connsiteX58" fmla="*/ 1786036 w 1826979"/>
              <a:gd name="connsiteY58" fmla="*/ 1259683 h 2580227"/>
              <a:gd name="connsiteX59" fmla="*/ 1772388 w 1826979"/>
              <a:gd name="connsiteY59" fmla="*/ 1239211 h 2580227"/>
              <a:gd name="connsiteX60" fmla="*/ 1751917 w 1826979"/>
              <a:gd name="connsiteY60" fmla="*/ 1205092 h 2580227"/>
              <a:gd name="connsiteX61" fmla="*/ 1745093 w 1826979"/>
              <a:gd name="connsiteY61" fmla="*/ 1184620 h 2580227"/>
              <a:gd name="connsiteX62" fmla="*/ 1724621 w 1826979"/>
              <a:gd name="connsiteY62" fmla="*/ 1157325 h 2580227"/>
              <a:gd name="connsiteX63" fmla="*/ 1710973 w 1826979"/>
              <a:gd name="connsiteY63" fmla="*/ 1136853 h 2580227"/>
              <a:gd name="connsiteX64" fmla="*/ 1690502 w 1826979"/>
              <a:gd name="connsiteY64" fmla="*/ 1075438 h 2580227"/>
              <a:gd name="connsiteX65" fmla="*/ 1683678 w 1826979"/>
              <a:gd name="connsiteY65" fmla="*/ 1054967 h 2580227"/>
              <a:gd name="connsiteX66" fmla="*/ 1663206 w 1826979"/>
              <a:gd name="connsiteY66" fmla="*/ 1041319 h 2580227"/>
              <a:gd name="connsiteX67" fmla="*/ 1649559 w 1826979"/>
              <a:gd name="connsiteY67" fmla="*/ 1020847 h 2580227"/>
              <a:gd name="connsiteX68" fmla="*/ 1629087 w 1826979"/>
              <a:gd name="connsiteY68" fmla="*/ 986728 h 2580227"/>
              <a:gd name="connsiteX69" fmla="*/ 1588144 w 1826979"/>
              <a:gd name="connsiteY69" fmla="*/ 959432 h 2580227"/>
              <a:gd name="connsiteX70" fmla="*/ 1547200 w 1826979"/>
              <a:gd name="connsiteY70" fmla="*/ 918489 h 2580227"/>
              <a:gd name="connsiteX71" fmla="*/ 1513081 w 1826979"/>
              <a:gd name="connsiteY71" fmla="*/ 863898 h 2580227"/>
              <a:gd name="connsiteX72" fmla="*/ 1499433 w 1826979"/>
              <a:gd name="connsiteY72" fmla="*/ 843426 h 2580227"/>
              <a:gd name="connsiteX73" fmla="*/ 1478961 w 1826979"/>
              <a:gd name="connsiteY73" fmla="*/ 836602 h 2580227"/>
              <a:gd name="connsiteX74" fmla="*/ 1438018 w 1826979"/>
              <a:gd name="connsiteY74" fmla="*/ 816131 h 2580227"/>
              <a:gd name="connsiteX75" fmla="*/ 1424370 w 1826979"/>
              <a:gd name="connsiteY75" fmla="*/ 761540 h 2580227"/>
              <a:gd name="connsiteX76" fmla="*/ 1410723 w 1826979"/>
              <a:gd name="connsiteY76" fmla="*/ 720596 h 2580227"/>
              <a:gd name="connsiteX77" fmla="*/ 1390251 w 1826979"/>
              <a:gd name="connsiteY77" fmla="*/ 706949 h 2580227"/>
              <a:gd name="connsiteX78" fmla="*/ 1362956 w 1826979"/>
              <a:gd name="connsiteY78" fmla="*/ 659181 h 2580227"/>
              <a:gd name="connsiteX79" fmla="*/ 1335660 w 1826979"/>
              <a:gd name="connsiteY79" fmla="*/ 618238 h 2580227"/>
              <a:gd name="connsiteX80" fmla="*/ 1315188 w 1826979"/>
              <a:gd name="connsiteY80" fmla="*/ 577295 h 2580227"/>
              <a:gd name="connsiteX81" fmla="*/ 1308364 w 1826979"/>
              <a:gd name="connsiteY81" fmla="*/ 556823 h 2580227"/>
              <a:gd name="connsiteX82" fmla="*/ 1287893 w 1826979"/>
              <a:gd name="connsiteY82" fmla="*/ 536352 h 2580227"/>
              <a:gd name="connsiteX83" fmla="*/ 1274245 w 1826979"/>
              <a:gd name="connsiteY83" fmla="*/ 509056 h 2580227"/>
              <a:gd name="connsiteX84" fmla="*/ 1226478 w 1826979"/>
              <a:gd name="connsiteY84" fmla="*/ 447641 h 2580227"/>
              <a:gd name="connsiteX85" fmla="*/ 1206006 w 1826979"/>
              <a:gd name="connsiteY85" fmla="*/ 433993 h 2580227"/>
              <a:gd name="connsiteX86" fmla="*/ 1192359 w 1826979"/>
              <a:gd name="connsiteY86" fmla="*/ 413522 h 2580227"/>
              <a:gd name="connsiteX87" fmla="*/ 1151415 w 1826979"/>
              <a:gd name="connsiteY87" fmla="*/ 399874 h 2580227"/>
              <a:gd name="connsiteX88" fmla="*/ 1090000 w 1826979"/>
              <a:gd name="connsiteY88" fmla="*/ 331635 h 2580227"/>
              <a:gd name="connsiteX89" fmla="*/ 1069529 w 1826979"/>
              <a:gd name="connsiteY89" fmla="*/ 317987 h 2580227"/>
              <a:gd name="connsiteX90" fmla="*/ 1021761 w 1826979"/>
              <a:gd name="connsiteY90" fmla="*/ 283868 h 2580227"/>
              <a:gd name="connsiteX91" fmla="*/ 973994 w 1826979"/>
              <a:gd name="connsiteY91" fmla="*/ 256572 h 2580227"/>
              <a:gd name="connsiteX92" fmla="*/ 960347 w 1826979"/>
              <a:gd name="connsiteY92" fmla="*/ 236101 h 2580227"/>
              <a:gd name="connsiteX93" fmla="*/ 939875 w 1826979"/>
              <a:gd name="connsiteY93" fmla="*/ 229277 h 2580227"/>
              <a:gd name="connsiteX94" fmla="*/ 919403 w 1826979"/>
              <a:gd name="connsiteY94" fmla="*/ 215629 h 2580227"/>
              <a:gd name="connsiteX95" fmla="*/ 871636 w 1826979"/>
              <a:gd name="connsiteY95" fmla="*/ 201981 h 2580227"/>
              <a:gd name="connsiteX96" fmla="*/ 851164 w 1826979"/>
              <a:gd name="connsiteY96" fmla="*/ 195158 h 2580227"/>
              <a:gd name="connsiteX97" fmla="*/ 789750 w 1826979"/>
              <a:gd name="connsiteY97" fmla="*/ 167862 h 2580227"/>
              <a:gd name="connsiteX98" fmla="*/ 769278 w 1826979"/>
              <a:gd name="connsiteY98" fmla="*/ 161038 h 2580227"/>
              <a:gd name="connsiteX99" fmla="*/ 748806 w 1826979"/>
              <a:gd name="connsiteY99" fmla="*/ 147390 h 2580227"/>
              <a:gd name="connsiteX100" fmla="*/ 714687 w 1826979"/>
              <a:gd name="connsiteY100" fmla="*/ 140567 h 2580227"/>
              <a:gd name="connsiteX101" fmla="*/ 619153 w 1826979"/>
              <a:gd name="connsiteY101" fmla="*/ 120095 h 2580227"/>
              <a:gd name="connsiteX0" fmla="*/ 619153 w 1838764"/>
              <a:gd name="connsiteY0" fmla="*/ 120095 h 2580227"/>
              <a:gd name="connsiteX1" fmla="*/ 529716 w 1838764"/>
              <a:gd name="connsiteY1" fmla="*/ 21502 h 2580227"/>
              <a:gd name="connsiteX2" fmla="*/ 10811 w 1838764"/>
              <a:gd name="connsiteY2" fmla="*/ 86007 h 2580227"/>
              <a:gd name="connsiteX3" fmla="*/ 594579 w 1838764"/>
              <a:gd name="connsiteY3" fmla="*/ 537546 h 2580227"/>
              <a:gd name="connsiteX4" fmla="*/ 724306 w 1838764"/>
              <a:gd name="connsiteY4" fmla="*/ 666558 h 2580227"/>
              <a:gd name="connsiteX5" fmla="*/ 724306 w 1838764"/>
              <a:gd name="connsiteY5" fmla="*/ 666558 h 2580227"/>
              <a:gd name="connsiteX6" fmla="*/ 724306 w 1838764"/>
              <a:gd name="connsiteY6" fmla="*/ 666558 h 2580227"/>
              <a:gd name="connsiteX7" fmla="*/ 724306 w 1838764"/>
              <a:gd name="connsiteY7" fmla="*/ 666558 h 2580227"/>
              <a:gd name="connsiteX8" fmla="*/ 724306 w 1838764"/>
              <a:gd name="connsiteY8" fmla="*/ 666558 h 2580227"/>
              <a:gd name="connsiteX9" fmla="*/ 724306 w 1838764"/>
              <a:gd name="connsiteY9" fmla="*/ 666558 h 2580227"/>
              <a:gd name="connsiteX10" fmla="*/ 789169 w 1838764"/>
              <a:gd name="connsiteY10" fmla="*/ 731063 h 2580227"/>
              <a:gd name="connsiteX11" fmla="*/ 724306 w 1838764"/>
              <a:gd name="connsiteY11" fmla="*/ 666558 h 2580227"/>
              <a:gd name="connsiteX12" fmla="*/ 741982 w 1838764"/>
              <a:gd name="connsiteY12" fmla="*/ 638710 h 2580227"/>
              <a:gd name="connsiteX13" fmla="*/ 762454 w 1838764"/>
              <a:gd name="connsiteY13" fmla="*/ 700125 h 2580227"/>
              <a:gd name="connsiteX14" fmla="*/ 782926 w 1838764"/>
              <a:gd name="connsiteY14" fmla="*/ 754716 h 2580227"/>
              <a:gd name="connsiteX15" fmla="*/ 796573 w 1838764"/>
              <a:gd name="connsiteY15" fmla="*/ 816131 h 2580227"/>
              <a:gd name="connsiteX16" fmla="*/ 810221 w 1838764"/>
              <a:gd name="connsiteY16" fmla="*/ 836602 h 2580227"/>
              <a:gd name="connsiteX17" fmla="*/ 837517 w 1838764"/>
              <a:gd name="connsiteY17" fmla="*/ 877546 h 2580227"/>
              <a:gd name="connsiteX18" fmla="*/ 851164 w 1838764"/>
              <a:gd name="connsiteY18" fmla="*/ 904841 h 2580227"/>
              <a:gd name="connsiteX19" fmla="*/ 878460 w 1838764"/>
              <a:gd name="connsiteY19" fmla="*/ 938961 h 2580227"/>
              <a:gd name="connsiteX20" fmla="*/ 898932 w 1838764"/>
              <a:gd name="connsiteY20" fmla="*/ 986728 h 2580227"/>
              <a:gd name="connsiteX21" fmla="*/ 912579 w 1838764"/>
              <a:gd name="connsiteY21" fmla="*/ 1007199 h 2580227"/>
              <a:gd name="connsiteX22" fmla="*/ 939875 w 1838764"/>
              <a:gd name="connsiteY22" fmla="*/ 1089086 h 2580227"/>
              <a:gd name="connsiteX23" fmla="*/ 960347 w 1838764"/>
              <a:gd name="connsiteY23" fmla="*/ 1130029 h 2580227"/>
              <a:gd name="connsiteX24" fmla="*/ 967170 w 1838764"/>
              <a:gd name="connsiteY24" fmla="*/ 1150501 h 2580227"/>
              <a:gd name="connsiteX25" fmla="*/ 980818 w 1838764"/>
              <a:gd name="connsiteY25" fmla="*/ 1170972 h 2580227"/>
              <a:gd name="connsiteX26" fmla="*/ 987642 w 1838764"/>
              <a:gd name="connsiteY26" fmla="*/ 1239211 h 2580227"/>
              <a:gd name="connsiteX27" fmla="*/ 1001290 w 1838764"/>
              <a:gd name="connsiteY27" fmla="*/ 1321098 h 2580227"/>
              <a:gd name="connsiteX28" fmla="*/ 1014938 w 1838764"/>
              <a:gd name="connsiteY28" fmla="*/ 1341570 h 2580227"/>
              <a:gd name="connsiteX29" fmla="*/ 1069529 w 1838764"/>
              <a:gd name="connsiteY29" fmla="*/ 1450752 h 2580227"/>
              <a:gd name="connsiteX30" fmla="*/ 1096824 w 1838764"/>
              <a:gd name="connsiteY30" fmla="*/ 1505343 h 2580227"/>
              <a:gd name="connsiteX31" fmla="*/ 1110472 w 1838764"/>
              <a:gd name="connsiteY31" fmla="*/ 1546286 h 2580227"/>
              <a:gd name="connsiteX32" fmla="*/ 129726 w 1838764"/>
              <a:gd name="connsiteY32" fmla="*/ 2386709 h 2580227"/>
              <a:gd name="connsiteX33" fmla="*/ 713495 w 1838764"/>
              <a:gd name="connsiteY33" fmla="*/ 2580227 h 2580227"/>
              <a:gd name="connsiteX34" fmla="*/ 1037811 w 1838764"/>
              <a:gd name="connsiteY34" fmla="*/ 2257698 h 2580227"/>
              <a:gd name="connsiteX35" fmla="*/ 1167538 w 1838764"/>
              <a:gd name="connsiteY35" fmla="*/ 2193193 h 2580227"/>
              <a:gd name="connsiteX36" fmla="*/ 1362127 w 1838764"/>
              <a:gd name="connsiteY36" fmla="*/ 2193193 h 2580227"/>
              <a:gd name="connsiteX37" fmla="*/ 1621580 w 1838764"/>
              <a:gd name="connsiteY37" fmla="*/ 2064182 h 2580227"/>
              <a:gd name="connsiteX38" fmla="*/ 1751306 w 1838764"/>
              <a:gd name="connsiteY38" fmla="*/ 1999676 h 2580227"/>
              <a:gd name="connsiteX39" fmla="*/ 1751306 w 1838764"/>
              <a:gd name="connsiteY39" fmla="*/ 1999676 h 2580227"/>
              <a:gd name="connsiteX40" fmla="*/ 1816170 w 1838764"/>
              <a:gd name="connsiteY40" fmla="*/ 1935170 h 2580227"/>
              <a:gd name="connsiteX41" fmla="*/ 1816170 w 1838764"/>
              <a:gd name="connsiteY41" fmla="*/ 1935170 h 2580227"/>
              <a:gd name="connsiteX42" fmla="*/ 1816170 w 1838764"/>
              <a:gd name="connsiteY42" fmla="*/ 1935170 h 2580227"/>
              <a:gd name="connsiteX43" fmla="*/ 1751306 w 1838764"/>
              <a:gd name="connsiteY43" fmla="*/ 1999676 h 2580227"/>
              <a:gd name="connsiteX44" fmla="*/ 1751306 w 1838764"/>
              <a:gd name="connsiteY44" fmla="*/ 1999676 h 2580227"/>
              <a:gd name="connsiteX45" fmla="*/ 1751306 w 1838764"/>
              <a:gd name="connsiteY45" fmla="*/ 1935170 h 2580227"/>
              <a:gd name="connsiteX46" fmla="*/ 1751306 w 1838764"/>
              <a:gd name="connsiteY46" fmla="*/ 1999676 h 2580227"/>
              <a:gd name="connsiteX47" fmla="*/ 1635911 w 1838764"/>
              <a:gd name="connsiteY47" fmla="*/ 1942071 h 2580227"/>
              <a:gd name="connsiteX48" fmla="*/ 1816170 w 1838764"/>
              <a:gd name="connsiteY48" fmla="*/ 1935170 h 2580227"/>
              <a:gd name="connsiteX49" fmla="*/ 1724621 w 1838764"/>
              <a:gd name="connsiteY49" fmla="*/ 1928423 h 2580227"/>
              <a:gd name="connsiteX50" fmla="*/ 1751917 w 1838764"/>
              <a:gd name="connsiteY50" fmla="*/ 1921599 h 2580227"/>
              <a:gd name="connsiteX51" fmla="*/ 1772388 w 1838764"/>
              <a:gd name="connsiteY51" fmla="*/ 1914775 h 2580227"/>
              <a:gd name="connsiteX52" fmla="*/ 1792860 w 1838764"/>
              <a:gd name="connsiteY52" fmla="*/ 1853361 h 2580227"/>
              <a:gd name="connsiteX53" fmla="*/ 1799684 w 1838764"/>
              <a:gd name="connsiteY53" fmla="*/ 1634996 h 2580227"/>
              <a:gd name="connsiteX54" fmla="*/ 1820156 w 1838764"/>
              <a:gd name="connsiteY54" fmla="*/ 1559934 h 2580227"/>
              <a:gd name="connsiteX55" fmla="*/ 1826979 w 1838764"/>
              <a:gd name="connsiteY55" fmla="*/ 1532638 h 2580227"/>
              <a:gd name="connsiteX56" fmla="*/ 1820156 w 1838764"/>
              <a:gd name="connsiteY56" fmla="*/ 1348393 h 2580227"/>
              <a:gd name="connsiteX57" fmla="*/ 1806508 w 1838764"/>
              <a:gd name="connsiteY57" fmla="*/ 1307450 h 2580227"/>
              <a:gd name="connsiteX58" fmla="*/ 1786036 w 1838764"/>
              <a:gd name="connsiteY58" fmla="*/ 1259683 h 2580227"/>
              <a:gd name="connsiteX59" fmla="*/ 1772388 w 1838764"/>
              <a:gd name="connsiteY59" fmla="*/ 1239211 h 2580227"/>
              <a:gd name="connsiteX60" fmla="*/ 1751917 w 1838764"/>
              <a:gd name="connsiteY60" fmla="*/ 1205092 h 2580227"/>
              <a:gd name="connsiteX61" fmla="*/ 1745093 w 1838764"/>
              <a:gd name="connsiteY61" fmla="*/ 1184620 h 2580227"/>
              <a:gd name="connsiteX62" fmla="*/ 1724621 w 1838764"/>
              <a:gd name="connsiteY62" fmla="*/ 1157325 h 2580227"/>
              <a:gd name="connsiteX63" fmla="*/ 1710973 w 1838764"/>
              <a:gd name="connsiteY63" fmla="*/ 1136853 h 2580227"/>
              <a:gd name="connsiteX64" fmla="*/ 1690502 w 1838764"/>
              <a:gd name="connsiteY64" fmla="*/ 1075438 h 2580227"/>
              <a:gd name="connsiteX65" fmla="*/ 1683678 w 1838764"/>
              <a:gd name="connsiteY65" fmla="*/ 1054967 h 2580227"/>
              <a:gd name="connsiteX66" fmla="*/ 1663206 w 1838764"/>
              <a:gd name="connsiteY66" fmla="*/ 1041319 h 2580227"/>
              <a:gd name="connsiteX67" fmla="*/ 1649559 w 1838764"/>
              <a:gd name="connsiteY67" fmla="*/ 1020847 h 2580227"/>
              <a:gd name="connsiteX68" fmla="*/ 1629087 w 1838764"/>
              <a:gd name="connsiteY68" fmla="*/ 986728 h 2580227"/>
              <a:gd name="connsiteX69" fmla="*/ 1588144 w 1838764"/>
              <a:gd name="connsiteY69" fmla="*/ 959432 h 2580227"/>
              <a:gd name="connsiteX70" fmla="*/ 1547200 w 1838764"/>
              <a:gd name="connsiteY70" fmla="*/ 918489 h 2580227"/>
              <a:gd name="connsiteX71" fmla="*/ 1513081 w 1838764"/>
              <a:gd name="connsiteY71" fmla="*/ 863898 h 2580227"/>
              <a:gd name="connsiteX72" fmla="*/ 1499433 w 1838764"/>
              <a:gd name="connsiteY72" fmla="*/ 843426 h 2580227"/>
              <a:gd name="connsiteX73" fmla="*/ 1478961 w 1838764"/>
              <a:gd name="connsiteY73" fmla="*/ 836602 h 2580227"/>
              <a:gd name="connsiteX74" fmla="*/ 1438018 w 1838764"/>
              <a:gd name="connsiteY74" fmla="*/ 816131 h 2580227"/>
              <a:gd name="connsiteX75" fmla="*/ 1424370 w 1838764"/>
              <a:gd name="connsiteY75" fmla="*/ 761540 h 2580227"/>
              <a:gd name="connsiteX76" fmla="*/ 1410723 w 1838764"/>
              <a:gd name="connsiteY76" fmla="*/ 720596 h 2580227"/>
              <a:gd name="connsiteX77" fmla="*/ 1390251 w 1838764"/>
              <a:gd name="connsiteY77" fmla="*/ 706949 h 2580227"/>
              <a:gd name="connsiteX78" fmla="*/ 1362956 w 1838764"/>
              <a:gd name="connsiteY78" fmla="*/ 659181 h 2580227"/>
              <a:gd name="connsiteX79" fmla="*/ 1335660 w 1838764"/>
              <a:gd name="connsiteY79" fmla="*/ 618238 h 2580227"/>
              <a:gd name="connsiteX80" fmla="*/ 1315188 w 1838764"/>
              <a:gd name="connsiteY80" fmla="*/ 577295 h 2580227"/>
              <a:gd name="connsiteX81" fmla="*/ 1308364 w 1838764"/>
              <a:gd name="connsiteY81" fmla="*/ 556823 h 2580227"/>
              <a:gd name="connsiteX82" fmla="*/ 1287893 w 1838764"/>
              <a:gd name="connsiteY82" fmla="*/ 536352 h 2580227"/>
              <a:gd name="connsiteX83" fmla="*/ 1274245 w 1838764"/>
              <a:gd name="connsiteY83" fmla="*/ 509056 h 2580227"/>
              <a:gd name="connsiteX84" fmla="*/ 1226478 w 1838764"/>
              <a:gd name="connsiteY84" fmla="*/ 447641 h 2580227"/>
              <a:gd name="connsiteX85" fmla="*/ 1206006 w 1838764"/>
              <a:gd name="connsiteY85" fmla="*/ 433993 h 2580227"/>
              <a:gd name="connsiteX86" fmla="*/ 1192359 w 1838764"/>
              <a:gd name="connsiteY86" fmla="*/ 413522 h 2580227"/>
              <a:gd name="connsiteX87" fmla="*/ 1151415 w 1838764"/>
              <a:gd name="connsiteY87" fmla="*/ 399874 h 2580227"/>
              <a:gd name="connsiteX88" fmla="*/ 1090000 w 1838764"/>
              <a:gd name="connsiteY88" fmla="*/ 331635 h 2580227"/>
              <a:gd name="connsiteX89" fmla="*/ 1069529 w 1838764"/>
              <a:gd name="connsiteY89" fmla="*/ 317987 h 2580227"/>
              <a:gd name="connsiteX90" fmla="*/ 1021761 w 1838764"/>
              <a:gd name="connsiteY90" fmla="*/ 283868 h 2580227"/>
              <a:gd name="connsiteX91" fmla="*/ 973994 w 1838764"/>
              <a:gd name="connsiteY91" fmla="*/ 256572 h 2580227"/>
              <a:gd name="connsiteX92" fmla="*/ 960347 w 1838764"/>
              <a:gd name="connsiteY92" fmla="*/ 236101 h 2580227"/>
              <a:gd name="connsiteX93" fmla="*/ 939875 w 1838764"/>
              <a:gd name="connsiteY93" fmla="*/ 229277 h 2580227"/>
              <a:gd name="connsiteX94" fmla="*/ 919403 w 1838764"/>
              <a:gd name="connsiteY94" fmla="*/ 215629 h 2580227"/>
              <a:gd name="connsiteX95" fmla="*/ 871636 w 1838764"/>
              <a:gd name="connsiteY95" fmla="*/ 201981 h 2580227"/>
              <a:gd name="connsiteX96" fmla="*/ 851164 w 1838764"/>
              <a:gd name="connsiteY96" fmla="*/ 195158 h 2580227"/>
              <a:gd name="connsiteX97" fmla="*/ 789750 w 1838764"/>
              <a:gd name="connsiteY97" fmla="*/ 167862 h 2580227"/>
              <a:gd name="connsiteX98" fmla="*/ 769278 w 1838764"/>
              <a:gd name="connsiteY98" fmla="*/ 161038 h 2580227"/>
              <a:gd name="connsiteX99" fmla="*/ 748806 w 1838764"/>
              <a:gd name="connsiteY99" fmla="*/ 147390 h 2580227"/>
              <a:gd name="connsiteX100" fmla="*/ 714687 w 1838764"/>
              <a:gd name="connsiteY100" fmla="*/ 140567 h 2580227"/>
              <a:gd name="connsiteX101" fmla="*/ 619153 w 1838764"/>
              <a:gd name="connsiteY101" fmla="*/ 120095 h 2580227"/>
              <a:gd name="connsiteX0" fmla="*/ 619153 w 1838764"/>
              <a:gd name="connsiteY0" fmla="*/ 120095 h 2580227"/>
              <a:gd name="connsiteX1" fmla="*/ 529716 w 1838764"/>
              <a:gd name="connsiteY1" fmla="*/ 21502 h 2580227"/>
              <a:gd name="connsiteX2" fmla="*/ 10811 w 1838764"/>
              <a:gd name="connsiteY2" fmla="*/ 86007 h 2580227"/>
              <a:gd name="connsiteX3" fmla="*/ 594579 w 1838764"/>
              <a:gd name="connsiteY3" fmla="*/ 537546 h 2580227"/>
              <a:gd name="connsiteX4" fmla="*/ 724306 w 1838764"/>
              <a:gd name="connsiteY4" fmla="*/ 666558 h 2580227"/>
              <a:gd name="connsiteX5" fmla="*/ 724306 w 1838764"/>
              <a:gd name="connsiteY5" fmla="*/ 666558 h 2580227"/>
              <a:gd name="connsiteX6" fmla="*/ 724306 w 1838764"/>
              <a:gd name="connsiteY6" fmla="*/ 666558 h 2580227"/>
              <a:gd name="connsiteX7" fmla="*/ 724306 w 1838764"/>
              <a:gd name="connsiteY7" fmla="*/ 666558 h 2580227"/>
              <a:gd name="connsiteX8" fmla="*/ 724306 w 1838764"/>
              <a:gd name="connsiteY8" fmla="*/ 666558 h 2580227"/>
              <a:gd name="connsiteX9" fmla="*/ 724306 w 1838764"/>
              <a:gd name="connsiteY9" fmla="*/ 666558 h 2580227"/>
              <a:gd name="connsiteX10" fmla="*/ 789169 w 1838764"/>
              <a:gd name="connsiteY10" fmla="*/ 731063 h 2580227"/>
              <a:gd name="connsiteX11" fmla="*/ 724306 w 1838764"/>
              <a:gd name="connsiteY11" fmla="*/ 666558 h 2580227"/>
              <a:gd name="connsiteX12" fmla="*/ 741982 w 1838764"/>
              <a:gd name="connsiteY12" fmla="*/ 638710 h 2580227"/>
              <a:gd name="connsiteX13" fmla="*/ 762454 w 1838764"/>
              <a:gd name="connsiteY13" fmla="*/ 700125 h 2580227"/>
              <a:gd name="connsiteX14" fmla="*/ 782926 w 1838764"/>
              <a:gd name="connsiteY14" fmla="*/ 754716 h 2580227"/>
              <a:gd name="connsiteX15" fmla="*/ 796573 w 1838764"/>
              <a:gd name="connsiteY15" fmla="*/ 816131 h 2580227"/>
              <a:gd name="connsiteX16" fmla="*/ 810221 w 1838764"/>
              <a:gd name="connsiteY16" fmla="*/ 836602 h 2580227"/>
              <a:gd name="connsiteX17" fmla="*/ 837517 w 1838764"/>
              <a:gd name="connsiteY17" fmla="*/ 877546 h 2580227"/>
              <a:gd name="connsiteX18" fmla="*/ 851164 w 1838764"/>
              <a:gd name="connsiteY18" fmla="*/ 904841 h 2580227"/>
              <a:gd name="connsiteX19" fmla="*/ 878460 w 1838764"/>
              <a:gd name="connsiteY19" fmla="*/ 938961 h 2580227"/>
              <a:gd name="connsiteX20" fmla="*/ 898932 w 1838764"/>
              <a:gd name="connsiteY20" fmla="*/ 986728 h 2580227"/>
              <a:gd name="connsiteX21" fmla="*/ 912579 w 1838764"/>
              <a:gd name="connsiteY21" fmla="*/ 1007199 h 2580227"/>
              <a:gd name="connsiteX22" fmla="*/ 939875 w 1838764"/>
              <a:gd name="connsiteY22" fmla="*/ 1089086 h 2580227"/>
              <a:gd name="connsiteX23" fmla="*/ 960347 w 1838764"/>
              <a:gd name="connsiteY23" fmla="*/ 1130029 h 2580227"/>
              <a:gd name="connsiteX24" fmla="*/ 967170 w 1838764"/>
              <a:gd name="connsiteY24" fmla="*/ 1150501 h 2580227"/>
              <a:gd name="connsiteX25" fmla="*/ 980818 w 1838764"/>
              <a:gd name="connsiteY25" fmla="*/ 1170972 h 2580227"/>
              <a:gd name="connsiteX26" fmla="*/ 987642 w 1838764"/>
              <a:gd name="connsiteY26" fmla="*/ 1239211 h 2580227"/>
              <a:gd name="connsiteX27" fmla="*/ 1001290 w 1838764"/>
              <a:gd name="connsiteY27" fmla="*/ 1321098 h 2580227"/>
              <a:gd name="connsiteX28" fmla="*/ 1014938 w 1838764"/>
              <a:gd name="connsiteY28" fmla="*/ 1341570 h 2580227"/>
              <a:gd name="connsiteX29" fmla="*/ 1069529 w 1838764"/>
              <a:gd name="connsiteY29" fmla="*/ 1450752 h 2580227"/>
              <a:gd name="connsiteX30" fmla="*/ 1096824 w 1838764"/>
              <a:gd name="connsiteY30" fmla="*/ 1505343 h 2580227"/>
              <a:gd name="connsiteX31" fmla="*/ 1110472 w 1838764"/>
              <a:gd name="connsiteY31" fmla="*/ 1546286 h 2580227"/>
              <a:gd name="connsiteX32" fmla="*/ 129726 w 1838764"/>
              <a:gd name="connsiteY32" fmla="*/ 2386709 h 2580227"/>
              <a:gd name="connsiteX33" fmla="*/ 713495 w 1838764"/>
              <a:gd name="connsiteY33" fmla="*/ 2580227 h 2580227"/>
              <a:gd name="connsiteX34" fmla="*/ 1037811 w 1838764"/>
              <a:gd name="connsiteY34" fmla="*/ 2257698 h 2580227"/>
              <a:gd name="connsiteX35" fmla="*/ 1167538 w 1838764"/>
              <a:gd name="connsiteY35" fmla="*/ 2193193 h 2580227"/>
              <a:gd name="connsiteX36" fmla="*/ 1362127 w 1838764"/>
              <a:gd name="connsiteY36" fmla="*/ 2193193 h 2580227"/>
              <a:gd name="connsiteX37" fmla="*/ 1621580 w 1838764"/>
              <a:gd name="connsiteY37" fmla="*/ 2064182 h 2580227"/>
              <a:gd name="connsiteX38" fmla="*/ 1751306 w 1838764"/>
              <a:gd name="connsiteY38" fmla="*/ 1999676 h 2580227"/>
              <a:gd name="connsiteX39" fmla="*/ 1751306 w 1838764"/>
              <a:gd name="connsiteY39" fmla="*/ 1999676 h 2580227"/>
              <a:gd name="connsiteX40" fmla="*/ 1816170 w 1838764"/>
              <a:gd name="connsiteY40" fmla="*/ 1935170 h 2580227"/>
              <a:gd name="connsiteX41" fmla="*/ 1816170 w 1838764"/>
              <a:gd name="connsiteY41" fmla="*/ 1935170 h 2580227"/>
              <a:gd name="connsiteX42" fmla="*/ 1816170 w 1838764"/>
              <a:gd name="connsiteY42" fmla="*/ 1935170 h 2580227"/>
              <a:gd name="connsiteX43" fmla="*/ 1751306 w 1838764"/>
              <a:gd name="connsiteY43" fmla="*/ 1999676 h 2580227"/>
              <a:gd name="connsiteX44" fmla="*/ 1751306 w 1838764"/>
              <a:gd name="connsiteY44" fmla="*/ 1999676 h 2580227"/>
              <a:gd name="connsiteX45" fmla="*/ 1751306 w 1838764"/>
              <a:gd name="connsiteY45" fmla="*/ 1935170 h 2580227"/>
              <a:gd name="connsiteX46" fmla="*/ 1751306 w 1838764"/>
              <a:gd name="connsiteY46" fmla="*/ 1999676 h 2580227"/>
              <a:gd name="connsiteX47" fmla="*/ 1816170 w 1838764"/>
              <a:gd name="connsiteY47" fmla="*/ 1935170 h 2580227"/>
              <a:gd name="connsiteX48" fmla="*/ 1816170 w 1838764"/>
              <a:gd name="connsiteY48" fmla="*/ 1935170 h 2580227"/>
              <a:gd name="connsiteX49" fmla="*/ 1724621 w 1838764"/>
              <a:gd name="connsiteY49" fmla="*/ 1928423 h 2580227"/>
              <a:gd name="connsiteX50" fmla="*/ 1751917 w 1838764"/>
              <a:gd name="connsiteY50" fmla="*/ 1921599 h 2580227"/>
              <a:gd name="connsiteX51" fmla="*/ 1772388 w 1838764"/>
              <a:gd name="connsiteY51" fmla="*/ 1914775 h 2580227"/>
              <a:gd name="connsiteX52" fmla="*/ 1792860 w 1838764"/>
              <a:gd name="connsiteY52" fmla="*/ 1853361 h 2580227"/>
              <a:gd name="connsiteX53" fmla="*/ 1799684 w 1838764"/>
              <a:gd name="connsiteY53" fmla="*/ 1634996 h 2580227"/>
              <a:gd name="connsiteX54" fmla="*/ 1820156 w 1838764"/>
              <a:gd name="connsiteY54" fmla="*/ 1559934 h 2580227"/>
              <a:gd name="connsiteX55" fmla="*/ 1826979 w 1838764"/>
              <a:gd name="connsiteY55" fmla="*/ 1532638 h 2580227"/>
              <a:gd name="connsiteX56" fmla="*/ 1820156 w 1838764"/>
              <a:gd name="connsiteY56" fmla="*/ 1348393 h 2580227"/>
              <a:gd name="connsiteX57" fmla="*/ 1806508 w 1838764"/>
              <a:gd name="connsiteY57" fmla="*/ 1307450 h 2580227"/>
              <a:gd name="connsiteX58" fmla="*/ 1786036 w 1838764"/>
              <a:gd name="connsiteY58" fmla="*/ 1259683 h 2580227"/>
              <a:gd name="connsiteX59" fmla="*/ 1772388 w 1838764"/>
              <a:gd name="connsiteY59" fmla="*/ 1239211 h 2580227"/>
              <a:gd name="connsiteX60" fmla="*/ 1751917 w 1838764"/>
              <a:gd name="connsiteY60" fmla="*/ 1205092 h 2580227"/>
              <a:gd name="connsiteX61" fmla="*/ 1745093 w 1838764"/>
              <a:gd name="connsiteY61" fmla="*/ 1184620 h 2580227"/>
              <a:gd name="connsiteX62" fmla="*/ 1724621 w 1838764"/>
              <a:gd name="connsiteY62" fmla="*/ 1157325 h 2580227"/>
              <a:gd name="connsiteX63" fmla="*/ 1710973 w 1838764"/>
              <a:gd name="connsiteY63" fmla="*/ 1136853 h 2580227"/>
              <a:gd name="connsiteX64" fmla="*/ 1690502 w 1838764"/>
              <a:gd name="connsiteY64" fmla="*/ 1075438 h 2580227"/>
              <a:gd name="connsiteX65" fmla="*/ 1683678 w 1838764"/>
              <a:gd name="connsiteY65" fmla="*/ 1054967 h 2580227"/>
              <a:gd name="connsiteX66" fmla="*/ 1663206 w 1838764"/>
              <a:gd name="connsiteY66" fmla="*/ 1041319 h 2580227"/>
              <a:gd name="connsiteX67" fmla="*/ 1649559 w 1838764"/>
              <a:gd name="connsiteY67" fmla="*/ 1020847 h 2580227"/>
              <a:gd name="connsiteX68" fmla="*/ 1629087 w 1838764"/>
              <a:gd name="connsiteY68" fmla="*/ 986728 h 2580227"/>
              <a:gd name="connsiteX69" fmla="*/ 1588144 w 1838764"/>
              <a:gd name="connsiteY69" fmla="*/ 959432 h 2580227"/>
              <a:gd name="connsiteX70" fmla="*/ 1547200 w 1838764"/>
              <a:gd name="connsiteY70" fmla="*/ 918489 h 2580227"/>
              <a:gd name="connsiteX71" fmla="*/ 1513081 w 1838764"/>
              <a:gd name="connsiteY71" fmla="*/ 863898 h 2580227"/>
              <a:gd name="connsiteX72" fmla="*/ 1499433 w 1838764"/>
              <a:gd name="connsiteY72" fmla="*/ 843426 h 2580227"/>
              <a:gd name="connsiteX73" fmla="*/ 1478961 w 1838764"/>
              <a:gd name="connsiteY73" fmla="*/ 836602 h 2580227"/>
              <a:gd name="connsiteX74" fmla="*/ 1438018 w 1838764"/>
              <a:gd name="connsiteY74" fmla="*/ 816131 h 2580227"/>
              <a:gd name="connsiteX75" fmla="*/ 1424370 w 1838764"/>
              <a:gd name="connsiteY75" fmla="*/ 761540 h 2580227"/>
              <a:gd name="connsiteX76" fmla="*/ 1410723 w 1838764"/>
              <a:gd name="connsiteY76" fmla="*/ 720596 h 2580227"/>
              <a:gd name="connsiteX77" fmla="*/ 1390251 w 1838764"/>
              <a:gd name="connsiteY77" fmla="*/ 706949 h 2580227"/>
              <a:gd name="connsiteX78" fmla="*/ 1362956 w 1838764"/>
              <a:gd name="connsiteY78" fmla="*/ 659181 h 2580227"/>
              <a:gd name="connsiteX79" fmla="*/ 1335660 w 1838764"/>
              <a:gd name="connsiteY79" fmla="*/ 618238 h 2580227"/>
              <a:gd name="connsiteX80" fmla="*/ 1315188 w 1838764"/>
              <a:gd name="connsiteY80" fmla="*/ 577295 h 2580227"/>
              <a:gd name="connsiteX81" fmla="*/ 1308364 w 1838764"/>
              <a:gd name="connsiteY81" fmla="*/ 556823 h 2580227"/>
              <a:gd name="connsiteX82" fmla="*/ 1287893 w 1838764"/>
              <a:gd name="connsiteY82" fmla="*/ 536352 h 2580227"/>
              <a:gd name="connsiteX83" fmla="*/ 1274245 w 1838764"/>
              <a:gd name="connsiteY83" fmla="*/ 509056 h 2580227"/>
              <a:gd name="connsiteX84" fmla="*/ 1226478 w 1838764"/>
              <a:gd name="connsiteY84" fmla="*/ 447641 h 2580227"/>
              <a:gd name="connsiteX85" fmla="*/ 1206006 w 1838764"/>
              <a:gd name="connsiteY85" fmla="*/ 433993 h 2580227"/>
              <a:gd name="connsiteX86" fmla="*/ 1192359 w 1838764"/>
              <a:gd name="connsiteY86" fmla="*/ 413522 h 2580227"/>
              <a:gd name="connsiteX87" fmla="*/ 1151415 w 1838764"/>
              <a:gd name="connsiteY87" fmla="*/ 399874 h 2580227"/>
              <a:gd name="connsiteX88" fmla="*/ 1090000 w 1838764"/>
              <a:gd name="connsiteY88" fmla="*/ 331635 h 2580227"/>
              <a:gd name="connsiteX89" fmla="*/ 1069529 w 1838764"/>
              <a:gd name="connsiteY89" fmla="*/ 317987 h 2580227"/>
              <a:gd name="connsiteX90" fmla="*/ 1021761 w 1838764"/>
              <a:gd name="connsiteY90" fmla="*/ 283868 h 2580227"/>
              <a:gd name="connsiteX91" fmla="*/ 973994 w 1838764"/>
              <a:gd name="connsiteY91" fmla="*/ 256572 h 2580227"/>
              <a:gd name="connsiteX92" fmla="*/ 960347 w 1838764"/>
              <a:gd name="connsiteY92" fmla="*/ 236101 h 2580227"/>
              <a:gd name="connsiteX93" fmla="*/ 939875 w 1838764"/>
              <a:gd name="connsiteY93" fmla="*/ 229277 h 2580227"/>
              <a:gd name="connsiteX94" fmla="*/ 919403 w 1838764"/>
              <a:gd name="connsiteY94" fmla="*/ 215629 h 2580227"/>
              <a:gd name="connsiteX95" fmla="*/ 871636 w 1838764"/>
              <a:gd name="connsiteY95" fmla="*/ 201981 h 2580227"/>
              <a:gd name="connsiteX96" fmla="*/ 851164 w 1838764"/>
              <a:gd name="connsiteY96" fmla="*/ 195158 h 2580227"/>
              <a:gd name="connsiteX97" fmla="*/ 789750 w 1838764"/>
              <a:gd name="connsiteY97" fmla="*/ 167862 h 2580227"/>
              <a:gd name="connsiteX98" fmla="*/ 769278 w 1838764"/>
              <a:gd name="connsiteY98" fmla="*/ 161038 h 2580227"/>
              <a:gd name="connsiteX99" fmla="*/ 748806 w 1838764"/>
              <a:gd name="connsiteY99" fmla="*/ 147390 h 2580227"/>
              <a:gd name="connsiteX100" fmla="*/ 714687 w 1838764"/>
              <a:gd name="connsiteY100" fmla="*/ 140567 h 2580227"/>
              <a:gd name="connsiteX101" fmla="*/ 619153 w 1838764"/>
              <a:gd name="connsiteY101" fmla="*/ 120095 h 2580227"/>
              <a:gd name="connsiteX0" fmla="*/ 619153 w 1872667"/>
              <a:gd name="connsiteY0" fmla="*/ 120095 h 2580227"/>
              <a:gd name="connsiteX1" fmla="*/ 529716 w 1872667"/>
              <a:gd name="connsiteY1" fmla="*/ 21502 h 2580227"/>
              <a:gd name="connsiteX2" fmla="*/ 10811 w 1872667"/>
              <a:gd name="connsiteY2" fmla="*/ 86007 h 2580227"/>
              <a:gd name="connsiteX3" fmla="*/ 594579 w 1872667"/>
              <a:gd name="connsiteY3" fmla="*/ 537546 h 2580227"/>
              <a:gd name="connsiteX4" fmla="*/ 724306 w 1872667"/>
              <a:gd name="connsiteY4" fmla="*/ 666558 h 2580227"/>
              <a:gd name="connsiteX5" fmla="*/ 724306 w 1872667"/>
              <a:gd name="connsiteY5" fmla="*/ 666558 h 2580227"/>
              <a:gd name="connsiteX6" fmla="*/ 724306 w 1872667"/>
              <a:gd name="connsiteY6" fmla="*/ 666558 h 2580227"/>
              <a:gd name="connsiteX7" fmla="*/ 724306 w 1872667"/>
              <a:gd name="connsiteY7" fmla="*/ 666558 h 2580227"/>
              <a:gd name="connsiteX8" fmla="*/ 724306 w 1872667"/>
              <a:gd name="connsiteY8" fmla="*/ 666558 h 2580227"/>
              <a:gd name="connsiteX9" fmla="*/ 724306 w 1872667"/>
              <a:gd name="connsiteY9" fmla="*/ 666558 h 2580227"/>
              <a:gd name="connsiteX10" fmla="*/ 789169 w 1872667"/>
              <a:gd name="connsiteY10" fmla="*/ 731063 h 2580227"/>
              <a:gd name="connsiteX11" fmla="*/ 724306 w 1872667"/>
              <a:gd name="connsiteY11" fmla="*/ 666558 h 2580227"/>
              <a:gd name="connsiteX12" fmla="*/ 741982 w 1872667"/>
              <a:gd name="connsiteY12" fmla="*/ 638710 h 2580227"/>
              <a:gd name="connsiteX13" fmla="*/ 762454 w 1872667"/>
              <a:gd name="connsiteY13" fmla="*/ 700125 h 2580227"/>
              <a:gd name="connsiteX14" fmla="*/ 782926 w 1872667"/>
              <a:gd name="connsiteY14" fmla="*/ 754716 h 2580227"/>
              <a:gd name="connsiteX15" fmla="*/ 796573 w 1872667"/>
              <a:gd name="connsiteY15" fmla="*/ 816131 h 2580227"/>
              <a:gd name="connsiteX16" fmla="*/ 810221 w 1872667"/>
              <a:gd name="connsiteY16" fmla="*/ 836602 h 2580227"/>
              <a:gd name="connsiteX17" fmla="*/ 837517 w 1872667"/>
              <a:gd name="connsiteY17" fmla="*/ 877546 h 2580227"/>
              <a:gd name="connsiteX18" fmla="*/ 851164 w 1872667"/>
              <a:gd name="connsiteY18" fmla="*/ 904841 h 2580227"/>
              <a:gd name="connsiteX19" fmla="*/ 878460 w 1872667"/>
              <a:gd name="connsiteY19" fmla="*/ 938961 h 2580227"/>
              <a:gd name="connsiteX20" fmla="*/ 898932 w 1872667"/>
              <a:gd name="connsiteY20" fmla="*/ 986728 h 2580227"/>
              <a:gd name="connsiteX21" fmla="*/ 912579 w 1872667"/>
              <a:gd name="connsiteY21" fmla="*/ 1007199 h 2580227"/>
              <a:gd name="connsiteX22" fmla="*/ 939875 w 1872667"/>
              <a:gd name="connsiteY22" fmla="*/ 1089086 h 2580227"/>
              <a:gd name="connsiteX23" fmla="*/ 960347 w 1872667"/>
              <a:gd name="connsiteY23" fmla="*/ 1130029 h 2580227"/>
              <a:gd name="connsiteX24" fmla="*/ 967170 w 1872667"/>
              <a:gd name="connsiteY24" fmla="*/ 1150501 h 2580227"/>
              <a:gd name="connsiteX25" fmla="*/ 980818 w 1872667"/>
              <a:gd name="connsiteY25" fmla="*/ 1170972 h 2580227"/>
              <a:gd name="connsiteX26" fmla="*/ 987642 w 1872667"/>
              <a:gd name="connsiteY26" fmla="*/ 1239211 h 2580227"/>
              <a:gd name="connsiteX27" fmla="*/ 1001290 w 1872667"/>
              <a:gd name="connsiteY27" fmla="*/ 1321098 h 2580227"/>
              <a:gd name="connsiteX28" fmla="*/ 1014938 w 1872667"/>
              <a:gd name="connsiteY28" fmla="*/ 1341570 h 2580227"/>
              <a:gd name="connsiteX29" fmla="*/ 1069529 w 1872667"/>
              <a:gd name="connsiteY29" fmla="*/ 1450752 h 2580227"/>
              <a:gd name="connsiteX30" fmla="*/ 1096824 w 1872667"/>
              <a:gd name="connsiteY30" fmla="*/ 1505343 h 2580227"/>
              <a:gd name="connsiteX31" fmla="*/ 1110472 w 1872667"/>
              <a:gd name="connsiteY31" fmla="*/ 1546286 h 2580227"/>
              <a:gd name="connsiteX32" fmla="*/ 129726 w 1872667"/>
              <a:gd name="connsiteY32" fmla="*/ 2386709 h 2580227"/>
              <a:gd name="connsiteX33" fmla="*/ 713495 w 1872667"/>
              <a:gd name="connsiteY33" fmla="*/ 2580227 h 2580227"/>
              <a:gd name="connsiteX34" fmla="*/ 1037811 w 1872667"/>
              <a:gd name="connsiteY34" fmla="*/ 2257698 h 2580227"/>
              <a:gd name="connsiteX35" fmla="*/ 1167538 w 1872667"/>
              <a:gd name="connsiteY35" fmla="*/ 2193193 h 2580227"/>
              <a:gd name="connsiteX36" fmla="*/ 1362127 w 1872667"/>
              <a:gd name="connsiteY36" fmla="*/ 2193193 h 2580227"/>
              <a:gd name="connsiteX37" fmla="*/ 1621580 w 1872667"/>
              <a:gd name="connsiteY37" fmla="*/ 2064182 h 2580227"/>
              <a:gd name="connsiteX38" fmla="*/ 1751306 w 1872667"/>
              <a:gd name="connsiteY38" fmla="*/ 1999676 h 2580227"/>
              <a:gd name="connsiteX39" fmla="*/ 1751306 w 1872667"/>
              <a:gd name="connsiteY39" fmla="*/ 1999676 h 2580227"/>
              <a:gd name="connsiteX40" fmla="*/ 1816170 w 1872667"/>
              <a:gd name="connsiteY40" fmla="*/ 1935170 h 2580227"/>
              <a:gd name="connsiteX41" fmla="*/ 1816170 w 1872667"/>
              <a:gd name="connsiteY41" fmla="*/ 1935170 h 2580227"/>
              <a:gd name="connsiteX42" fmla="*/ 1816170 w 1872667"/>
              <a:gd name="connsiteY42" fmla="*/ 1935170 h 2580227"/>
              <a:gd name="connsiteX43" fmla="*/ 1751306 w 1872667"/>
              <a:gd name="connsiteY43" fmla="*/ 1999676 h 2580227"/>
              <a:gd name="connsiteX44" fmla="*/ 1751306 w 1872667"/>
              <a:gd name="connsiteY44" fmla="*/ 1999676 h 2580227"/>
              <a:gd name="connsiteX45" fmla="*/ 1816170 w 1872667"/>
              <a:gd name="connsiteY45" fmla="*/ 1935170 h 2580227"/>
              <a:gd name="connsiteX46" fmla="*/ 1751306 w 1872667"/>
              <a:gd name="connsiteY46" fmla="*/ 1999676 h 2580227"/>
              <a:gd name="connsiteX47" fmla="*/ 1816170 w 1872667"/>
              <a:gd name="connsiteY47" fmla="*/ 1935170 h 2580227"/>
              <a:gd name="connsiteX48" fmla="*/ 1816170 w 1872667"/>
              <a:gd name="connsiteY48" fmla="*/ 1935170 h 2580227"/>
              <a:gd name="connsiteX49" fmla="*/ 1724621 w 1872667"/>
              <a:gd name="connsiteY49" fmla="*/ 1928423 h 2580227"/>
              <a:gd name="connsiteX50" fmla="*/ 1751917 w 1872667"/>
              <a:gd name="connsiteY50" fmla="*/ 1921599 h 2580227"/>
              <a:gd name="connsiteX51" fmla="*/ 1772388 w 1872667"/>
              <a:gd name="connsiteY51" fmla="*/ 1914775 h 2580227"/>
              <a:gd name="connsiteX52" fmla="*/ 1792860 w 1872667"/>
              <a:gd name="connsiteY52" fmla="*/ 1853361 h 2580227"/>
              <a:gd name="connsiteX53" fmla="*/ 1799684 w 1872667"/>
              <a:gd name="connsiteY53" fmla="*/ 1634996 h 2580227"/>
              <a:gd name="connsiteX54" fmla="*/ 1820156 w 1872667"/>
              <a:gd name="connsiteY54" fmla="*/ 1559934 h 2580227"/>
              <a:gd name="connsiteX55" fmla="*/ 1826979 w 1872667"/>
              <a:gd name="connsiteY55" fmla="*/ 1532638 h 2580227"/>
              <a:gd name="connsiteX56" fmla="*/ 1820156 w 1872667"/>
              <a:gd name="connsiteY56" fmla="*/ 1348393 h 2580227"/>
              <a:gd name="connsiteX57" fmla="*/ 1806508 w 1872667"/>
              <a:gd name="connsiteY57" fmla="*/ 1307450 h 2580227"/>
              <a:gd name="connsiteX58" fmla="*/ 1786036 w 1872667"/>
              <a:gd name="connsiteY58" fmla="*/ 1259683 h 2580227"/>
              <a:gd name="connsiteX59" fmla="*/ 1772388 w 1872667"/>
              <a:gd name="connsiteY59" fmla="*/ 1239211 h 2580227"/>
              <a:gd name="connsiteX60" fmla="*/ 1751917 w 1872667"/>
              <a:gd name="connsiteY60" fmla="*/ 1205092 h 2580227"/>
              <a:gd name="connsiteX61" fmla="*/ 1745093 w 1872667"/>
              <a:gd name="connsiteY61" fmla="*/ 1184620 h 2580227"/>
              <a:gd name="connsiteX62" fmla="*/ 1724621 w 1872667"/>
              <a:gd name="connsiteY62" fmla="*/ 1157325 h 2580227"/>
              <a:gd name="connsiteX63" fmla="*/ 1710973 w 1872667"/>
              <a:gd name="connsiteY63" fmla="*/ 1136853 h 2580227"/>
              <a:gd name="connsiteX64" fmla="*/ 1690502 w 1872667"/>
              <a:gd name="connsiteY64" fmla="*/ 1075438 h 2580227"/>
              <a:gd name="connsiteX65" fmla="*/ 1683678 w 1872667"/>
              <a:gd name="connsiteY65" fmla="*/ 1054967 h 2580227"/>
              <a:gd name="connsiteX66" fmla="*/ 1663206 w 1872667"/>
              <a:gd name="connsiteY66" fmla="*/ 1041319 h 2580227"/>
              <a:gd name="connsiteX67" fmla="*/ 1649559 w 1872667"/>
              <a:gd name="connsiteY67" fmla="*/ 1020847 h 2580227"/>
              <a:gd name="connsiteX68" fmla="*/ 1629087 w 1872667"/>
              <a:gd name="connsiteY68" fmla="*/ 986728 h 2580227"/>
              <a:gd name="connsiteX69" fmla="*/ 1588144 w 1872667"/>
              <a:gd name="connsiteY69" fmla="*/ 959432 h 2580227"/>
              <a:gd name="connsiteX70" fmla="*/ 1547200 w 1872667"/>
              <a:gd name="connsiteY70" fmla="*/ 918489 h 2580227"/>
              <a:gd name="connsiteX71" fmla="*/ 1513081 w 1872667"/>
              <a:gd name="connsiteY71" fmla="*/ 863898 h 2580227"/>
              <a:gd name="connsiteX72" fmla="*/ 1499433 w 1872667"/>
              <a:gd name="connsiteY72" fmla="*/ 843426 h 2580227"/>
              <a:gd name="connsiteX73" fmla="*/ 1478961 w 1872667"/>
              <a:gd name="connsiteY73" fmla="*/ 836602 h 2580227"/>
              <a:gd name="connsiteX74" fmla="*/ 1438018 w 1872667"/>
              <a:gd name="connsiteY74" fmla="*/ 816131 h 2580227"/>
              <a:gd name="connsiteX75" fmla="*/ 1424370 w 1872667"/>
              <a:gd name="connsiteY75" fmla="*/ 761540 h 2580227"/>
              <a:gd name="connsiteX76" fmla="*/ 1410723 w 1872667"/>
              <a:gd name="connsiteY76" fmla="*/ 720596 h 2580227"/>
              <a:gd name="connsiteX77" fmla="*/ 1390251 w 1872667"/>
              <a:gd name="connsiteY77" fmla="*/ 706949 h 2580227"/>
              <a:gd name="connsiteX78" fmla="*/ 1362956 w 1872667"/>
              <a:gd name="connsiteY78" fmla="*/ 659181 h 2580227"/>
              <a:gd name="connsiteX79" fmla="*/ 1335660 w 1872667"/>
              <a:gd name="connsiteY79" fmla="*/ 618238 h 2580227"/>
              <a:gd name="connsiteX80" fmla="*/ 1315188 w 1872667"/>
              <a:gd name="connsiteY80" fmla="*/ 577295 h 2580227"/>
              <a:gd name="connsiteX81" fmla="*/ 1308364 w 1872667"/>
              <a:gd name="connsiteY81" fmla="*/ 556823 h 2580227"/>
              <a:gd name="connsiteX82" fmla="*/ 1287893 w 1872667"/>
              <a:gd name="connsiteY82" fmla="*/ 536352 h 2580227"/>
              <a:gd name="connsiteX83" fmla="*/ 1274245 w 1872667"/>
              <a:gd name="connsiteY83" fmla="*/ 509056 h 2580227"/>
              <a:gd name="connsiteX84" fmla="*/ 1226478 w 1872667"/>
              <a:gd name="connsiteY84" fmla="*/ 447641 h 2580227"/>
              <a:gd name="connsiteX85" fmla="*/ 1206006 w 1872667"/>
              <a:gd name="connsiteY85" fmla="*/ 433993 h 2580227"/>
              <a:gd name="connsiteX86" fmla="*/ 1192359 w 1872667"/>
              <a:gd name="connsiteY86" fmla="*/ 413522 h 2580227"/>
              <a:gd name="connsiteX87" fmla="*/ 1151415 w 1872667"/>
              <a:gd name="connsiteY87" fmla="*/ 399874 h 2580227"/>
              <a:gd name="connsiteX88" fmla="*/ 1090000 w 1872667"/>
              <a:gd name="connsiteY88" fmla="*/ 331635 h 2580227"/>
              <a:gd name="connsiteX89" fmla="*/ 1069529 w 1872667"/>
              <a:gd name="connsiteY89" fmla="*/ 317987 h 2580227"/>
              <a:gd name="connsiteX90" fmla="*/ 1021761 w 1872667"/>
              <a:gd name="connsiteY90" fmla="*/ 283868 h 2580227"/>
              <a:gd name="connsiteX91" fmla="*/ 973994 w 1872667"/>
              <a:gd name="connsiteY91" fmla="*/ 256572 h 2580227"/>
              <a:gd name="connsiteX92" fmla="*/ 960347 w 1872667"/>
              <a:gd name="connsiteY92" fmla="*/ 236101 h 2580227"/>
              <a:gd name="connsiteX93" fmla="*/ 939875 w 1872667"/>
              <a:gd name="connsiteY93" fmla="*/ 229277 h 2580227"/>
              <a:gd name="connsiteX94" fmla="*/ 919403 w 1872667"/>
              <a:gd name="connsiteY94" fmla="*/ 215629 h 2580227"/>
              <a:gd name="connsiteX95" fmla="*/ 871636 w 1872667"/>
              <a:gd name="connsiteY95" fmla="*/ 201981 h 2580227"/>
              <a:gd name="connsiteX96" fmla="*/ 851164 w 1872667"/>
              <a:gd name="connsiteY96" fmla="*/ 195158 h 2580227"/>
              <a:gd name="connsiteX97" fmla="*/ 789750 w 1872667"/>
              <a:gd name="connsiteY97" fmla="*/ 167862 h 2580227"/>
              <a:gd name="connsiteX98" fmla="*/ 769278 w 1872667"/>
              <a:gd name="connsiteY98" fmla="*/ 161038 h 2580227"/>
              <a:gd name="connsiteX99" fmla="*/ 748806 w 1872667"/>
              <a:gd name="connsiteY99" fmla="*/ 147390 h 2580227"/>
              <a:gd name="connsiteX100" fmla="*/ 714687 w 1872667"/>
              <a:gd name="connsiteY100" fmla="*/ 140567 h 2580227"/>
              <a:gd name="connsiteX101" fmla="*/ 619153 w 1872667"/>
              <a:gd name="connsiteY101" fmla="*/ 120095 h 258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872667" h="2580227">
                <a:moveTo>
                  <a:pt x="619153" y="120095"/>
                </a:moveTo>
                <a:cubicBezTo>
                  <a:pt x="588325" y="100251"/>
                  <a:pt x="528998" y="7134"/>
                  <a:pt x="529716" y="21502"/>
                </a:cubicBezTo>
                <a:cubicBezTo>
                  <a:pt x="527037" y="43589"/>
                  <a:pt x="0" y="0"/>
                  <a:pt x="10811" y="86007"/>
                </a:cubicBezTo>
                <a:cubicBezTo>
                  <a:pt x="21622" y="172014"/>
                  <a:pt x="590763" y="524377"/>
                  <a:pt x="594579" y="537546"/>
                </a:cubicBezTo>
                <a:cubicBezTo>
                  <a:pt x="596038" y="549708"/>
                  <a:pt x="720120" y="655046"/>
                  <a:pt x="724306" y="666558"/>
                </a:cubicBezTo>
                <a:lnTo>
                  <a:pt x="724306" y="666558"/>
                </a:lnTo>
                <a:lnTo>
                  <a:pt x="724306" y="666558"/>
                </a:lnTo>
                <a:lnTo>
                  <a:pt x="724306" y="666558"/>
                </a:lnTo>
                <a:lnTo>
                  <a:pt x="724306" y="666558"/>
                </a:lnTo>
                <a:lnTo>
                  <a:pt x="724306" y="666558"/>
                </a:lnTo>
                <a:cubicBezTo>
                  <a:pt x="732272" y="680896"/>
                  <a:pt x="781834" y="716392"/>
                  <a:pt x="789169" y="731063"/>
                </a:cubicBezTo>
                <a:lnTo>
                  <a:pt x="724306" y="666558"/>
                </a:lnTo>
                <a:cubicBezTo>
                  <a:pt x="728776" y="697845"/>
                  <a:pt x="733405" y="610834"/>
                  <a:pt x="741982" y="638710"/>
                </a:cubicBezTo>
                <a:cubicBezTo>
                  <a:pt x="748328" y="659335"/>
                  <a:pt x="758222" y="678965"/>
                  <a:pt x="762454" y="700125"/>
                </a:cubicBezTo>
                <a:cubicBezTo>
                  <a:pt x="770886" y="742286"/>
                  <a:pt x="762844" y="724594"/>
                  <a:pt x="782926" y="754716"/>
                </a:cubicBezTo>
                <a:cubicBezTo>
                  <a:pt x="784139" y="760780"/>
                  <a:pt x="792962" y="807705"/>
                  <a:pt x="796573" y="816131"/>
                </a:cubicBezTo>
                <a:cubicBezTo>
                  <a:pt x="799804" y="823669"/>
                  <a:pt x="805672" y="829778"/>
                  <a:pt x="810221" y="836602"/>
                </a:cubicBezTo>
                <a:cubicBezTo>
                  <a:pt x="824859" y="880517"/>
                  <a:pt x="805569" y="832818"/>
                  <a:pt x="837517" y="877546"/>
                </a:cubicBezTo>
                <a:cubicBezTo>
                  <a:pt x="843429" y="885823"/>
                  <a:pt x="845522" y="896377"/>
                  <a:pt x="851164" y="904841"/>
                </a:cubicBezTo>
                <a:cubicBezTo>
                  <a:pt x="859243" y="916960"/>
                  <a:pt x="870381" y="926842"/>
                  <a:pt x="878460" y="938961"/>
                </a:cubicBezTo>
                <a:cubicBezTo>
                  <a:pt x="906857" y="981556"/>
                  <a:pt x="880736" y="950336"/>
                  <a:pt x="898932" y="986728"/>
                </a:cubicBezTo>
                <a:cubicBezTo>
                  <a:pt x="902600" y="994063"/>
                  <a:pt x="908030" y="1000375"/>
                  <a:pt x="912579" y="1007199"/>
                </a:cubicBezTo>
                <a:cubicBezTo>
                  <a:pt x="923918" y="1063895"/>
                  <a:pt x="913165" y="1022311"/>
                  <a:pt x="939875" y="1089086"/>
                </a:cubicBezTo>
                <a:cubicBezTo>
                  <a:pt x="954001" y="1124401"/>
                  <a:pt x="937340" y="1095520"/>
                  <a:pt x="960347" y="1130029"/>
                </a:cubicBezTo>
                <a:cubicBezTo>
                  <a:pt x="962621" y="1136853"/>
                  <a:pt x="963953" y="1144067"/>
                  <a:pt x="967170" y="1150501"/>
                </a:cubicBezTo>
                <a:cubicBezTo>
                  <a:pt x="970838" y="1157836"/>
                  <a:pt x="978974" y="1162981"/>
                  <a:pt x="980818" y="1170972"/>
                </a:cubicBezTo>
                <a:cubicBezTo>
                  <a:pt x="985958" y="1193246"/>
                  <a:pt x="984553" y="1216561"/>
                  <a:pt x="987642" y="1239211"/>
                </a:cubicBezTo>
                <a:cubicBezTo>
                  <a:pt x="991381" y="1266629"/>
                  <a:pt x="994160" y="1294360"/>
                  <a:pt x="1001290" y="1321098"/>
                </a:cubicBezTo>
                <a:cubicBezTo>
                  <a:pt x="1003403" y="1329023"/>
                  <a:pt x="1010389" y="1334746"/>
                  <a:pt x="1014938" y="1341570"/>
                </a:cubicBezTo>
                <a:cubicBezTo>
                  <a:pt x="1039886" y="1416419"/>
                  <a:pt x="1015812" y="1354061"/>
                  <a:pt x="1069529" y="1450752"/>
                </a:cubicBezTo>
                <a:cubicBezTo>
                  <a:pt x="1079409" y="1468537"/>
                  <a:pt x="1090390" y="1486042"/>
                  <a:pt x="1096824" y="1505343"/>
                </a:cubicBezTo>
                <a:lnTo>
                  <a:pt x="1110472" y="1546286"/>
                </a:lnTo>
                <a:cubicBezTo>
                  <a:pt x="1112491" y="1560422"/>
                  <a:pt x="122576" y="2368834"/>
                  <a:pt x="129726" y="2386709"/>
                </a:cubicBezTo>
                <a:cubicBezTo>
                  <a:pt x="135393" y="2400876"/>
                  <a:pt x="705807" y="2567047"/>
                  <a:pt x="713495" y="2580227"/>
                </a:cubicBezTo>
                <a:cubicBezTo>
                  <a:pt x="875464" y="2574715"/>
                  <a:pt x="929706" y="2322204"/>
                  <a:pt x="1037811" y="2257698"/>
                </a:cubicBezTo>
                <a:cubicBezTo>
                  <a:pt x="1119198" y="2200939"/>
                  <a:pt x="1113486" y="2203944"/>
                  <a:pt x="1167538" y="2193193"/>
                </a:cubicBezTo>
                <a:cubicBezTo>
                  <a:pt x="1221590" y="2182442"/>
                  <a:pt x="1364840" y="2279187"/>
                  <a:pt x="1362127" y="2193193"/>
                </a:cubicBezTo>
                <a:cubicBezTo>
                  <a:pt x="1303263" y="2036698"/>
                  <a:pt x="1556717" y="2096435"/>
                  <a:pt x="1621580" y="2064182"/>
                </a:cubicBezTo>
                <a:cubicBezTo>
                  <a:pt x="1686443" y="2031929"/>
                  <a:pt x="1746757" y="1992852"/>
                  <a:pt x="1751306" y="1999676"/>
                </a:cubicBezTo>
                <a:lnTo>
                  <a:pt x="1751306" y="1999676"/>
                </a:lnTo>
                <a:cubicBezTo>
                  <a:pt x="1757823" y="2019227"/>
                  <a:pt x="1793020" y="1927453"/>
                  <a:pt x="1816170" y="1935170"/>
                </a:cubicBezTo>
                <a:lnTo>
                  <a:pt x="1816170" y="1935170"/>
                </a:lnTo>
                <a:lnTo>
                  <a:pt x="1816170" y="1935170"/>
                </a:lnTo>
                <a:cubicBezTo>
                  <a:pt x="1822994" y="1939719"/>
                  <a:pt x="1743970" y="1996008"/>
                  <a:pt x="1751306" y="1999676"/>
                </a:cubicBezTo>
                <a:lnTo>
                  <a:pt x="1751306" y="1999676"/>
                </a:lnTo>
                <a:cubicBezTo>
                  <a:pt x="1762900" y="2006117"/>
                  <a:pt x="1804307" y="1929239"/>
                  <a:pt x="1816170" y="1935170"/>
                </a:cubicBezTo>
                <a:cubicBezTo>
                  <a:pt x="1872667" y="1963418"/>
                  <a:pt x="1692643" y="1960567"/>
                  <a:pt x="1751306" y="1999676"/>
                </a:cubicBezTo>
                <a:cubicBezTo>
                  <a:pt x="1812721" y="1997401"/>
                  <a:pt x="1754849" y="1939258"/>
                  <a:pt x="1816170" y="1935170"/>
                </a:cubicBezTo>
                <a:lnTo>
                  <a:pt x="1816170" y="1935170"/>
                </a:lnTo>
                <a:cubicBezTo>
                  <a:pt x="1838764" y="1931694"/>
                  <a:pt x="1701875" y="1930698"/>
                  <a:pt x="1724621" y="1928423"/>
                </a:cubicBezTo>
                <a:cubicBezTo>
                  <a:pt x="1733720" y="1926148"/>
                  <a:pt x="1742899" y="1924176"/>
                  <a:pt x="1751917" y="1921599"/>
                </a:cubicBezTo>
                <a:cubicBezTo>
                  <a:pt x="1758833" y="1919623"/>
                  <a:pt x="1767783" y="1920301"/>
                  <a:pt x="1772388" y="1914775"/>
                </a:cubicBezTo>
                <a:cubicBezTo>
                  <a:pt x="1781565" y="1903762"/>
                  <a:pt x="1789155" y="1868182"/>
                  <a:pt x="1792860" y="1853361"/>
                </a:cubicBezTo>
                <a:cubicBezTo>
                  <a:pt x="1795135" y="1780573"/>
                  <a:pt x="1795753" y="1707714"/>
                  <a:pt x="1799684" y="1634996"/>
                </a:cubicBezTo>
                <a:cubicBezTo>
                  <a:pt x="1801312" y="1604874"/>
                  <a:pt x="1812784" y="1589425"/>
                  <a:pt x="1820156" y="1559934"/>
                </a:cubicBezTo>
                <a:lnTo>
                  <a:pt x="1826979" y="1532638"/>
                </a:lnTo>
                <a:cubicBezTo>
                  <a:pt x="1824705" y="1471223"/>
                  <a:pt x="1825720" y="1409598"/>
                  <a:pt x="1820156" y="1348393"/>
                </a:cubicBezTo>
                <a:cubicBezTo>
                  <a:pt x="1818854" y="1334066"/>
                  <a:pt x="1811057" y="1321098"/>
                  <a:pt x="1806508" y="1307450"/>
                </a:cubicBezTo>
                <a:cubicBezTo>
                  <a:pt x="1798852" y="1284481"/>
                  <a:pt x="1799529" y="1283295"/>
                  <a:pt x="1786036" y="1259683"/>
                </a:cubicBezTo>
                <a:cubicBezTo>
                  <a:pt x="1781967" y="1252562"/>
                  <a:pt x="1776735" y="1246166"/>
                  <a:pt x="1772388" y="1239211"/>
                </a:cubicBezTo>
                <a:cubicBezTo>
                  <a:pt x="1765359" y="1227964"/>
                  <a:pt x="1757848" y="1216955"/>
                  <a:pt x="1751917" y="1205092"/>
                </a:cubicBezTo>
                <a:cubicBezTo>
                  <a:pt x="1748700" y="1198658"/>
                  <a:pt x="1748662" y="1190865"/>
                  <a:pt x="1745093" y="1184620"/>
                </a:cubicBezTo>
                <a:cubicBezTo>
                  <a:pt x="1739450" y="1174745"/>
                  <a:pt x="1731232" y="1166580"/>
                  <a:pt x="1724621" y="1157325"/>
                </a:cubicBezTo>
                <a:cubicBezTo>
                  <a:pt x="1719854" y="1150651"/>
                  <a:pt x="1715522" y="1143677"/>
                  <a:pt x="1710973" y="1136853"/>
                </a:cubicBezTo>
                <a:lnTo>
                  <a:pt x="1690502" y="1075438"/>
                </a:lnTo>
                <a:cubicBezTo>
                  <a:pt x="1688227" y="1068614"/>
                  <a:pt x="1689663" y="1058957"/>
                  <a:pt x="1683678" y="1054967"/>
                </a:cubicBezTo>
                <a:lnTo>
                  <a:pt x="1663206" y="1041319"/>
                </a:lnTo>
                <a:cubicBezTo>
                  <a:pt x="1658657" y="1034495"/>
                  <a:pt x="1653906" y="1027802"/>
                  <a:pt x="1649559" y="1020847"/>
                </a:cubicBezTo>
                <a:cubicBezTo>
                  <a:pt x="1642530" y="1009600"/>
                  <a:pt x="1638465" y="996106"/>
                  <a:pt x="1629087" y="986728"/>
                </a:cubicBezTo>
                <a:cubicBezTo>
                  <a:pt x="1617489" y="975130"/>
                  <a:pt x="1588144" y="959432"/>
                  <a:pt x="1588144" y="959432"/>
                </a:cubicBezTo>
                <a:cubicBezTo>
                  <a:pt x="1555977" y="911184"/>
                  <a:pt x="1597990" y="969280"/>
                  <a:pt x="1547200" y="918489"/>
                </a:cubicBezTo>
                <a:cubicBezTo>
                  <a:pt x="1525458" y="896746"/>
                  <a:pt x="1527494" y="889120"/>
                  <a:pt x="1513081" y="863898"/>
                </a:cubicBezTo>
                <a:cubicBezTo>
                  <a:pt x="1509012" y="856777"/>
                  <a:pt x="1505837" y="848549"/>
                  <a:pt x="1499433" y="843426"/>
                </a:cubicBezTo>
                <a:cubicBezTo>
                  <a:pt x="1493816" y="838932"/>
                  <a:pt x="1485395" y="839819"/>
                  <a:pt x="1478961" y="836602"/>
                </a:cubicBezTo>
                <a:cubicBezTo>
                  <a:pt x="1426048" y="810146"/>
                  <a:pt x="1489476" y="833284"/>
                  <a:pt x="1438018" y="816131"/>
                </a:cubicBezTo>
                <a:cubicBezTo>
                  <a:pt x="1433469" y="797934"/>
                  <a:pt x="1429523" y="779575"/>
                  <a:pt x="1424370" y="761540"/>
                </a:cubicBezTo>
                <a:cubicBezTo>
                  <a:pt x="1420418" y="747707"/>
                  <a:pt x="1422693" y="728576"/>
                  <a:pt x="1410723" y="720596"/>
                </a:cubicBezTo>
                <a:lnTo>
                  <a:pt x="1390251" y="706949"/>
                </a:lnTo>
                <a:cubicBezTo>
                  <a:pt x="1343033" y="636122"/>
                  <a:pt x="1414910" y="745772"/>
                  <a:pt x="1362956" y="659181"/>
                </a:cubicBezTo>
                <a:cubicBezTo>
                  <a:pt x="1354517" y="645116"/>
                  <a:pt x="1340847" y="633799"/>
                  <a:pt x="1335660" y="618238"/>
                </a:cubicBezTo>
                <a:cubicBezTo>
                  <a:pt x="1318507" y="566781"/>
                  <a:pt x="1341646" y="630211"/>
                  <a:pt x="1315188" y="577295"/>
                </a:cubicBezTo>
                <a:cubicBezTo>
                  <a:pt x="1311971" y="570861"/>
                  <a:pt x="1312354" y="562808"/>
                  <a:pt x="1308364" y="556823"/>
                </a:cubicBezTo>
                <a:cubicBezTo>
                  <a:pt x="1303011" y="548794"/>
                  <a:pt x="1293502" y="544205"/>
                  <a:pt x="1287893" y="536352"/>
                </a:cubicBezTo>
                <a:cubicBezTo>
                  <a:pt x="1281980" y="528074"/>
                  <a:pt x="1279479" y="517779"/>
                  <a:pt x="1274245" y="509056"/>
                </a:cubicBezTo>
                <a:cubicBezTo>
                  <a:pt x="1259028" y="483693"/>
                  <a:pt x="1248293" y="465820"/>
                  <a:pt x="1226478" y="447641"/>
                </a:cubicBezTo>
                <a:cubicBezTo>
                  <a:pt x="1220177" y="442391"/>
                  <a:pt x="1212830" y="438542"/>
                  <a:pt x="1206006" y="433993"/>
                </a:cubicBezTo>
                <a:cubicBezTo>
                  <a:pt x="1201457" y="427169"/>
                  <a:pt x="1199313" y="417868"/>
                  <a:pt x="1192359" y="413522"/>
                </a:cubicBezTo>
                <a:cubicBezTo>
                  <a:pt x="1180159" y="405897"/>
                  <a:pt x="1151415" y="399874"/>
                  <a:pt x="1151415" y="399874"/>
                </a:cubicBezTo>
                <a:cubicBezTo>
                  <a:pt x="1133080" y="372372"/>
                  <a:pt x="1122141" y="353063"/>
                  <a:pt x="1090000" y="331635"/>
                </a:cubicBezTo>
                <a:cubicBezTo>
                  <a:pt x="1083176" y="327086"/>
                  <a:pt x="1076203" y="322754"/>
                  <a:pt x="1069529" y="317987"/>
                </a:cubicBezTo>
                <a:cubicBezTo>
                  <a:pt x="1054888" y="307529"/>
                  <a:pt x="1037839" y="293055"/>
                  <a:pt x="1021761" y="283868"/>
                </a:cubicBezTo>
                <a:cubicBezTo>
                  <a:pt x="961157" y="249236"/>
                  <a:pt x="1023871" y="289824"/>
                  <a:pt x="973994" y="256572"/>
                </a:cubicBezTo>
                <a:cubicBezTo>
                  <a:pt x="969445" y="249748"/>
                  <a:pt x="966751" y="241224"/>
                  <a:pt x="960347" y="236101"/>
                </a:cubicBezTo>
                <a:cubicBezTo>
                  <a:pt x="954730" y="231608"/>
                  <a:pt x="946309" y="232494"/>
                  <a:pt x="939875" y="229277"/>
                </a:cubicBezTo>
                <a:cubicBezTo>
                  <a:pt x="932539" y="225609"/>
                  <a:pt x="926739" y="219297"/>
                  <a:pt x="919403" y="215629"/>
                </a:cubicBezTo>
                <a:cubicBezTo>
                  <a:pt x="908495" y="210175"/>
                  <a:pt x="881840" y="204896"/>
                  <a:pt x="871636" y="201981"/>
                </a:cubicBezTo>
                <a:cubicBezTo>
                  <a:pt x="864720" y="200005"/>
                  <a:pt x="857988" y="197432"/>
                  <a:pt x="851164" y="195158"/>
                </a:cubicBezTo>
                <a:cubicBezTo>
                  <a:pt x="818724" y="173530"/>
                  <a:pt x="838473" y="184103"/>
                  <a:pt x="789750" y="167862"/>
                </a:cubicBezTo>
                <a:cubicBezTo>
                  <a:pt x="782926" y="165587"/>
                  <a:pt x="775263" y="165028"/>
                  <a:pt x="769278" y="161038"/>
                </a:cubicBezTo>
                <a:cubicBezTo>
                  <a:pt x="762454" y="156489"/>
                  <a:pt x="756485" y="150270"/>
                  <a:pt x="748806" y="147390"/>
                </a:cubicBezTo>
                <a:cubicBezTo>
                  <a:pt x="737946" y="143318"/>
                  <a:pt x="726009" y="143083"/>
                  <a:pt x="714687" y="140567"/>
                </a:cubicBezTo>
                <a:cubicBezTo>
                  <a:pt x="664116" y="129330"/>
                  <a:pt x="649981" y="139939"/>
                  <a:pt x="619153" y="120095"/>
                </a:cubicBezTo>
                <a:close/>
              </a:path>
            </a:pathLst>
          </a:custGeom>
          <a:solidFill>
            <a:srgbClr val="FF0000">
              <a:alpha val="34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2843808" y="4973106"/>
            <a:ext cx="2376264" cy="400110"/>
          </a:xfrm>
          <a:custGeom>
            <a:avLst/>
            <a:gdLst>
              <a:gd name="connsiteX0" fmla="*/ 0 w 2376264"/>
              <a:gd name="connsiteY0" fmla="*/ 0 h 400110"/>
              <a:gd name="connsiteX1" fmla="*/ 2376264 w 2376264"/>
              <a:gd name="connsiteY1" fmla="*/ 0 h 400110"/>
              <a:gd name="connsiteX2" fmla="*/ 2376264 w 2376264"/>
              <a:gd name="connsiteY2" fmla="*/ 400110 h 400110"/>
              <a:gd name="connsiteX3" fmla="*/ 0 w 2376264"/>
              <a:gd name="connsiteY3" fmla="*/ 400110 h 400110"/>
              <a:gd name="connsiteX4" fmla="*/ 0 w 237626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64" h="400110">
                <a:moveTo>
                  <a:pt x="0" y="0"/>
                </a:moveTo>
                <a:lnTo>
                  <a:pt x="2376264" y="0"/>
                </a:lnTo>
                <a:lnTo>
                  <a:pt x="2376264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BARINAS CENTRO</a:t>
            </a:r>
            <a:endParaRPr lang="es-ES_tradnl" sz="20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112143" y="2022761"/>
            <a:ext cx="3368600" cy="3761117"/>
          </a:xfrm>
          <a:custGeom>
            <a:avLst/>
            <a:gdLst>
              <a:gd name="connsiteX0" fmla="*/ 2734574 w 3368600"/>
              <a:gd name="connsiteY0" fmla="*/ 2993366 h 3761117"/>
              <a:gd name="connsiteX1" fmla="*/ 2725948 w 3368600"/>
              <a:gd name="connsiteY1" fmla="*/ 3053751 h 3761117"/>
              <a:gd name="connsiteX2" fmla="*/ 2717321 w 3368600"/>
              <a:gd name="connsiteY2" fmla="*/ 3079630 h 3761117"/>
              <a:gd name="connsiteX3" fmla="*/ 2691442 w 3368600"/>
              <a:gd name="connsiteY3" fmla="*/ 3096883 h 3761117"/>
              <a:gd name="connsiteX4" fmla="*/ 2631057 w 3368600"/>
              <a:gd name="connsiteY4" fmla="*/ 3183147 h 3761117"/>
              <a:gd name="connsiteX5" fmla="*/ 2605178 w 3368600"/>
              <a:gd name="connsiteY5" fmla="*/ 3209026 h 3761117"/>
              <a:gd name="connsiteX6" fmla="*/ 2570672 w 3368600"/>
              <a:gd name="connsiteY6" fmla="*/ 3260785 h 3761117"/>
              <a:gd name="connsiteX7" fmla="*/ 2553419 w 3368600"/>
              <a:gd name="connsiteY7" fmla="*/ 3286664 h 3761117"/>
              <a:gd name="connsiteX8" fmla="*/ 2536166 w 3368600"/>
              <a:gd name="connsiteY8" fmla="*/ 3312543 h 3761117"/>
              <a:gd name="connsiteX9" fmla="*/ 2510287 w 3368600"/>
              <a:gd name="connsiteY9" fmla="*/ 3329796 h 3761117"/>
              <a:gd name="connsiteX10" fmla="*/ 2484408 w 3368600"/>
              <a:gd name="connsiteY10" fmla="*/ 3355675 h 3761117"/>
              <a:gd name="connsiteX11" fmla="*/ 2458529 w 3368600"/>
              <a:gd name="connsiteY11" fmla="*/ 3364302 h 3761117"/>
              <a:gd name="connsiteX12" fmla="*/ 2406770 w 3368600"/>
              <a:gd name="connsiteY12" fmla="*/ 3390181 h 3761117"/>
              <a:gd name="connsiteX13" fmla="*/ 2389517 w 3368600"/>
              <a:gd name="connsiteY13" fmla="*/ 3416060 h 3761117"/>
              <a:gd name="connsiteX14" fmla="*/ 2363638 w 3368600"/>
              <a:gd name="connsiteY14" fmla="*/ 3433313 h 3761117"/>
              <a:gd name="connsiteX15" fmla="*/ 2355012 w 3368600"/>
              <a:gd name="connsiteY15" fmla="*/ 3459192 h 3761117"/>
              <a:gd name="connsiteX16" fmla="*/ 2329132 w 3368600"/>
              <a:gd name="connsiteY16" fmla="*/ 3485071 h 3761117"/>
              <a:gd name="connsiteX17" fmla="*/ 2286000 w 3368600"/>
              <a:gd name="connsiteY17" fmla="*/ 3528204 h 3761117"/>
              <a:gd name="connsiteX18" fmla="*/ 2260121 w 3368600"/>
              <a:gd name="connsiteY18" fmla="*/ 3554083 h 3761117"/>
              <a:gd name="connsiteX19" fmla="*/ 2208363 w 3368600"/>
              <a:gd name="connsiteY19" fmla="*/ 3588588 h 3761117"/>
              <a:gd name="connsiteX20" fmla="*/ 2191110 w 3368600"/>
              <a:gd name="connsiteY20" fmla="*/ 3614468 h 3761117"/>
              <a:gd name="connsiteX21" fmla="*/ 2139351 w 3368600"/>
              <a:gd name="connsiteY21" fmla="*/ 3640347 h 3761117"/>
              <a:gd name="connsiteX22" fmla="*/ 2113472 w 3368600"/>
              <a:gd name="connsiteY22" fmla="*/ 3657600 h 3761117"/>
              <a:gd name="connsiteX23" fmla="*/ 1966823 w 3368600"/>
              <a:gd name="connsiteY23" fmla="*/ 3683479 h 3761117"/>
              <a:gd name="connsiteX24" fmla="*/ 1906438 w 3368600"/>
              <a:gd name="connsiteY24" fmla="*/ 3700732 h 3761117"/>
              <a:gd name="connsiteX25" fmla="*/ 1854680 w 3368600"/>
              <a:gd name="connsiteY25" fmla="*/ 3735238 h 3761117"/>
              <a:gd name="connsiteX26" fmla="*/ 1828800 w 3368600"/>
              <a:gd name="connsiteY26" fmla="*/ 3752490 h 3761117"/>
              <a:gd name="connsiteX27" fmla="*/ 1802921 w 3368600"/>
              <a:gd name="connsiteY27" fmla="*/ 3761117 h 3761117"/>
              <a:gd name="connsiteX28" fmla="*/ 1708031 w 3368600"/>
              <a:gd name="connsiteY28" fmla="*/ 3752490 h 3761117"/>
              <a:gd name="connsiteX29" fmla="*/ 1656272 w 3368600"/>
              <a:gd name="connsiteY29" fmla="*/ 3735238 h 3761117"/>
              <a:gd name="connsiteX30" fmla="*/ 1449238 w 3368600"/>
              <a:gd name="connsiteY30" fmla="*/ 3726611 h 3761117"/>
              <a:gd name="connsiteX31" fmla="*/ 1388853 w 3368600"/>
              <a:gd name="connsiteY31" fmla="*/ 3692105 h 3761117"/>
              <a:gd name="connsiteX32" fmla="*/ 1362974 w 3368600"/>
              <a:gd name="connsiteY32" fmla="*/ 3674853 h 3761117"/>
              <a:gd name="connsiteX33" fmla="*/ 1337095 w 3368600"/>
              <a:gd name="connsiteY33" fmla="*/ 3666226 h 3761117"/>
              <a:gd name="connsiteX34" fmla="*/ 1302589 w 3368600"/>
              <a:gd name="connsiteY34" fmla="*/ 3648973 h 3761117"/>
              <a:gd name="connsiteX35" fmla="*/ 1276710 w 3368600"/>
              <a:gd name="connsiteY35" fmla="*/ 3631721 h 3761117"/>
              <a:gd name="connsiteX36" fmla="*/ 1224951 w 3368600"/>
              <a:gd name="connsiteY36" fmla="*/ 3614468 h 3761117"/>
              <a:gd name="connsiteX37" fmla="*/ 1199072 w 3368600"/>
              <a:gd name="connsiteY37" fmla="*/ 3605841 h 3761117"/>
              <a:gd name="connsiteX38" fmla="*/ 1173193 w 3368600"/>
              <a:gd name="connsiteY38" fmla="*/ 3597215 h 3761117"/>
              <a:gd name="connsiteX39" fmla="*/ 1095555 w 3368600"/>
              <a:gd name="connsiteY39" fmla="*/ 3562709 h 3761117"/>
              <a:gd name="connsiteX40" fmla="*/ 1069676 w 3368600"/>
              <a:gd name="connsiteY40" fmla="*/ 3554083 h 3761117"/>
              <a:gd name="connsiteX41" fmla="*/ 1043797 w 3368600"/>
              <a:gd name="connsiteY41" fmla="*/ 3545456 h 3761117"/>
              <a:gd name="connsiteX42" fmla="*/ 1000665 w 3368600"/>
              <a:gd name="connsiteY42" fmla="*/ 3510951 h 3761117"/>
              <a:gd name="connsiteX43" fmla="*/ 948906 w 3368600"/>
              <a:gd name="connsiteY43" fmla="*/ 3476445 h 3761117"/>
              <a:gd name="connsiteX44" fmla="*/ 897148 w 3368600"/>
              <a:gd name="connsiteY44" fmla="*/ 3459192 h 3761117"/>
              <a:gd name="connsiteX45" fmla="*/ 785004 w 3368600"/>
              <a:gd name="connsiteY45" fmla="*/ 3441939 h 3761117"/>
              <a:gd name="connsiteX46" fmla="*/ 681487 w 3368600"/>
              <a:gd name="connsiteY46" fmla="*/ 3390181 h 3761117"/>
              <a:gd name="connsiteX47" fmla="*/ 655608 w 3368600"/>
              <a:gd name="connsiteY47" fmla="*/ 3381555 h 3761117"/>
              <a:gd name="connsiteX48" fmla="*/ 629729 w 3368600"/>
              <a:gd name="connsiteY48" fmla="*/ 3364302 h 3761117"/>
              <a:gd name="connsiteX49" fmla="*/ 543465 w 3368600"/>
              <a:gd name="connsiteY49" fmla="*/ 3347049 h 3761117"/>
              <a:gd name="connsiteX50" fmla="*/ 491706 w 3368600"/>
              <a:gd name="connsiteY50" fmla="*/ 3312543 h 3761117"/>
              <a:gd name="connsiteX51" fmla="*/ 465827 w 3368600"/>
              <a:gd name="connsiteY51" fmla="*/ 3295290 h 3761117"/>
              <a:gd name="connsiteX52" fmla="*/ 405442 w 3368600"/>
              <a:gd name="connsiteY52" fmla="*/ 3269411 h 3761117"/>
              <a:gd name="connsiteX53" fmla="*/ 353683 w 3368600"/>
              <a:gd name="connsiteY53" fmla="*/ 3234905 h 3761117"/>
              <a:gd name="connsiteX54" fmla="*/ 336431 w 3368600"/>
              <a:gd name="connsiteY54" fmla="*/ 3209026 h 3761117"/>
              <a:gd name="connsiteX55" fmla="*/ 284672 w 3368600"/>
              <a:gd name="connsiteY55" fmla="*/ 3174521 h 3761117"/>
              <a:gd name="connsiteX56" fmla="*/ 241540 w 3368600"/>
              <a:gd name="connsiteY56" fmla="*/ 3131388 h 3761117"/>
              <a:gd name="connsiteX57" fmla="*/ 198408 w 3368600"/>
              <a:gd name="connsiteY57" fmla="*/ 3088256 h 3761117"/>
              <a:gd name="connsiteX58" fmla="*/ 155276 w 3368600"/>
              <a:gd name="connsiteY58" fmla="*/ 2958860 h 3761117"/>
              <a:gd name="connsiteX59" fmla="*/ 138023 w 3368600"/>
              <a:gd name="connsiteY59" fmla="*/ 2907102 h 3761117"/>
              <a:gd name="connsiteX60" fmla="*/ 120770 w 3368600"/>
              <a:gd name="connsiteY60" fmla="*/ 2846717 h 3761117"/>
              <a:gd name="connsiteX61" fmla="*/ 94891 w 3368600"/>
              <a:gd name="connsiteY61" fmla="*/ 2829464 h 3761117"/>
              <a:gd name="connsiteX62" fmla="*/ 86265 w 3368600"/>
              <a:gd name="connsiteY62" fmla="*/ 2803585 h 3761117"/>
              <a:gd name="connsiteX63" fmla="*/ 60385 w 3368600"/>
              <a:gd name="connsiteY63" fmla="*/ 2777705 h 3761117"/>
              <a:gd name="connsiteX64" fmla="*/ 43132 w 3368600"/>
              <a:gd name="connsiteY64" fmla="*/ 2751826 h 3761117"/>
              <a:gd name="connsiteX65" fmla="*/ 25880 w 3368600"/>
              <a:gd name="connsiteY65" fmla="*/ 2700068 h 3761117"/>
              <a:gd name="connsiteX66" fmla="*/ 17253 w 3368600"/>
              <a:gd name="connsiteY66" fmla="*/ 2674188 h 3761117"/>
              <a:gd name="connsiteX67" fmla="*/ 0 w 3368600"/>
              <a:gd name="connsiteY67" fmla="*/ 2605177 h 3761117"/>
              <a:gd name="connsiteX68" fmla="*/ 8627 w 3368600"/>
              <a:gd name="connsiteY68" fmla="*/ 2544792 h 3761117"/>
              <a:gd name="connsiteX69" fmla="*/ 17253 w 3368600"/>
              <a:gd name="connsiteY69" fmla="*/ 2518913 h 3761117"/>
              <a:gd name="connsiteX70" fmla="*/ 43132 w 3368600"/>
              <a:gd name="connsiteY70" fmla="*/ 2415396 h 3761117"/>
              <a:gd name="connsiteX71" fmla="*/ 94891 w 3368600"/>
              <a:gd name="connsiteY71" fmla="*/ 2389517 h 3761117"/>
              <a:gd name="connsiteX72" fmla="*/ 163902 w 3368600"/>
              <a:gd name="connsiteY72" fmla="*/ 2363638 h 3761117"/>
              <a:gd name="connsiteX73" fmla="*/ 215661 w 3368600"/>
              <a:gd name="connsiteY73" fmla="*/ 2329132 h 3761117"/>
              <a:gd name="connsiteX74" fmla="*/ 250166 w 3368600"/>
              <a:gd name="connsiteY74" fmla="*/ 2277373 h 3761117"/>
              <a:gd name="connsiteX75" fmla="*/ 293299 w 3368600"/>
              <a:gd name="connsiteY75" fmla="*/ 2225615 h 3761117"/>
              <a:gd name="connsiteX76" fmla="*/ 319178 w 3368600"/>
              <a:gd name="connsiteY76" fmla="*/ 2208362 h 3761117"/>
              <a:gd name="connsiteX77" fmla="*/ 379563 w 3368600"/>
              <a:gd name="connsiteY77" fmla="*/ 2147977 h 3761117"/>
              <a:gd name="connsiteX78" fmla="*/ 405442 w 3368600"/>
              <a:gd name="connsiteY78" fmla="*/ 2122098 h 3761117"/>
              <a:gd name="connsiteX79" fmla="*/ 439948 w 3368600"/>
              <a:gd name="connsiteY79" fmla="*/ 2096219 h 3761117"/>
              <a:gd name="connsiteX80" fmla="*/ 448574 w 3368600"/>
              <a:gd name="connsiteY80" fmla="*/ 2070339 h 3761117"/>
              <a:gd name="connsiteX81" fmla="*/ 474453 w 3368600"/>
              <a:gd name="connsiteY81" fmla="*/ 2053087 h 3761117"/>
              <a:gd name="connsiteX82" fmla="*/ 526212 w 3368600"/>
              <a:gd name="connsiteY82" fmla="*/ 2009955 h 3761117"/>
              <a:gd name="connsiteX83" fmla="*/ 552091 w 3368600"/>
              <a:gd name="connsiteY83" fmla="*/ 1958196 h 3761117"/>
              <a:gd name="connsiteX84" fmla="*/ 577970 w 3368600"/>
              <a:gd name="connsiteY84" fmla="*/ 1940943 h 3761117"/>
              <a:gd name="connsiteX85" fmla="*/ 586597 w 3368600"/>
              <a:gd name="connsiteY85" fmla="*/ 1915064 h 3761117"/>
              <a:gd name="connsiteX86" fmla="*/ 629729 w 3368600"/>
              <a:gd name="connsiteY86" fmla="*/ 1863305 h 3761117"/>
              <a:gd name="connsiteX87" fmla="*/ 690114 w 3368600"/>
              <a:gd name="connsiteY87" fmla="*/ 1811547 h 3761117"/>
              <a:gd name="connsiteX88" fmla="*/ 724619 w 3368600"/>
              <a:gd name="connsiteY88" fmla="*/ 1759788 h 3761117"/>
              <a:gd name="connsiteX89" fmla="*/ 741872 w 3368600"/>
              <a:gd name="connsiteY89" fmla="*/ 1733909 h 3761117"/>
              <a:gd name="connsiteX90" fmla="*/ 793631 w 3368600"/>
              <a:gd name="connsiteY90" fmla="*/ 1699404 h 3761117"/>
              <a:gd name="connsiteX91" fmla="*/ 819510 w 3368600"/>
              <a:gd name="connsiteY91" fmla="*/ 1690777 h 3761117"/>
              <a:gd name="connsiteX92" fmla="*/ 871268 w 3368600"/>
              <a:gd name="connsiteY92" fmla="*/ 1647645 h 3761117"/>
              <a:gd name="connsiteX93" fmla="*/ 897148 w 3368600"/>
              <a:gd name="connsiteY93" fmla="*/ 1630392 h 3761117"/>
              <a:gd name="connsiteX94" fmla="*/ 914400 w 3368600"/>
              <a:gd name="connsiteY94" fmla="*/ 1604513 h 3761117"/>
              <a:gd name="connsiteX95" fmla="*/ 940280 w 3368600"/>
              <a:gd name="connsiteY95" fmla="*/ 1578634 h 3761117"/>
              <a:gd name="connsiteX96" fmla="*/ 957532 w 3368600"/>
              <a:gd name="connsiteY96" fmla="*/ 1526875 h 3761117"/>
              <a:gd name="connsiteX97" fmla="*/ 992038 w 3368600"/>
              <a:gd name="connsiteY97" fmla="*/ 1466490 h 3761117"/>
              <a:gd name="connsiteX98" fmla="*/ 1043797 w 3368600"/>
              <a:gd name="connsiteY98" fmla="*/ 1362973 h 3761117"/>
              <a:gd name="connsiteX99" fmla="*/ 1061049 w 3368600"/>
              <a:gd name="connsiteY99" fmla="*/ 1337094 h 3761117"/>
              <a:gd name="connsiteX100" fmla="*/ 1112808 w 3368600"/>
              <a:gd name="connsiteY100" fmla="*/ 1293962 h 3761117"/>
              <a:gd name="connsiteX101" fmla="*/ 1164566 w 3368600"/>
              <a:gd name="connsiteY101" fmla="*/ 1250830 h 3761117"/>
              <a:gd name="connsiteX102" fmla="*/ 1190446 w 3368600"/>
              <a:gd name="connsiteY102" fmla="*/ 1199071 h 3761117"/>
              <a:gd name="connsiteX103" fmla="*/ 1207699 w 3368600"/>
              <a:gd name="connsiteY103" fmla="*/ 1173192 h 3761117"/>
              <a:gd name="connsiteX104" fmla="*/ 1233578 w 3368600"/>
              <a:gd name="connsiteY104" fmla="*/ 1095555 h 3761117"/>
              <a:gd name="connsiteX105" fmla="*/ 1242204 w 3368600"/>
              <a:gd name="connsiteY105" fmla="*/ 1069675 h 3761117"/>
              <a:gd name="connsiteX106" fmla="*/ 1285336 w 3368600"/>
              <a:gd name="connsiteY106" fmla="*/ 1017917 h 3761117"/>
              <a:gd name="connsiteX107" fmla="*/ 1311215 w 3368600"/>
              <a:gd name="connsiteY107" fmla="*/ 983411 h 3761117"/>
              <a:gd name="connsiteX108" fmla="*/ 1362974 w 3368600"/>
              <a:gd name="connsiteY108" fmla="*/ 940279 h 3761117"/>
              <a:gd name="connsiteX109" fmla="*/ 1388853 w 3368600"/>
              <a:gd name="connsiteY109" fmla="*/ 931653 h 3761117"/>
              <a:gd name="connsiteX110" fmla="*/ 1475117 w 3368600"/>
              <a:gd name="connsiteY110" fmla="*/ 854015 h 3761117"/>
              <a:gd name="connsiteX111" fmla="*/ 1483744 w 3368600"/>
              <a:gd name="connsiteY111" fmla="*/ 828136 h 3761117"/>
              <a:gd name="connsiteX112" fmla="*/ 1509623 w 3368600"/>
              <a:gd name="connsiteY112" fmla="*/ 802256 h 3761117"/>
              <a:gd name="connsiteX113" fmla="*/ 1500997 w 3368600"/>
              <a:gd name="connsiteY113" fmla="*/ 681487 h 3761117"/>
              <a:gd name="connsiteX114" fmla="*/ 1483744 w 3368600"/>
              <a:gd name="connsiteY114" fmla="*/ 629728 h 3761117"/>
              <a:gd name="connsiteX115" fmla="*/ 1466491 w 3368600"/>
              <a:gd name="connsiteY115" fmla="*/ 569343 h 3761117"/>
              <a:gd name="connsiteX116" fmla="*/ 1457865 w 3368600"/>
              <a:gd name="connsiteY116" fmla="*/ 465826 h 3761117"/>
              <a:gd name="connsiteX117" fmla="*/ 1440612 w 3368600"/>
              <a:gd name="connsiteY117" fmla="*/ 405441 h 3761117"/>
              <a:gd name="connsiteX118" fmla="*/ 1431985 w 3368600"/>
              <a:gd name="connsiteY118" fmla="*/ 370936 h 3761117"/>
              <a:gd name="connsiteX119" fmla="*/ 1423359 w 3368600"/>
              <a:gd name="connsiteY119" fmla="*/ 345056 h 3761117"/>
              <a:gd name="connsiteX120" fmla="*/ 1388853 w 3368600"/>
              <a:gd name="connsiteY120" fmla="*/ 293298 h 3761117"/>
              <a:gd name="connsiteX121" fmla="*/ 1380227 w 3368600"/>
              <a:gd name="connsiteY121" fmla="*/ 267419 h 3761117"/>
              <a:gd name="connsiteX122" fmla="*/ 1397480 w 3368600"/>
              <a:gd name="connsiteY122" fmla="*/ 103517 h 3761117"/>
              <a:gd name="connsiteX123" fmla="*/ 1406106 w 3368600"/>
              <a:gd name="connsiteY123" fmla="*/ 69011 h 3761117"/>
              <a:gd name="connsiteX124" fmla="*/ 1440612 w 3368600"/>
              <a:gd name="connsiteY124" fmla="*/ 17253 h 3761117"/>
              <a:gd name="connsiteX125" fmla="*/ 1466491 w 3368600"/>
              <a:gd name="connsiteY125" fmla="*/ 0 h 3761117"/>
              <a:gd name="connsiteX126" fmla="*/ 1526876 w 3368600"/>
              <a:gd name="connsiteY126" fmla="*/ 8626 h 3761117"/>
              <a:gd name="connsiteX127" fmla="*/ 1578634 w 3368600"/>
              <a:gd name="connsiteY127" fmla="*/ 34505 h 3761117"/>
              <a:gd name="connsiteX128" fmla="*/ 1664899 w 3368600"/>
              <a:gd name="connsiteY128" fmla="*/ 60385 h 3761117"/>
              <a:gd name="connsiteX129" fmla="*/ 1716657 w 3368600"/>
              <a:gd name="connsiteY129" fmla="*/ 77638 h 3761117"/>
              <a:gd name="connsiteX130" fmla="*/ 1742536 w 3368600"/>
              <a:gd name="connsiteY130" fmla="*/ 86264 h 3761117"/>
              <a:gd name="connsiteX131" fmla="*/ 1768415 w 3368600"/>
              <a:gd name="connsiteY131" fmla="*/ 103517 h 3761117"/>
              <a:gd name="connsiteX132" fmla="*/ 1820174 w 3368600"/>
              <a:gd name="connsiteY132" fmla="*/ 120770 h 3761117"/>
              <a:gd name="connsiteX133" fmla="*/ 1846053 w 3368600"/>
              <a:gd name="connsiteY133" fmla="*/ 129396 h 3761117"/>
              <a:gd name="connsiteX134" fmla="*/ 1889185 w 3368600"/>
              <a:gd name="connsiteY134" fmla="*/ 138022 h 3761117"/>
              <a:gd name="connsiteX135" fmla="*/ 1923691 w 3368600"/>
              <a:gd name="connsiteY135" fmla="*/ 146649 h 3761117"/>
              <a:gd name="connsiteX136" fmla="*/ 1975449 w 3368600"/>
              <a:gd name="connsiteY136" fmla="*/ 163902 h 3761117"/>
              <a:gd name="connsiteX137" fmla="*/ 2078966 w 3368600"/>
              <a:gd name="connsiteY137" fmla="*/ 172528 h 3761117"/>
              <a:gd name="connsiteX138" fmla="*/ 2130725 w 3368600"/>
              <a:gd name="connsiteY138" fmla="*/ 189781 h 3761117"/>
              <a:gd name="connsiteX139" fmla="*/ 2191110 w 3368600"/>
              <a:gd name="connsiteY139" fmla="*/ 258792 h 3761117"/>
              <a:gd name="connsiteX140" fmla="*/ 2225615 w 3368600"/>
              <a:gd name="connsiteY140" fmla="*/ 301924 h 3761117"/>
              <a:gd name="connsiteX141" fmla="*/ 2286000 w 3368600"/>
              <a:gd name="connsiteY141" fmla="*/ 362309 h 3761117"/>
              <a:gd name="connsiteX142" fmla="*/ 2303253 w 3368600"/>
              <a:gd name="connsiteY142" fmla="*/ 388188 h 3761117"/>
              <a:gd name="connsiteX143" fmla="*/ 2337759 w 3368600"/>
              <a:gd name="connsiteY143" fmla="*/ 405441 h 3761117"/>
              <a:gd name="connsiteX144" fmla="*/ 2389517 w 3368600"/>
              <a:gd name="connsiteY144" fmla="*/ 439947 h 3761117"/>
              <a:gd name="connsiteX145" fmla="*/ 2415397 w 3368600"/>
              <a:gd name="connsiteY145" fmla="*/ 457200 h 3761117"/>
              <a:gd name="connsiteX146" fmla="*/ 2432649 w 3368600"/>
              <a:gd name="connsiteY146" fmla="*/ 483079 h 3761117"/>
              <a:gd name="connsiteX147" fmla="*/ 2484408 w 3368600"/>
              <a:gd name="connsiteY147" fmla="*/ 517585 h 3761117"/>
              <a:gd name="connsiteX148" fmla="*/ 2501661 w 3368600"/>
              <a:gd name="connsiteY148" fmla="*/ 543464 h 3761117"/>
              <a:gd name="connsiteX149" fmla="*/ 2527540 w 3368600"/>
              <a:gd name="connsiteY149" fmla="*/ 552090 h 3761117"/>
              <a:gd name="connsiteX150" fmla="*/ 2579299 w 3368600"/>
              <a:gd name="connsiteY150" fmla="*/ 586596 h 3761117"/>
              <a:gd name="connsiteX151" fmla="*/ 2605178 w 3368600"/>
              <a:gd name="connsiteY151" fmla="*/ 603849 h 3761117"/>
              <a:gd name="connsiteX152" fmla="*/ 2648310 w 3368600"/>
              <a:gd name="connsiteY152" fmla="*/ 655607 h 3761117"/>
              <a:gd name="connsiteX153" fmla="*/ 2682815 w 3368600"/>
              <a:gd name="connsiteY153" fmla="*/ 707366 h 3761117"/>
              <a:gd name="connsiteX154" fmla="*/ 2734574 w 3368600"/>
              <a:gd name="connsiteY154" fmla="*/ 741871 h 3761117"/>
              <a:gd name="connsiteX155" fmla="*/ 2760453 w 3368600"/>
              <a:gd name="connsiteY155" fmla="*/ 759124 h 3761117"/>
              <a:gd name="connsiteX156" fmla="*/ 2820838 w 3368600"/>
              <a:gd name="connsiteY156" fmla="*/ 819509 h 3761117"/>
              <a:gd name="connsiteX157" fmla="*/ 2846717 w 3368600"/>
              <a:gd name="connsiteY157" fmla="*/ 836762 h 3761117"/>
              <a:gd name="connsiteX158" fmla="*/ 2863970 w 3368600"/>
              <a:gd name="connsiteY158" fmla="*/ 862641 h 3761117"/>
              <a:gd name="connsiteX159" fmla="*/ 2889849 w 3368600"/>
              <a:gd name="connsiteY159" fmla="*/ 871268 h 3761117"/>
              <a:gd name="connsiteX160" fmla="*/ 2898476 w 3368600"/>
              <a:gd name="connsiteY160" fmla="*/ 897147 h 3761117"/>
              <a:gd name="connsiteX161" fmla="*/ 2932982 w 3368600"/>
              <a:gd name="connsiteY161" fmla="*/ 948905 h 3761117"/>
              <a:gd name="connsiteX162" fmla="*/ 2950234 w 3368600"/>
              <a:gd name="connsiteY162" fmla="*/ 974785 h 3761117"/>
              <a:gd name="connsiteX163" fmla="*/ 2967487 w 3368600"/>
              <a:gd name="connsiteY163" fmla="*/ 1000664 h 3761117"/>
              <a:gd name="connsiteX164" fmla="*/ 2976114 w 3368600"/>
              <a:gd name="connsiteY164" fmla="*/ 1026543 h 3761117"/>
              <a:gd name="connsiteX165" fmla="*/ 3001993 w 3368600"/>
              <a:gd name="connsiteY165" fmla="*/ 1043796 h 3761117"/>
              <a:gd name="connsiteX166" fmla="*/ 3036499 w 3368600"/>
              <a:gd name="connsiteY166" fmla="*/ 1095555 h 3761117"/>
              <a:gd name="connsiteX167" fmla="*/ 3053751 w 3368600"/>
              <a:gd name="connsiteY167" fmla="*/ 1121434 h 3761117"/>
              <a:gd name="connsiteX168" fmla="*/ 3071004 w 3368600"/>
              <a:gd name="connsiteY168" fmla="*/ 1173192 h 3761117"/>
              <a:gd name="connsiteX169" fmla="*/ 3105510 w 3368600"/>
              <a:gd name="connsiteY169" fmla="*/ 1224951 h 3761117"/>
              <a:gd name="connsiteX170" fmla="*/ 3131389 w 3368600"/>
              <a:gd name="connsiteY170" fmla="*/ 1276709 h 3761117"/>
              <a:gd name="connsiteX171" fmla="*/ 3157268 w 3368600"/>
              <a:gd name="connsiteY171" fmla="*/ 1354347 h 3761117"/>
              <a:gd name="connsiteX172" fmla="*/ 3165895 w 3368600"/>
              <a:gd name="connsiteY172" fmla="*/ 1380226 h 3761117"/>
              <a:gd name="connsiteX173" fmla="*/ 3191774 w 3368600"/>
              <a:gd name="connsiteY173" fmla="*/ 1397479 h 3761117"/>
              <a:gd name="connsiteX174" fmla="*/ 3226280 w 3368600"/>
              <a:gd name="connsiteY174" fmla="*/ 1440611 h 3761117"/>
              <a:gd name="connsiteX175" fmla="*/ 3243532 w 3368600"/>
              <a:gd name="connsiteY175" fmla="*/ 1492370 h 3761117"/>
              <a:gd name="connsiteX176" fmla="*/ 3260785 w 3368600"/>
              <a:gd name="connsiteY176" fmla="*/ 1518249 h 3761117"/>
              <a:gd name="connsiteX177" fmla="*/ 3278038 w 3368600"/>
              <a:gd name="connsiteY177" fmla="*/ 1570007 h 3761117"/>
              <a:gd name="connsiteX178" fmla="*/ 3286665 w 3368600"/>
              <a:gd name="connsiteY178" fmla="*/ 1595887 h 3761117"/>
              <a:gd name="connsiteX179" fmla="*/ 3295291 w 3368600"/>
              <a:gd name="connsiteY179" fmla="*/ 1630392 h 3761117"/>
              <a:gd name="connsiteX180" fmla="*/ 3312544 w 3368600"/>
              <a:gd name="connsiteY180" fmla="*/ 1682151 h 3761117"/>
              <a:gd name="connsiteX181" fmla="*/ 3321170 w 3368600"/>
              <a:gd name="connsiteY181" fmla="*/ 1708030 h 3761117"/>
              <a:gd name="connsiteX182" fmla="*/ 3329797 w 3368600"/>
              <a:gd name="connsiteY182" fmla="*/ 1733909 h 3761117"/>
              <a:gd name="connsiteX183" fmla="*/ 3364302 w 3368600"/>
              <a:gd name="connsiteY183" fmla="*/ 1785668 h 3761117"/>
              <a:gd name="connsiteX184" fmla="*/ 3355676 w 3368600"/>
              <a:gd name="connsiteY184" fmla="*/ 1871932 h 3761117"/>
              <a:gd name="connsiteX185" fmla="*/ 3303917 w 3368600"/>
              <a:gd name="connsiteY185" fmla="*/ 1906438 h 3761117"/>
              <a:gd name="connsiteX186" fmla="*/ 3278038 w 3368600"/>
              <a:gd name="connsiteY186" fmla="*/ 1923690 h 3761117"/>
              <a:gd name="connsiteX187" fmla="*/ 3260785 w 3368600"/>
              <a:gd name="connsiteY187" fmla="*/ 1949570 h 3761117"/>
              <a:gd name="connsiteX188" fmla="*/ 3209027 w 3368600"/>
              <a:gd name="connsiteY188" fmla="*/ 1984075 h 3761117"/>
              <a:gd name="connsiteX189" fmla="*/ 3157268 w 3368600"/>
              <a:gd name="connsiteY189" fmla="*/ 2009955 h 3761117"/>
              <a:gd name="connsiteX190" fmla="*/ 3096883 w 3368600"/>
              <a:gd name="connsiteY190" fmla="*/ 2053087 h 3761117"/>
              <a:gd name="connsiteX191" fmla="*/ 3045125 w 3368600"/>
              <a:gd name="connsiteY191" fmla="*/ 2087592 h 3761117"/>
              <a:gd name="connsiteX192" fmla="*/ 3027872 w 3368600"/>
              <a:gd name="connsiteY192" fmla="*/ 2113471 h 3761117"/>
              <a:gd name="connsiteX193" fmla="*/ 3001993 w 3368600"/>
              <a:gd name="connsiteY193" fmla="*/ 2122098 h 3761117"/>
              <a:gd name="connsiteX194" fmla="*/ 2976114 w 3368600"/>
              <a:gd name="connsiteY194" fmla="*/ 2139351 h 3761117"/>
              <a:gd name="connsiteX195" fmla="*/ 2958861 w 3368600"/>
              <a:gd name="connsiteY195" fmla="*/ 2165230 h 3761117"/>
              <a:gd name="connsiteX196" fmla="*/ 2932982 w 3368600"/>
              <a:gd name="connsiteY196" fmla="*/ 2173856 h 3761117"/>
              <a:gd name="connsiteX197" fmla="*/ 2924355 w 3368600"/>
              <a:gd name="connsiteY197" fmla="*/ 2199736 h 3761117"/>
              <a:gd name="connsiteX198" fmla="*/ 2881223 w 3368600"/>
              <a:gd name="connsiteY198" fmla="*/ 2234241 h 3761117"/>
              <a:gd name="connsiteX199" fmla="*/ 2838091 w 3368600"/>
              <a:gd name="connsiteY199" fmla="*/ 2268747 h 3761117"/>
              <a:gd name="connsiteX200" fmla="*/ 2786332 w 3368600"/>
              <a:gd name="connsiteY200" fmla="*/ 2303253 h 3761117"/>
              <a:gd name="connsiteX201" fmla="*/ 2760453 w 3368600"/>
              <a:gd name="connsiteY201" fmla="*/ 2320505 h 3761117"/>
              <a:gd name="connsiteX202" fmla="*/ 2734574 w 3368600"/>
              <a:gd name="connsiteY202" fmla="*/ 2346385 h 3761117"/>
              <a:gd name="connsiteX203" fmla="*/ 2682815 w 3368600"/>
              <a:gd name="connsiteY203" fmla="*/ 2363638 h 3761117"/>
              <a:gd name="connsiteX204" fmla="*/ 2648310 w 3368600"/>
              <a:gd name="connsiteY204" fmla="*/ 2415396 h 3761117"/>
              <a:gd name="connsiteX205" fmla="*/ 2570672 w 3368600"/>
              <a:gd name="connsiteY205" fmla="*/ 2475781 h 3761117"/>
              <a:gd name="connsiteX206" fmla="*/ 2536166 w 3368600"/>
              <a:gd name="connsiteY206" fmla="*/ 2501660 h 3761117"/>
              <a:gd name="connsiteX207" fmla="*/ 2493034 w 3368600"/>
              <a:gd name="connsiteY207" fmla="*/ 2553419 h 3761117"/>
              <a:gd name="connsiteX208" fmla="*/ 2467155 w 3368600"/>
              <a:gd name="connsiteY208" fmla="*/ 2570671 h 3761117"/>
              <a:gd name="connsiteX209" fmla="*/ 2449902 w 3368600"/>
              <a:gd name="connsiteY209" fmla="*/ 2596551 h 3761117"/>
              <a:gd name="connsiteX210" fmla="*/ 2424023 w 3368600"/>
              <a:gd name="connsiteY210" fmla="*/ 2605177 h 3761117"/>
              <a:gd name="connsiteX211" fmla="*/ 2415397 w 3368600"/>
              <a:gd name="connsiteY211" fmla="*/ 2631056 h 3761117"/>
              <a:gd name="connsiteX212" fmla="*/ 2398144 w 3368600"/>
              <a:gd name="connsiteY212" fmla="*/ 2656936 h 3761117"/>
              <a:gd name="connsiteX213" fmla="*/ 2346385 w 3368600"/>
              <a:gd name="connsiteY213" fmla="*/ 2691441 h 3761117"/>
              <a:gd name="connsiteX214" fmla="*/ 2320506 w 3368600"/>
              <a:gd name="connsiteY214" fmla="*/ 2743200 h 3761117"/>
              <a:gd name="connsiteX215" fmla="*/ 2329132 w 3368600"/>
              <a:gd name="connsiteY215" fmla="*/ 2786332 h 3761117"/>
              <a:gd name="connsiteX216" fmla="*/ 2398144 w 3368600"/>
              <a:gd name="connsiteY216" fmla="*/ 2846717 h 3761117"/>
              <a:gd name="connsiteX217" fmla="*/ 2432649 w 3368600"/>
              <a:gd name="connsiteY217" fmla="*/ 2855343 h 3761117"/>
              <a:gd name="connsiteX218" fmla="*/ 2484408 w 3368600"/>
              <a:gd name="connsiteY218" fmla="*/ 2872596 h 3761117"/>
              <a:gd name="connsiteX219" fmla="*/ 2518914 w 3368600"/>
              <a:gd name="connsiteY219" fmla="*/ 2881222 h 3761117"/>
              <a:gd name="connsiteX220" fmla="*/ 2596551 w 3368600"/>
              <a:gd name="connsiteY220" fmla="*/ 2907102 h 3761117"/>
              <a:gd name="connsiteX221" fmla="*/ 2622431 w 3368600"/>
              <a:gd name="connsiteY221" fmla="*/ 2915728 h 3761117"/>
              <a:gd name="connsiteX222" fmla="*/ 2648310 w 3368600"/>
              <a:gd name="connsiteY222" fmla="*/ 2967487 h 3761117"/>
              <a:gd name="connsiteX223" fmla="*/ 2700068 w 3368600"/>
              <a:gd name="connsiteY223" fmla="*/ 2984739 h 3761117"/>
              <a:gd name="connsiteX224" fmla="*/ 2734574 w 3368600"/>
              <a:gd name="connsiteY224" fmla="*/ 2993366 h 376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3368600" h="3761117">
                <a:moveTo>
                  <a:pt x="2734574" y="2993366"/>
                </a:moveTo>
                <a:cubicBezTo>
                  <a:pt x="2738887" y="3004868"/>
                  <a:pt x="2729936" y="3033813"/>
                  <a:pt x="2725948" y="3053751"/>
                </a:cubicBezTo>
                <a:cubicBezTo>
                  <a:pt x="2724165" y="3062667"/>
                  <a:pt x="2723001" y="3072530"/>
                  <a:pt x="2717321" y="3079630"/>
                </a:cubicBezTo>
                <a:cubicBezTo>
                  <a:pt x="2710844" y="3087726"/>
                  <a:pt x="2700068" y="3091132"/>
                  <a:pt x="2691442" y="3096883"/>
                </a:cubicBezTo>
                <a:cubicBezTo>
                  <a:pt x="2676599" y="3119147"/>
                  <a:pt x="2650213" y="3160798"/>
                  <a:pt x="2631057" y="3183147"/>
                </a:cubicBezTo>
                <a:cubicBezTo>
                  <a:pt x="2623118" y="3192410"/>
                  <a:pt x="2612668" y="3199396"/>
                  <a:pt x="2605178" y="3209026"/>
                </a:cubicBezTo>
                <a:cubicBezTo>
                  <a:pt x="2592448" y="3225394"/>
                  <a:pt x="2582174" y="3243532"/>
                  <a:pt x="2570672" y="3260785"/>
                </a:cubicBezTo>
                <a:lnTo>
                  <a:pt x="2553419" y="3286664"/>
                </a:lnTo>
                <a:cubicBezTo>
                  <a:pt x="2547668" y="3295290"/>
                  <a:pt x="2544792" y="3306792"/>
                  <a:pt x="2536166" y="3312543"/>
                </a:cubicBezTo>
                <a:cubicBezTo>
                  <a:pt x="2527540" y="3318294"/>
                  <a:pt x="2518252" y="3323159"/>
                  <a:pt x="2510287" y="3329796"/>
                </a:cubicBezTo>
                <a:cubicBezTo>
                  <a:pt x="2500915" y="3337606"/>
                  <a:pt x="2494559" y="3348908"/>
                  <a:pt x="2484408" y="3355675"/>
                </a:cubicBezTo>
                <a:cubicBezTo>
                  <a:pt x="2476842" y="3360719"/>
                  <a:pt x="2466662" y="3360235"/>
                  <a:pt x="2458529" y="3364302"/>
                </a:cubicBezTo>
                <a:cubicBezTo>
                  <a:pt x="2391646" y="3397744"/>
                  <a:pt x="2471810" y="3368502"/>
                  <a:pt x="2406770" y="3390181"/>
                </a:cubicBezTo>
                <a:cubicBezTo>
                  <a:pt x="2401019" y="3398807"/>
                  <a:pt x="2396848" y="3408729"/>
                  <a:pt x="2389517" y="3416060"/>
                </a:cubicBezTo>
                <a:cubicBezTo>
                  <a:pt x="2382186" y="3423391"/>
                  <a:pt x="2370115" y="3425217"/>
                  <a:pt x="2363638" y="3433313"/>
                </a:cubicBezTo>
                <a:cubicBezTo>
                  <a:pt x="2357958" y="3440413"/>
                  <a:pt x="2360056" y="3451626"/>
                  <a:pt x="2355012" y="3459192"/>
                </a:cubicBezTo>
                <a:cubicBezTo>
                  <a:pt x="2348245" y="3469343"/>
                  <a:pt x="2336942" y="3475699"/>
                  <a:pt x="2329132" y="3485071"/>
                </a:cubicBezTo>
                <a:cubicBezTo>
                  <a:pt x="2271620" y="3554086"/>
                  <a:pt x="2355017" y="3470691"/>
                  <a:pt x="2286000" y="3528204"/>
                </a:cubicBezTo>
                <a:cubicBezTo>
                  <a:pt x="2276628" y="3536014"/>
                  <a:pt x="2269751" y="3546593"/>
                  <a:pt x="2260121" y="3554083"/>
                </a:cubicBezTo>
                <a:cubicBezTo>
                  <a:pt x="2243754" y="3566813"/>
                  <a:pt x="2208363" y="3588588"/>
                  <a:pt x="2208363" y="3588588"/>
                </a:cubicBezTo>
                <a:cubicBezTo>
                  <a:pt x="2202612" y="3597215"/>
                  <a:pt x="2198441" y="3607137"/>
                  <a:pt x="2191110" y="3614468"/>
                </a:cubicBezTo>
                <a:cubicBezTo>
                  <a:pt x="2174387" y="3631192"/>
                  <a:pt x="2160400" y="3633331"/>
                  <a:pt x="2139351" y="3640347"/>
                </a:cubicBezTo>
                <a:cubicBezTo>
                  <a:pt x="2130725" y="3646098"/>
                  <a:pt x="2122946" y="3653389"/>
                  <a:pt x="2113472" y="3657600"/>
                </a:cubicBezTo>
                <a:cubicBezTo>
                  <a:pt x="2057319" y="3682557"/>
                  <a:pt x="2034879" y="3677292"/>
                  <a:pt x="1966823" y="3683479"/>
                </a:cubicBezTo>
                <a:cubicBezTo>
                  <a:pt x="1958696" y="3685511"/>
                  <a:pt x="1916567" y="3695104"/>
                  <a:pt x="1906438" y="3700732"/>
                </a:cubicBezTo>
                <a:cubicBezTo>
                  <a:pt x="1888312" y="3710802"/>
                  <a:pt x="1871933" y="3723736"/>
                  <a:pt x="1854680" y="3735238"/>
                </a:cubicBezTo>
                <a:cubicBezTo>
                  <a:pt x="1846054" y="3740989"/>
                  <a:pt x="1838636" y="3749211"/>
                  <a:pt x="1828800" y="3752490"/>
                </a:cubicBezTo>
                <a:lnTo>
                  <a:pt x="1802921" y="3761117"/>
                </a:lnTo>
                <a:cubicBezTo>
                  <a:pt x="1771291" y="3758241"/>
                  <a:pt x="1739308" y="3758009"/>
                  <a:pt x="1708031" y="3752490"/>
                </a:cubicBezTo>
                <a:cubicBezTo>
                  <a:pt x="1690122" y="3749330"/>
                  <a:pt x="1674442" y="3735995"/>
                  <a:pt x="1656272" y="3735238"/>
                </a:cubicBezTo>
                <a:lnTo>
                  <a:pt x="1449238" y="3726611"/>
                </a:lnTo>
                <a:cubicBezTo>
                  <a:pt x="1386199" y="3684584"/>
                  <a:pt x="1465452" y="3735875"/>
                  <a:pt x="1388853" y="3692105"/>
                </a:cubicBezTo>
                <a:cubicBezTo>
                  <a:pt x="1379851" y="3686961"/>
                  <a:pt x="1372247" y="3679489"/>
                  <a:pt x="1362974" y="3674853"/>
                </a:cubicBezTo>
                <a:cubicBezTo>
                  <a:pt x="1354841" y="3670786"/>
                  <a:pt x="1345453" y="3669808"/>
                  <a:pt x="1337095" y="3666226"/>
                </a:cubicBezTo>
                <a:cubicBezTo>
                  <a:pt x="1325275" y="3661160"/>
                  <a:pt x="1313754" y="3655353"/>
                  <a:pt x="1302589" y="3648973"/>
                </a:cubicBezTo>
                <a:cubicBezTo>
                  <a:pt x="1293587" y="3643829"/>
                  <a:pt x="1286184" y="3635932"/>
                  <a:pt x="1276710" y="3631721"/>
                </a:cubicBezTo>
                <a:cubicBezTo>
                  <a:pt x="1260091" y="3624335"/>
                  <a:pt x="1242204" y="3620219"/>
                  <a:pt x="1224951" y="3614468"/>
                </a:cubicBezTo>
                <a:lnTo>
                  <a:pt x="1199072" y="3605841"/>
                </a:lnTo>
                <a:lnTo>
                  <a:pt x="1173193" y="3597215"/>
                </a:lnTo>
                <a:cubicBezTo>
                  <a:pt x="1132183" y="3569874"/>
                  <a:pt x="1157149" y="3583240"/>
                  <a:pt x="1095555" y="3562709"/>
                </a:cubicBezTo>
                <a:lnTo>
                  <a:pt x="1069676" y="3554083"/>
                </a:lnTo>
                <a:lnTo>
                  <a:pt x="1043797" y="3545456"/>
                </a:lnTo>
                <a:cubicBezTo>
                  <a:pt x="1011918" y="3497638"/>
                  <a:pt x="1044784" y="3535461"/>
                  <a:pt x="1000665" y="3510951"/>
                </a:cubicBezTo>
                <a:cubicBezTo>
                  <a:pt x="982539" y="3500881"/>
                  <a:pt x="968577" y="3483002"/>
                  <a:pt x="948906" y="3476445"/>
                </a:cubicBezTo>
                <a:cubicBezTo>
                  <a:pt x="931653" y="3470694"/>
                  <a:pt x="915194" y="3461448"/>
                  <a:pt x="897148" y="3459192"/>
                </a:cubicBezTo>
                <a:cubicBezTo>
                  <a:pt x="813587" y="3448747"/>
                  <a:pt x="850869" y="3455113"/>
                  <a:pt x="785004" y="3441939"/>
                </a:cubicBezTo>
                <a:cubicBezTo>
                  <a:pt x="718115" y="3397347"/>
                  <a:pt x="752916" y="3413990"/>
                  <a:pt x="681487" y="3390181"/>
                </a:cubicBezTo>
                <a:lnTo>
                  <a:pt x="655608" y="3381555"/>
                </a:lnTo>
                <a:cubicBezTo>
                  <a:pt x="646982" y="3375804"/>
                  <a:pt x="639258" y="3368386"/>
                  <a:pt x="629729" y="3364302"/>
                </a:cubicBezTo>
                <a:cubicBezTo>
                  <a:pt x="613348" y="3357281"/>
                  <a:pt x="555146" y="3348996"/>
                  <a:pt x="543465" y="3347049"/>
                </a:cubicBezTo>
                <a:lnTo>
                  <a:pt x="491706" y="3312543"/>
                </a:lnTo>
                <a:cubicBezTo>
                  <a:pt x="483080" y="3306792"/>
                  <a:pt x="475663" y="3298568"/>
                  <a:pt x="465827" y="3295290"/>
                </a:cubicBezTo>
                <a:cubicBezTo>
                  <a:pt x="439054" y="3286366"/>
                  <a:pt x="432092" y="3285401"/>
                  <a:pt x="405442" y="3269411"/>
                </a:cubicBezTo>
                <a:cubicBezTo>
                  <a:pt x="387661" y="3258743"/>
                  <a:pt x="353683" y="3234905"/>
                  <a:pt x="353683" y="3234905"/>
                </a:cubicBezTo>
                <a:cubicBezTo>
                  <a:pt x="347932" y="3226279"/>
                  <a:pt x="344233" y="3215853"/>
                  <a:pt x="336431" y="3209026"/>
                </a:cubicBezTo>
                <a:cubicBezTo>
                  <a:pt x="320826" y="3195372"/>
                  <a:pt x="284672" y="3174521"/>
                  <a:pt x="284672" y="3174521"/>
                </a:cubicBezTo>
                <a:cubicBezTo>
                  <a:pt x="238666" y="3105511"/>
                  <a:pt x="299047" y="3188895"/>
                  <a:pt x="241540" y="3131388"/>
                </a:cubicBezTo>
                <a:cubicBezTo>
                  <a:pt x="184031" y="3073879"/>
                  <a:pt x="267419" y="3134264"/>
                  <a:pt x="198408" y="3088256"/>
                </a:cubicBezTo>
                <a:lnTo>
                  <a:pt x="155276" y="2958860"/>
                </a:lnTo>
                <a:lnTo>
                  <a:pt x="138023" y="2907102"/>
                </a:lnTo>
                <a:cubicBezTo>
                  <a:pt x="137459" y="2904844"/>
                  <a:pt x="125272" y="2852345"/>
                  <a:pt x="120770" y="2846717"/>
                </a:cubicBezTo>
                <a:cubicBezTo>
                  <a:pt x="114293" y="2838621"/>
                  <a:pt x="103517" y="2835215"/>
                  <a:pt x="94891" y="2829464"/>
                </a:cubicBezTo>
                <a:cubicBezTo>
                  <a:pt x="92016" y="2820838"/>
                  <a:pt x="91309" y="2811151"/>
                  <a:pt x="86265" y="2803585"/>
                </a:cubicBezTo>
                <a:cubicBezTo>
                  <a:pt x="79498" y="2793434"/>
                  <a:pt x="68195" y="2787077"/>
                  <a:pt x="60385" y="2777705"/>
                </a:cubicBezTo>
                <a:cubicBezTo>
                  <a:pt x="53748" y="2769740"/>
                  <a:pt x="48883" y="2760452"/>
                  <a:pt x="43132" y="2751826"/>
                </a:cubicBezTo>
                <a:lnTo>
                  <a:pt x="25880" y="2700068"/>
                </a:lnTo>
                <a:cubicBezTo>
                  <a:pt x="23004" y="2691441"/>
                  <a:pt x="19036" y="2683105"/>
                  <a:pt x="17253" y="2674188"/>
                </a:cubicBezTo>
                <a:cubicBezTo>
                  <a:pt x="6844" y="2622140"/>
                  <a:pt x="13264" y="2644966"/>
                  <a:pt x="0" y="2605177"/>
                </a:cubicBezTo>
                <a:cubicBezTo>
                  <a:pt x="2876" y="2585049"/>
                  <a:pt x="4639" y="2564730"/>
                  <a:pt x="8627" y="2544792"/>
                </a:cubicBezTo>
                <a:cubicBezTo>
                  <a:pt x="10410" y="2535876"/>
                  <a:pt x="15758" y="2527882"/>
                  <a:pt x="17253" y="2518913"/>
                </a:cubicBezTo>
                <a:cubicBezTo>
                  <a:pt x="24926" y="2472877"/>
                  <a:pt x="12273" y="2446255"/>
                  <a:pt x="43132" y="2415396"/>
                </a:cubicBezTo>
                <a:cubicBezTo>
                  <a:pt x="63855" y="2394673"/>
                  <a:pt x="70335" y="2400041"/>
                  <a:pt x="94891" y="2389517"/>
                </a:cubicBezTo>
                <a:cubicBezTo>
                  <a:pt x="158046" y="2362451"/>
                  <a:pt x="100285" y="2379542"/>
                  <a:pt x="163902" y="2363638"/>
                </a:cubicBezTo>
                <a:cubicBezTo>
                  <a:pt x="181155" y="2352136"/>
                  <a:pt x="204159" y="2346385"/>
                  <a:pt x="215661" y="2329132"/>
                </a:cubicBezTo>
                <a:lnTo>
                  <a:pt x="250166" y="2277373"/>
                </a:lnTo>
                <a:cubicBezTo>
                  <a:pt x="267130" y="2251926"/>
                  <a:pt x="268391" y="2246372"/>
                  <a:pt x="293299" y="2225615"/>
                </a:cubicBezTo>
                <a:cubicBezTo>
                  <a:pt x="301264" y="2218978"/>
                  <a:pt x="310552" y="2214113"/>
                  <a:pt x="319178" y="2208362"/>
                </a:cubicBezTo>
                <a:cubicBezTo>
                  <a:pt x="358727" y="2149038"/>
                  <a:pt x="334012" y="2163161"/>
                  <a:pt x="379563" y="2147977"/>
                </a:cubicBezTo>
                <a:cubicBezTo>
                  <a:pt x="388189" y="2139351"/>
                  <a:pt x="396179" y="2130037"/>
                  <a:pt x="405442" y="2122098"/>
                </a:cubicBezTo>
                <a:cubicBezTo>
                  <a:pt x="416358" y="2112741"/>
                  <a:pt x="430744" y="2107264"/>
                  <a:pt x="439948" y="2096219"/>
                </a:cubicBezTo>
                <a:cubicBezTo>
                  <a:pt x="445769" y="2089233"/>
                  <a:pt x="442894" y="2077440"/>
                  <a:pt x="448574" y="2070339"/>
                </a:cubicBezTo>
                <a:cubicBezTo>
                  <a:pt x="455050" y="2062243"/>
                  <a:pt x="466489" y="2059724"/>
                  <a:pt x="474453" y="2053087"/>
                </a:cubicBezTo>
                <a:cubicBezTo>
                  <a:pt x="540868" y="1997741"/>
                  <a:pt x="461962" y="2052785"/>
                  <a:pt x="526212" y="2009955"/>
                </a:cubicBezTo>
                <a:cubicBezTo>
                  <a:pt x="533228" y="1988905"/>
                  <a:pt x="535367" y="1974920"/>
                  <a:pt x="552091" y="1958196"/>
                </a:cubicBezTo>
                <a:cubicBezTo>
                  <a:pt x="559422" y="1950865"/>
                  <a:pt x="569344" y="1946694"/>
                  <a:pt x="577970" y="1940943"/>
                </a:cubicBezTo>
                <a:cubicBezTo>
                  <a:pt x="580846" y="1932317"/>
                  <a:pt x="582530" y="1923197"/>
                  <a:pt x="586597" y="1915064"/>
                </a:cubicBezTo>
                <a:cubicBezTo>
                  <a:pt x="596581" y="1895095"/>
                  <a:pt x="613034" y="1877615"/>
                  <a:pt x="629729" y="1863305"/>
                </a:cubicBezTo>
                <a:cubicBezTo>
                  <a:pt x="656736" y="1840156"/>
                  <a:pt x="668712" y="1839064"/>
                  <a:pt x="690114" y="1811547"/>
                </a:cubicBezTo>
                <a:cubicBezTo>
                  <a:pt x="702844" y="1795180"/>
                  <a:pt x="713117" y="1777041"/>
                  <a:pt x="724619" y="1759788"/>
                </a:cubicBezTo>
                <a:cubicBezTo>
                  <a:pt x="730370" y="1751162"/>
                  <a:pt x="733246" y="1739660"/>
                  <a:pt x="741872" y="1733909"/>
                </a:cubicBezTo>
                <a:cubicBezTo>
                  <a:pt x="759125" y="1722407"/>
                  <a:pt x="773960" y="1705962"/>
                  <a:pt x="793631" y="1699404"/>
                </a:cubicBezTo>
                <a:cubicBezTo>
                  <a:pt x="802257" y="1696528"/>
                  <a:pt x="811377" y="1694844"/>
                  <a:pt x="819510" y="1690777"/>
                </a:cubicBezTo>
                <a:cubicBezTo>
                  <a:pt x="851638" y="1674713"/>
                  <a:pt x="842649" y="1671494"/>
                  <a:pt x="871268" y="1647645"/>
                </a:cubicBezTo>
                <a:cubicBezTo>
                  <a:pt x="879233" y="1641008"/>
                  <a:pt x="888521" y="1636143"/>
                  <a:pt x="897148" y="1630392"/>
                </a:cubicBezTo>
                <a:cubicBezTo>
                  <a:pt x="902899" y="1621766"/>
                  <a:pt x="907763" y="1612477"/>
                  <a:pt x="914400" y="1604513"/>
                </a:cubicBezTo>
                <a:cubicBezTo>
                  <a:pt x="922210" y="1595141"/>
                  <a:pt x="934355" y="1589298"/>
                  <a:pt x="940280" y="1578634"/>
                </a:cubicBezTo>
                <a:cubicBezTo>
                  <a:pt x="949112" y="1562736"/>
                  <a:pt x="947444" y="1542007"/>
                  <a:pt x="957532" y="1526875"/>
                </a:cubicBezTo>
                <a:cubicBezTo>
                  <a:pt x="973095" y="1503531"/>
                  <a:pt x="981093" y="1493853"/>
                  <a:pt x="992038" y="1466490"/>
                </a:cubicBezTo>
                <a:cubicBezTo>
                  <a:pt x="1027754" y="1377201"/>
                  <a:pt x="985628" y="1450227"/>
                  <a:pt x="1043797" y="1362973"/>
                </a:cubicBezTo>
                <a:cubicBezTo>
                  <a:pt x="1049548" y="1354347"/>
                  <a:pt x="1052423" y="1342845"/>
                  <a:pt x="1061049" y="1337094"/>
                </a:cubicBezTo>
                <a:cubicBezTo>
                  <a:pt x="1125299" y="1294261"/>
                  <a:pt x="1046393" y="1349309"/>
                  <a:pt x="1112808" y="1293962"/>
                </a:cubicBezTo>
                <a:cubicBezTo>
                  <a:pt x="1149820" y="1263118"/>
                  <a:pt x="1130200" y="1292069"/>
                  <a:pt x="1164566" y="1250830"/>
                </a:cubicBezTo>
                <a:cubicBezTo>
                  <a:pt x="1195469" y="1213747"/>
                  <a:pt x="1170992" y="1237977"/>
                  <a:pt x="1190446" y="1199071"/>
                </a:cubicBezTo>
                <a:cubicBezTo>
                  <a:pt x="1195083" y="1189798"/>
                  <a:pt x="1201948" y="1181818"/>
                  <a:pt x="1207699" y="1173192"/>
                </a:cubicBezTo>
                <a:lnTo>
                  <a:pt x="1233578" y="1095555"/>
                </a:lnTo>
                <a:cubicBezTo>
                  <a:pt x="1236454" y="1086928"/>
                  <a:pt x="1237160" y="1077241"/>
                  <a:pt x="1242204" y="1069675"/>
                </a:cubicBezTo>
                <a:cubicBezTo>
                  <a:pt x="1280339" y="1012474"/>
                  <a:pt x="1235518" y="1076039"/>
                  <a:pt x="1285336" y="1017917"/>
                </a:cubicBezTo>
                <a:cubicBezTo>
                  <a:pt x="1294693" y="1007001"/>
                  <a:pt x="1301858" y="994327"/>
                  <a:pt x="1311215" y="983411"/>
                </a:cubicBezTo>
                <a:cubicBezTo>
                  <a:pt x="1325522" y="966720"/>
                  <a:pt x="1343010" y="950261"/>
                  <a:pt x="1362974" y="940279"/>
                </a:cubicBezTo>
                <a:cubicBezTo>
                  <a:pt x="1371107" y="936213"/>
                  <a:pt x="1380227" y="934528"/>
                  <a:pt x="1388853" y="931653"/>
                </a:cubicBezTo>
                <a:cubicBezTo>
                  <a:pt x="1450778" y="869728"/>
                  <a:pt x="1421093" y="894534"/>
                  <a:pt x="1475117" y="854015"/>
                </a:cubicBezTo>
                <a:cubicBezTo>
                  <a:pt x="1477993" y="845389"/>
                  <a:pt x="1478700" y="835702"/>
                  <a:pt x="1483744" y="828136"/>
                </a:cubicBezTo>
                <a:cubicBezTo>
                  <a:pt x="1490511" y="817985"/>
                  <a:pt x="1508198" y="814372"/>
                  <a:pt x="1509623" y="802256"/>
                </a:cubicBezTo>
                <a:cubicBezTo>
                  <a:pt x="1514339" y="762174"/>
                  <a:pt x="1506984" y="721399"/>
                  <a:pt x="1500997" y="681487"/>
                </a:cubicBezTo>
                <a:cubicBezTo>
                  <a:pt x="1498299" y="663502"/>
                  <a:pt x="1489495" y="646981"/>
                  <a:pt x="1483744" y="629728"/>
                </a:cubicBezTo>
                <a:cubicBezTo>
                  <a:pt x="1471366" y="592594"/>
                  <a:pt x="1477325" y="612681"/>
                  <a:pt x="1466491" y="569343"/>
                </a:cubicBezTo>
                <a:cubicBezTo>
                  <a:pt x="1463616" y="534837"/>
                  <a:pt x="1462160" y="500184"/>
                  <a:pt x="1457865" y="465826"/>
                </a:cubicBezTo>
                <a:cubicBezTo>
                  <a:pt x="1454870" y="441869"/>
                  <a:pt x="1446975" y="427712"/>
                  <a:pt x="1440612" y="405441"/>
                </a:cubicBezTo>
                <a:cubicBezTo>
                  <a:pt x="1437355" y="394041"/>
                  <a:pt x="1435242" y="382336"/>
                  <a:pt x="1431985" y="370936"/>
                </a:cubicBezTo>
                <a:cubicBezTo>
                  <a:pt x="1429487" y="362193"/>
                  <a:pt x="1427775" y="353005"/>
                  <a:pt x="1423359" y="345056"/>
                </a:cubicBezTo>
                <a:cubicBezTo>
                  <a:pt x="1413289" y="326930"/>
                  <a:pt x="1388853" y="293298"/>
                  <a:pt x="1388853" y="293298"/>
                </a:cubicBezTo>
                <a:cubicBezTo>
                  <a:pt x="1385978" y="284672"/>
                  <a:pt x="1380227" y="276512"/>
                  <a:pt x="1380227" y="267419"/>
                </a:cubicBezTo>
                <a:cubicBezTo>
                  <a:pt x="1380227" y="93653"/>
                  <a:pt x="1376088" y="178388"/>
                  <a:pt x="1397480" y="103517"/>
                </a:cubicBezTo>
                <a:cubicBezTo>
                  <a:pt x="1400737" y="92117"/>
                  <a:pt x="1400804" y="79615"/>
                  <a:pt x="1406106" y="69011"/>
                </a:cubicBezTo>
                <a:cubicBezTo>
                  <a:pt x="1415379" y="50465"/>
                  <a:pt x="1423359" y="28755"/>
                  <a:pt x="1440612" y="17253"/>
                </a:cubicBezTo>
                <a:lnTo>
                  <a:pt x="1466491" y="0"/>
                </a:lnTo>
                <a:cubicBezTo>
                  <a:pt x="1486619" y="2875"/>
                  <a:pt x="1506938" y="4638"/>
                  <a:pt x="1526876" y="8626"/>
                </a:cubicBezTo>
                <a:cubicBezTo>
                  <a:pt x="1569772" y="17205"/>
                  <a:pt x="1537001" y="16002"/>
                  <a:pt x="1578634" y="34505"/>
                </a:cubicBezTo>
                <a:cubicBezTo>
                  <a:pt x="1620863" y="53273"/>
                  <a:pt x="1626295" y="48804"/>
                  <a:pt x="1664899" y="60385"/>
                </a:cubicBezTo>
                <a:cubicBezTo>
                  <a:pt x="1682318" y="65611"/>
                  <a:pt x="1699404" y="71887"/>
                  <a:pt x="1716657" y="77638"/>
                </a:cubicBezTo>
                <a:lnTo>
                  <a:pt x="1742536" y="86264"/>
                </a:lnTo>
                <a:cubicBezTo>
                  <a:pt x="1751162" y="92015"/>
                  <a:pt x="1758941" y="99306"/>
                  <a:pt x="1768415" y="103517"/>
                </a:cubicBezTo>
                <a:cubicBezTo>
                  <a:pt x="1785034" y="110903"/>
                  <a:pt x="1802921" y="115019"/>
                  <a:pt x="1820174" y="120770"/>
                </a:cubicBezTo>
                <a:cubicBezTo>
                  <a:pt x="1828800" y="123645"/>
                  <a:pt x="1837137" y="127613"/>
                  <a:pt x="1846053" y="129396"/>
                </a:cubicBezTo>
                <a:cubicBezTo>
                  <a:pt x="1860430" y="132271"/>
                  <a:pt x="1874872" y="134841"/>
                  <a:pt x="1889185" y="138022"/>
                </a:cubicBezTo>
                <a:cubicBezTo>
                  <a:pt x="1900759" y="140594"/>
                  <a:pt x="1912335" y="143242"/>
                  <a:pt x="1923691" y="146649"/>
                </a:cubicBezTo>
                <a:cubicBezTo>
                  <a:pt x="1941110" y="151875"/>
                  <a:pt x="1957326" y="162392"/>
                  <a:pt x="1975449" y="163902"/>
                </a:cubicBezTo>
                <a:lnTo>
                  <a:pt x="2078966" y="172528"/>
                </a:lnTo>
                <a:cubicBezTo>
                  <a:pt x="2096219" y="178279"/>
                  <a:pt x="2120637" y="174649"/>
                  <a:pt x="2130725" y="189781"/>
                </a:cubicBezTo>
                <a:cubicBezTo>
                  <a:pt x="2170982" y="250165"/>
                  <a:pt x="2147978" y="230037"/>
                  <a:pt x="2191110" y="258792"/>
                </a:cubicBezTo>
                <a:cubicBezTo>
                  <a:pt x="2210535" y="317070"/>
                  <a:pt x="2183595" y="253901"/>
                  <a:pt x="2225615" y="301924"/>
                </a:cubicBezTo>
                <a:cubicBezTo>
                  <a:pt x="2282612" y="367064"/>
                  <a:pt x="2232798" y="344576"/>
                  <a:pt x="2286000" y="362309"/>
                </a:cubicBezTo>
                <a:cubicBezTo>
                  <a:pt x="2291751" y="370935"/>
                  <a:pt x="2295288" y="381551"/>
                  <a:pt x="2303253" y="388188"/>
                </a:cubicBezTo>
                <a:cubicBezTo>
                  <a:pt x="2313132" y="396420"/>
                  <a:pt x="2326732" y="398825"/>
                  <a:pt x="2337759" y="405441"/>
                </a:cubicBezTo>
                <a:cubicBezTo>
                  <a:pt x="2355539" y="416109"/>
                  <a:pt x="2372264" y="428445"/>
                  <a:pt x="2389517" y="439947"/>
                </a:cubicBezTo>
                <a:lnTo>
                  <a:pt x="2415397" y="457200"/>
                </a:lnTo>
                <a:cubicBezTo>
                  <a:pt x="2421148" y="465826"/>
                  <a:pt x="2424847" y="476252"/>
                  <a:pt x="2432649" y="483079"/>
                </a:cubicBezTo>
                <a:cubicBezTo>
                  <a:pt x="2448254" y="496733"/>
                  <a:pt x="2484408" y="517585"/>
                  <a:pt x="2484408" y="517585"/>
                </a:cubicBezTo>
                <a:cubicBezTo>
                  <a:pt x="2490159" y="526211"/>
                  <a:pt x="2493565" y="536987"/>
                  <a:pt x="2501661" y="543464"/>
                </a:cubicBezTo>
                <a:cubicBezTo>
                  <a:pt x="2508761" y="549144"/>
                  <a:pt x="2519591" y="547674"/>
                  <a:pt x="2527540" y="552090"/>
                </a:cubicBezTo>
                <a:cubicBezTo>
                  <a:pt x="2545666" y="562160"/>
                  <a:pt x="2562046" y="575094"/>
                  <a:pt x="2579299" y="586596"/>
                </a:cubicBezTo>
                <a:lnTo>
                  <a:pt x="2605178" y="603849"/>
                </a:lnTo>
                <a:cubicBezTo>
                  <a:pt x="2666842" y="696342"/>
                  <a:pt x="2570805" y="555956"/>
                  <a:pt x="2648310" y="655607"/>
                </a:cubicBezTo>
                <a:cubicBezTo>
                  <a:pt x="2661040" y="671975"/>
                  <a:pt x="2665562" y="695864"/>
                  <a:pt x="2682815" y="707366"/>
                </a:cubicBezTo>
                <a:lnTo>
                  <a:pt x="2734574" y="741871"/>
                </a:lnTo>
                <a:lnTo>
                  <a:pt x="2760453" y="759124"/>
                </a:lnTo>
                <a:cubicBezTo>
                  <a:pt x="2800003" y="818449"/>
                  <a:pt x="2775287" y="804326"/>
                  <a:pt x="2820838" y="819509"/>
                </a:cubicBezTo>
                <a:cubicBezTo>
                  <a:pt x="2829464" y="825260"/>
                  <a:pt x="2839386" y="829431"/>
                  <a:pt x="2846717" y="836762"/>
                </a:cubicBezTo>
                <a:cubicBezTo>
                  <a:pt x="2854048" y="844093"/>
                  <a:pt x="2855874" y="856164"/>
                  <a:pt x="2863970" y="862641"/>
                </a:cubicBezTo>
                <a:cubicBezTo>
                  <a:pt x="2871070" y="868321"/>
                  <a:pt x="2881223" y="868392"/>
                  <a:pt x="2889849" y="871268"/>
                </a:cubicBezTo>
                <a:cubicBezTo>
                  <a:pt x="2892725" y="879894"/>
                  <a:pt x="2894060" y="889198"/>
                  <a:pt x="2898476" y="897147"/>
                </a:cubicBezTo>
                <a:cubicBezTo>
                  <a:pt x="2908546" y="915273"/>
                  <a:pt x="2921480" y="931652"/>
                  <a:pt x="2932982" y="948905"/>
                </a:cubicBezTo>
                <a:lnTo>
                  <a:pt x="2950234" y="974785"/>
                </a:lnTo>
                <a:cubicBezTo>
                  <a:pt x="2955985" y="983411"/>
                  <a:pt x="2964208" y="990828"/>
                  <a:pt x="2967487" y="1000664"/>
                </a:cubicBezTo>
                <a:cubicBezTo>
                  <a:pt x="2970363" y="1009290"/>
                  <a:pt x="2970434" y="1019443"/>
                  <a:pt x="2976114" y="1026543"/>
                </a:cubicBezTo>
                <a:cubicBezTo>
                  <a:pt x="2982591" y="1034639"/>
                  <a:pt x="2993367" y="1038045"/>
                  <a:pt x="3001993" y="1043796"/>
                </a:cubicBezTo>
                <a:lnTo>
                  <a:pt x="3036499" y="1095555"/>
                </a:lnTo>
                <a:cubicBezTo>
                  <a:pt x="3042250" y="1104181"/>
                  <a:pt x="3050472" y="1111599"/>
                  <a:pt x="3053751" y="1121434"/>
                </a:cubicBezTo>
                <a:cubicBezTo>
                  <a:pt x="3059502" y="1138687"/>
                  <a:pt x="3060916" y="1158060"/>
                  <a:pt x="3071004" y="1173192"/>
                </a:cubicBezTo>
                <a:lnTo>
                  <a:pt x="3105510" y="1224951"/>
                </a:lnTo>
                <a:cubicBezTo>
                  <a:pt x="3136967" y="1319325"/>
                  <a:pt x="3086799" y="1176381"/>
                  <a:pt x="3131389" y="1276709"/>
                </a:cubicBezTo>
                <a:cubicBezTo>
                  <a:pt x="3131394" y="1276721"/>
                  <a:pt x="3152953" y="1341401"/>
                  <a:pt x="3157268" y="1354347"/>
                </a:cubicBezTo>
                <a:cubicBezTo>
                  <a:pt x="3160144" y="1362973"/>
                  <a:pt x="3158329" y="1375182"/>
                  <a:pt x="3165895" y="1380226"/>
                </a:cubicBezTo>
                <a:lnTo>
                  <a:pt x="3191774" y="1397479"/>
                </a:lnTo>
                <a:cubicBezTo>
                  <a:pt x="3223233" y="1491860"/>
                  <a:pt x="3170538" y="1351422"/>
                  <a:pt x="3226280" y="1440611"/>
                </a:cubicBezTo>
                <a:cubicBezTo>
                  <a:pt x="3235919" y="1456033"/>
                  <a:pt x="3233444" y="1477238"/>
                  <a:pt x="3243532" y="1492370"/>
                </a:cubicBezTo>
                <a:cubicBezTo>
                  <a:pt x="3249283" y="1500996"/>
                  <a:pt x="3256574" y="1508775"/>
                  <a:pt x="3260785" y="1518249"/>
                </a:cubicBezTo>
                <a:cubicBezTo>
                  <a:pt x="3268171" y="1534867"/>
                  <a:pt x="3272287" y="1552754"/>
                  <a:pt x="3278038" y="1570007"/>
                </a:cubicBezTo>
                <a:cubicBezTo>
                  <a:pt x="3280914" y="1578634"/>
                  <a:pt x="3284460" y="1587065"/>
                  <a:pt x="3286665" y="1595887"/>
                </a:cubicBezTo>
                <a:cubicBezTo>
                  <a:pt x="3289540" y="1607389"/>
                  <a:pt x="3291884" y="1619036"/>
                  <a:pt x="3295291" y="1630392"/>
                </a:cubicBezTo>
                <a:cubicBezTo>
                  <a:pt x="3300517" y="1647811"/>
                  <a:pt x="3306793" y="1664898"/>
                  <a:pt x="3312544" y="1682151"/>
                </a:cubicBezTo>
                <a:lnTo>
                  <a:pt x="3321170" y="1708030"/>
                </a:lnTo>
                <a:cubicBezTo>
                  <a:pt x="3324046" y="1716656"/>
                  <a:pt x="3324753" y="1726343"/>
                  <a:pt x="3329797" y="1733909"/>
                </a:cubicBezTo>
                <a:lnTo>
                  <a:pt x="3364302" y="1785668"/>
                </a:lnTo>
                <a:cubicBezTo>
                  <a:pt x="3361427" y="1814423"/>
                  <a:pt x="3368600" y="1846085"/>
                  <a:pt x="3355676" y="1871932"/>
                </a:cubicBezTo>
                <a:cubicBezTo>
                  <a:pt x="3346403" y="1890478"/>
                  <a:pt x="3321170" y="1894936"/>
                  <a:pt x="3303917" y="1906438"/>
                </a:cubicBezTo>
                <a:lnTo>
                  <a:pt x="3278038" y="1923690"/>
                </a:lnTo>
                <a:cubicBezTo>
                  <a:pt x="3272287" y="1932317"/>
                  <a:pt x="3268588" y="1942743"/>
                  <a:pt x="3260785" y="1949570"/>
                </a:cubicBezTo>
                <a:cubicBezTo>
                  <a:pt x="3245180" y="1963224"/>
                  <a:pt x="3226280" y="1972573"/>
                  <a:pt x="3209027" y="1984075"/>
                </a:cubicBezTo>
                <a:cubicBezTo>
                  <a:pt x="3175581" y="2006373"/>
                  <a:pt x="3192985" y="1998049"/>
                  <a:pt x="3157268" y="2009955"/>
                </a:cubicBezTo>
                <a:cubicBezTo>
                  <a:pt x="3111525" y="2055698"/>
                  <a:pt x="3153654" y="2019024"/>
                  <a:pt x="3096883" y="2053087"/>
                </a:cubicBezTo>
                <a:cubicBezTo>
                  <a:pt x="3079103" y="2063755"/>
                  <a:pt x="3045125" y="2087592"/>
                  <a:pt x="3045125" y="2087592"/>
                </a:cubicBezTo>
                <a:cubicBezTo>
                  <a:pt x="3039374" y="2096218"/>
                  <a:pt x="3035968" y="2106994"/>
                  <a:pt x="3027872" y="2113471"/>
                </a:cubicBezTo>
                <a:cubicBezTo>
                  <a:pt x="3020772" y="2119151"/>
                  <a:pt x="3010126" y="2118031"/>
                  <a:pt x="3001993" y="2122098"/>
                </a:cubicBezTo>
                <a:cubicBezTo>
                  <a:pt x="2992720" y="2126735"/>
                  <a:pt x="2984740" y="2133600"/>
                  <a:pt x="2976114" y="2139351"/>
                </a:cubicBezTo>
                <a:cubicBezTo>
                  <a:pt x="2970363" y="2147977"/>
                  <a:pt x="2966957" y="2158753"/>
                  <a:pt x="2958861" y="2165230"/>
                </a:cubicBezTo>
                <a:cubicBezTo>
                  <a:pt x="2951761" y="2170910"/>
                  <a:pt x="2939412" y="2167426"/>
                  <a:pt x="2932982" y="2173856"/>
                </a:cubicBezTo>
                <a:cubicBezTo>
                  <a:pt x="2926552" y="2180286"/>
                  <a:pt x="2928422" y="2191603"/>
                  <a:pt x="2924355" y="2199736"/>
                </a:cubicBezTo>
                <a:cubicBezTo>
                  <a:pt x="2908747" y="2230951"/>
                  <a:pt x="2911071" y="2224292"/>
                  <a:pt x="2881223" y="2234241"/>
                </a:cubicBezTo>
                <a:cubicBezTo>
                  <a:pt x="2831779" y="2308408"/>
                  <a:pt x="2897614" y="2221129"/>
                  <a:pt x="2838091" y="2268747"/>
                </a:cubicBezTo>
                <a:cubicBezTo>
                  <a:pt x="2783932" y="2312074"/>
                  <a:pt x="2865580" y="2283440"/>
                  <a:pt x="2786332" y="2303253"/>
                </a:cubicBezTo>
                <a:cubicBezTo>
                  <a:pt x="2777706" y="2309004"/>
                  <a:pt x="2768417" y="2313868"/>
                  <a:pt x="2760453" y="2320505"/>
                </a:cubicBezTo>
                <a:cubicBezTo>
                  <a:pt x="2751081" y="2328315"/>
                  <a:pt x="2745238" y="2340460"/>
                  <a:pt x="2734574" y="2346385"/>
                </a:cubicBezTo>
                <a:cubicBezTo>
                  <a:pt x="2718676" y="2355217"/>
                  <a:pt x="2682815" y="2363638"/>
                  <a:pt x="2682815" y="2363638"/>
                </a:cubicBezTo>
                <a:cubicBezTo>
                  <a:pt x="2671313" y="2380891"/>
                  <a:pt x="2665563" y="2403894"/>
                  <a:pt x="2648310" y="2415396"/>
                </a:cubicBezTo>
                <a:cubicBezTo>
                  <a:pt x="2534713" y="2491127"/>
                  <a:pt x="2641623" y="2414967"/>
                  <a:pt x="2570672" y="2475781"/>
                </a:cubicBezTo>
                <a:cubicBezTo>
                  <a:pt x="2559756" y="2485138"/>
                  <a:pt x="2547082" y="2492303"/>
                  <a:pt x="2536166" y="2501660"/>
                </a:cubicBezTo>
                <a:cubicBezTo>
                  <a:pt x="2437245" y="2586448"/>
                  <a:pt x="2572899" y="2473554"/>
                  <a:pt x="2493034" y="2553419"/>
                </a:cubicBezTo>
                <a:cubicBezTo>
                  <a:pt x="2485703" y="2560750"/>
                  <a:pt x="2475781" y="2564920"/>
                  <a:pt x="2467155" y="2570671"/>
                </a:cubicBezTo>
                <a:cubicBezTo>
                  <a:pt x="2461404" y="2579298"/>
                  <a:pt x="2457998" y="2590074"/>
                  <a:pt x="2449902" y="2596551"/>
                </a:cubicBezTo>
                <a:cubicBezTo>
                  <a:pt x="2442802" y="2602231"/>
                  <a:pt x="2430453" y="2598747"/>
                  <a:pt x="2424023" y="2605177"/>
                </a:cubicBezTo>
                <a:cubicBezTo>
                  <a:pt x="2417593" y="2611607"/>
                  <a:pt x="2419463" y="2622923"/>
                  <a:pt x="2415397" y="2631056"/>
                </a:cubicBezTo>
                <a:cubicBezTo>
                  <a:pt x="2410760" y="2640329"/>
                  <a:pt x="2405947" y="2650109"/>
                  <a:pt x="2398144" y="2656936"/>
                </a:cubicBezTo>
                <a:cubicBezTo>
                  <a:pt x="2382539" y="2670590"/>
                  <a:pt x="2346385" y="2691441"/>
                  <a:pt x="2346385" y="2691441"/>
                </a:cubicBezTo>
                <a:cubicBezTo>
                  <a:pt x="2337662" y="2704526"/>
                  <a:pt x="2320506" y="2725342"/>
                  <a:pt x="2320506" y="2743200"/>
                </a:cubicBezTo>
                <a:cubicBezTo>
                  <a:pt x="2320506" y="2757862"/>
                  <a:pt x="2323984" y="2772604"/>
                  <a:pt x="2329132" y="2786332"/>
                </a:cubicBezTo>
                <a:cubicBezTo>
                  <a:pt x="2338799" y="2812112"/>
                  <a:pt x="2375935" y="2841165"/>
                  <a:pt x="2398144" y="2846717"/>
                </a:cubicBezTo>
                <a:cubicBezTo>
                  <a:pt x="2409646" y="2849592"/>
                  <a:pt x="2421293" y="2851936"/>
                  <a:pt x="2432649" y="2855343"/>
                </a:cubicBezTo>
                <a:cubicBezTo>
                  <a:pt x="2450068" y="2860569"/>
                  <a:pt x="2466765" y="2868185"/>
                  <a:pt x="2484408" y="2872596"/>
                </a:cubicBezTo>
                <a:cubicBezTo>
                  <a:pt x="2495910" y="2875471"/>
                  <a:pt x="2507558" y="2877815"/>
                  <a:pt x="2518914" y="2881222"/>
                </a:cubicBezTo>
                <a:cubicBezTo>
                  <a:pt x="2518969" y="2881238"/>
                  <a:pt x="2583584" y="2902780"/>
                  <a:pt x="2596551" y="2907102"/>
                </a:cubicBezTo>
                <a:lnTo>
                  <a:pt x="2622431" y="2915728"/>
                </a:lnTo>
                <a:cubicBezTo>
                  <a:pt x="2627131" y="2929829"/>
                  <a:pt x="2634228" y="2958686"/>
                  <a:pt x="2648310" y="2967487"/>
                </a:cubicBezTo>
                <a:cubicBezTo>
                  <a:pt x="2663732" y="2977125"/>
                  <a:pt x="2700068" y="2984739"/>
                  <a:pt x="2700068" y="2984739"/>
                </a:cubicBezTo>
                <a:cubicBezTo>
                  <a:pt x="2721832" y="3017386"/>
                  <a:pt x="2730261" y="2981864"/>
                  <a:pt x="2734574" y="2993366"/>
                </a:cubicBezTo>
                <a:close/>
              </a:path>
            </a:pathLst>
          </a:custGeom>
          <a:solidFill>
            <a:srgbClr val="00B050">
              <a:alpha val="28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-216024" y="2564904"/>
            <a:ext cx="1691680" cy="707886"/>
          </a:xfrm>
          <a:custGeom>
            <a:avLst/>
            <a:gdLst>
              <a:gd name="connsiteX0" fmla="*/ 0 w 2376264"/>
              <a:gd name="connsiteY0" fmla="*/ 0 h 400110"/>
              <a:gd name="connsiteX1" fmla="*/ 2376264 w 2376264"/>
              <a:gd name="connsiteY1" fmla="*/ 0 h 400110"/>
              <a:gd name="connsiteX2" fmla="*/ 2376264 w 2376264"/>
              <a:gd name="connsiteY2" fmla="*/ 400110 h 400110"/>
              <a:gd name="connsiteX3" fmla="*/ 0 w 2376264"/>
              <a:gd name="connsiteY3" fmla="*/ 400110 h 400110"/>
              <a:gd name="connsiteX4" fmla="*/ 0 w 237626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64" h="400110">
                <a:moveTo>
                  <a:pt x="0" y="0"/>
                </a:moveTo>
                <a:lnTo>
                  <a:pt x="2376264" y="0"/>
                </a:lnTo>
                <a:lnTo>
                  <a:pt x="2376264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BARINAS </a:t>
            </a:r>
            <a:r>
              <a:rPr lang="es-ES_tradnl" sz="2000" b="1" dirty="0" smtClean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SUROESTE</a:t>
            </a:r>
            <a:endParaRPr lang="es-ES_tradnl" sz="2000" b="1" dirty="0">
              <a:solidFill>
                <a:srgbClr val="00B05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547624" y="1659754"/>
            <a:ext cx="5708519" cy="4505550"/>
          </a:xfrm>
          <a:custGeom>
            <a:avLst/>
            <a:gdLst>
              <a:gd name="connsiteX0" fmla="*/ 437780 w 5708519"/>
              <a:gd name="connsiteY0" fmla="*/ 863339 h 4505550"/>
              <a:gd name="connsiteX1" fmla="*/ 411901 w 5708519"/>
              <a:gd name="connsiteY1" fmla="*/ 880592 h 4505550"/>
              <a:gd name="connsiteX2" fmla="*/ 360142 w 5708519"/>
              <a:gd name="connsiteY2" fmla="*/ 897845 h 4505550"/>
              <a:gd name="connsiteX3" fmla="*/ 308384 w 5708519"/>
              <a:gd name="connsiteY3" fmla="*/ 923724 h 4505550"/>
              <a:gd name="connsiteX4" fmla="*/ 291131 w 5708519"/>
              <a:gd name="connsiteY4" fmla="*/ 949603 h 4505550"/>
              <a:gd name="connsiteX5" fmla="*/ 282504 w 5708519"/>
              <a:gd name="connsiteY5" fmla="*/ 975482 h 4505550"/>
              <a:gd name="connsiteX6" fmla="*/ 256625 w 5708519"/>
              <a:gd name="connsiteY6" fmla="*/ 1001362 h 4505550"/>
              <a:gd name="connsiteX7" fmla="*/ 239372 w 5708519"/>
              <a:gd name="connsiteY7" fmla="*/ 1027241 h 4505550"/>
              <a:gd name="connsiteX8" fmla="*/ 222119 w 5708519"/>
              <a:gd name="connsiteY8" fmla="*/ 1078999 h 4505550"/>
              <a:gd name="connsiteX9" fmla="*/ 213493 w 5708519"/>
              <a:gd name="connsiteY9" fmla="*/ 1104878 h 4505550"/>
              <a:gd name="connsiteX10" fmla="*/ 230746 w 5708519"/>
              <a:gd name="connsiteY10" fmla="*/ 1165263 h 4505550"/>
              <a:gd name="connsiteX11" fmla="*/ 247999 w 5708519"/>
              <a:gd name="connsiteY11" fmla="*/ 1217022 h 4505550"/>
              <a:gd name="connsiteX12" fmla="*/ 273878 w 5708519"/>
              <a:gd name="connsiteY12" fmla="*/ 1286033 h 4505550"/>
              <a:gd name="connsiteX13" fmla="*/ 299757 w 5708519"/>
              <a:gd name="connsiteY13" fmla="*/ 1294660 h 4505550"/>
              <a:gd name="connsiteX14" fmla="*/ 351516 w 5708519"/>
              <a:gd name="connsiteY14" fmla="*/ 1346418 h 4505550"/>
              <a:gd name="connsiteX15" fmla="*/ 377395 w 5708519"/>
              <a:gd name="connsiteY15" fmla="*/ 1372297 h 4505550"/>
              <a:gd name="connsiteX16" fmla="*/ 394648 w 5708519"/>
              <a:gd name="connsiteY16" fmla="*/ 1398177 h 4505550"/>
              <a:gd name="connsiteX17" fmla="*/ 403274 w 5708519"/>
              <a:gd name="connsiteY17" fmla="*/ 1424056 h 4505550"/>
              <a:gd name="connsiteX18" fmla="*/ 437780 w 5708519"/>
              <a:gd name="connsiteY18" fmla="*/ 1475814 h 4505550"/>
              <a:gd name="connsiteX19" fmla="*/ 446406 w 5708519"/>
              <a:gd name="connsiteY19" fmla="*/ 1501694 h 4505550"/>
              <a:gd name="connsiteX20" fmla="*/ 472285 w 5708519"/>
              <a:gd name="connsiteY20" fmla="*/ 1518946 h 4505550"/>
              <a:gd name="connsiteX21" fmla="*/ 524044 w 5708519"/>
              <a:gd name="connsiteY21" fmla="*/ 1553452 h 4505550"/>
              <a:gd name="connsiteX22" fmla="*/ 541297 w 5708519"/>
              <a:gd name="connsiteY22" fmla="*/ 1605211 h 4505550"/>
              <a:gd name="connsiteX23" fmla="*/ 567176 w 5708519"/>
              <a:gd name="connsiteY23" fmla="*/ 1656969 h 4505550"/>
              <a:gd name="connsiteX24" fmla="*/ 601682 w 5708519"/>
              <a:gd name="connsiteY24" fmla="*/ 1674222 h 4505550"/>
              <a:gd name="connsiteX25" fmla="*/ 618934 w 5708519"/>
              <a:gd name="connsiteY25" fmla="*/ 1725980 h 4505550"/>
              <a:gd name="connsiteX26" fmla="*/ 644814 w 5708519"/>
              <a:gd name="connsiteY26" fmla="*/ 1777739 h 4505550"/>
              <a:gd name="connsiteX27" fmla="*/ 696572 w 5708519"/>
              <a:gd name="connsiteY27" fmla="*/ 1812245 h 4505550"/>
              <a:gd name="connsiteX28" fmla="*/ 731078 w 5708519"/>
              <a:gd name="connsiteY28" fmla="*/ 1889882 h 4505550"/>
              <a:gd name="connsiteX29" fmla="*/ 748331 w 5708519"/>
              <a:gd name="connsiteY29" fmla="*/ 1941641 h 4505550"/>
              <a:gd name="connsiteX30" fmla="*/ 765584 w 5708519"/>
              <a:gd name="connsiteY30" fmla="*/ 1967520 h 4505550"/>
              <a:gd name="connsiteX31" fmla="*/ 765584 w 5708519"/>
              <a:gd name="connsiteY31" fmla="*/ 2062411 h 4505550"/>
              <a:gd name="connsiteX32" fmla="*/ 748331 w 5708519"/>
              <a:gd name="connsiteY32" fmla="*/ 2157301 h 4505550"/>
              <a:gd name="connsiteX33" fmla="*/ 731078 w 5708519"/>
              <a:gd name="connsiteY33" fmla="*/ 2286697 h 4505550"/>
              <a:gd name="connsiteX34" fmla="*/ 713825 w 5708519"/>
              <a:gd name="connsiteY34" fmla="*/ 2390214 h 4505550"/>
              <a:gd name="connsiteX35" fmla="*/ 739704 w 5708519"/>
              <a:gd name="connsiteY35" fmla="*/ 2588622 h 4505550"/>
              <a:gd name="connsiteX36" fmla="*/ 756957 w 5708519"/>
              <a:gd name="connsiteY36" fmla="*/ 2614501 h 4505550"/>
              <a:gd name="connsiteX37" fmla="*/ 782836 w 5708519"/>
              <a:gd name="connsiteY37" fmla="*/ 2623128 h 4505550"/>
              <a:gd name="connsiteX38" fmla="*/ 877727 w 5708519"/>
              <a:gd name="connsiteY38" fmla="*/ 2605875 h 4505550"/>
              <a:gd name="connsiteX39" fmla="*/ 903606 w 5708519"/>
              <a:gd name="connsiteY39" fmla="*/ 2588622 h 4505550"/>
              <a:gd name="connsiteX40" fmla="*/ 981244 w 5708519"/>
              <a:gd name="connsiteY40" fmla="*/ 2545490 h 4505550"/>
              <a:gd name="connsiteX41" fmla="*/ 1007123 w 5708519"/>
              <a:gd name="connsiteY41" fmla="*/ 2519611 h 4505550"/>
              <a:gd name="connsiteX42" fmla="*/ 1041629 w 5708519"/>
              <a:gd name="connsiteY42" fmla="*/ 2467852 h 4505550"/>
              <a:gd name="connsiteX43" fmla="*/ 1067508 w 5708519"/>
              <a:gd name="connsiteY43" fmla="*/ 2441973 h 4505550"/>
              <a:gd name="connsiteX44" fmla="*/ 1093387 w 5708519"/>
              <a:gd name="connsiteY44" fmla="*/ 2390214 h 4505550"/>
              <a:gd name="connsiteX45" fmla="*/ 1102014 w 5708519"/>
              <a:gd name="connsiteY45" fmla="*/ 2364335 h 4505550"/>
              <a:gd name="connsiteX46" fmla="*/ 1162399 w 5708519"/>
              <a:gd name="connsiteY46" fmla="*/ 2286697 h 4505550"/>
              <a:gd name="connsiteX47" fmla="*/ 1188278 w 5708519"/>
              <a:gd name="connsiteY47" fmla="*/ 2278071 h 4505550"/>
              <a:gd name="connsiteX48" fmla="*/ 1231410 w 5708519"/>
              <a:gd name="connsiteY48" fmla="*/ 2243565 h 4505550"/>
              <a:gd name="connsiteX49" fmla="*/ 1283168 w 5708519"/>
              <a:gd name="connsiteY49" fmla="*/ 2209060 h 4505550"/>
              <a:gd name="connsiteX50" fmla="*/ 1464323 w 5708519"/>
              <a:gd name="connsiteY50" fmla="*/ 2183180 h 4505550"/>
              <a:gd name="connsiteX51" fmla="*/ 1516082 w 5708519"/>
              <a:gd name="connsiteY51" fmla="*/ 2165928 h 4505550"/>
              <a:gd name="connsiteX52" fmla="*/ 1541961 w 5708519"/>
              <a:gd name="connsiteY52" fmla="*/ 2148675 h 4505550"/>
              <a:gd name="connsiteX53" fmla="*/ 1593719 w 5708519"/>
              <a:gd name="connsiteY53" fmla="*/ 2131422 h 4505550"/>
              <a:gd name="connsiteX54" fmla="*/ 1619599 w 5708519"/>
              <a:gd name="connsiteY54" fmla="*/ 2122795 h 4505550"/>
              <a:gd name="connsiteX55" fmla="*/ 1662731 w 5708519"/>
              <a:gd name="connsiteY55" fmla="*/ 2131422 h 4505550"/>
              <a:gd name="connsiteX56" fmla="*/ 1679984 w 5708519"/>
              <a:gd name="connsiteY56" fmla="*/ 2183180 h 4505550"/>
              <a:gd name="connsiteX57" fmla="*/ 1662731 w 5708519"/>
              <a:gd name="connsiteY57" fmla="*/ 2416094 h 4505550"/>
              <a:gd name="connsiteX58" fmla="*/ 1645478 w 5708519"/>
              <a:gd name="connsiteY58" fmla="*/ 2493731 h 4505550"/>
              <a:gd name="connsiteX59" fmla="*/ 1636851 w 5708519"/>
              <a:gd name="connsiteY59" fmla="*/ 2545490 h 4505550"/>
              <a:gd name="connsiteX60" fmla="*/ 1628225 w 5708519"/>
              <a:gd name="connsiteY60" fmla="*/ 2605875 h 4505550"/>
              <a:gd name="connsiteX61" fmla="*/ 1610972 w 5708519"/>
              <a:gd name="connsiteY61" fmla="*/ 2700765 h 4505550"/>
              <a:gd name="connsiteX62" fmla="*/ 1593719 w 5708519"/>
              <a:gd name="connsiteY62" fmla="*/ 2787029 h 4505550"/>
              <a:gd name="connsiteX63" fmla="*/ 1585093 w 5708519"/>
              <a:gd name="connsiteY63" fmla="*/ 2856041 h 4505550"/>
              <a:gd name="connsiteX64" fmla="*/ 1576467 w 5708519"/>
              <a:gd name="connsiteY64" fmla="*/ 2890546 h 4505550"/>
              <a:gd name="connsiteX65" fmla="*/ 1559214 w 5708519"/>
              <a:gd name="connsiteY65" fmla="*/ 3028569 h 4505550"/>
              <a:gd name="connsiteX66" fmla="*/ 1541961 w 5708519"/>
              <a:gd name="connsiteY66" fmla="*/ 3209724 h 4505550"/>
              <a:gd name="connsiteX67" fmla="*/ 1541961 w 5708519"/>
              <a:gd name="connsiteY67" fmla="*/ 3580660 h 4505550"/>
              <a:gd name="connsiteX68" fmla="*/ 1567840 w 5708519"/>
              <a:gd name="connsiteY68" fmla="*/ 3718682 h 4505550"/>
              <a:gd name="connsiteX69" fmla="*/ 1585093 w 5708519"/>
              <a:gd name="connsiteY69" fmla="*/ 3848078 h 4505550"/>
              <a:gd name="connsiteX70" fmla="*/ 1576467 w 5708519"/>
              <a:gd name="connsiteY70" fmla="*/ 4201762 h 4505550"/>
              <a:gd name="connsiteX71" fmla="*/ 1585093 w 5708519"/>
              <a:gd name="connsiteY71" fmla="*/ 4339784 h 4505550"/>
              <a:gd name="connsiteX72" fmla="*/ 1610972 w 5708519"/>
              <a:gd name="connsiteY72" fmla="*/ 4357037 h 4505550"/>
              <a:gd name="connsiteX73" fmla="*/ 1662731 w 5708519"/>
              <a:gd name="connsiteY73" fmla="*/ 4374290 h 4505550"/>
              <a:gd name="connsiteX74" fmla="*/ 1818006 w 5708519"/>
              <a:gd name="connsiteY74" fmla="*/ 4382916 h 4505550"/>
              <a:gd name="connsiteX75" fmla="*/ 1912897 w 5708519"/>
              <a:gd name="connsiteY75" fmla="*/ 4391543 h 4505550"/>
              <a:gd name="connsiteX76" fmla="*/ 2076799 w 5708519"/>
              <a:gd name="connsiteY76" fmla="*/ 4400169 h 4505550"/>
              <a:gd name="connsiteX77" fmla="*/ 2111304 w 5708519"/>
              <a:gd name="connsiteY77" fmla="*/ 4408795 h 4505550"/>
              <a:gd name="connsiteX78" fmla="*/ 2214821 w 5708519"/>
              <a:gd name="connsiteY78" fmla="*/ 4426048 h 4505550"/>
              <a:gd name="connsiteX79" fmla="*/ 2266580 w 5708519"/>
              <a:gd name="connsiteY79" fmla="*/ 4443301 h 4505550"/>
              <a:gd name="connsiteX80" fmla="*/ 2292459 w 5708519"/>
              <a:gd name="connsiteY80" fmla="*/ 4451928 h 4505550"/>
              <a:gd name="connsiteX81" fmla="*/ 2456361 w 5708519"/>
              <a:gd name="connsiteY81" fmla="*/ 4469180 h 4505550"/>
              <a:gd name="connsiteX82" fmla="*/ 2689274 w 5708519"/>
              <a:gd name="connsiteY82" fmla="*/ 4495060 h 4505550"/>
              <a:gd name="connsiteX83" fmla="*/ 2922187 w 5708519"/>
              <a:gd name="connsiteY83" fmla="*/ 4486433 h 4505550"/>
              <a:gd name="connsiteX84" fmla="*/ 3129221 w 5708519"/>
              <a:gd name="connsiteY84" fmla="*/ 4477807 h 4505550"/>
              <a:gd name="connsiteX85" fmla="*/ 3155101 w 5708519"/>
              <a:gd name="connsiteY85" fmla="*/ 4469180 h 4505550"/>
              <a:gd name="connsiteX86" fmla="*/ 3224112 w 5708519"/>
              <a:gd name="connsiteY86" fmla="*/ 4451928 h 4505550"/>
              <a:gd name="connsiteX87" fmla="*/ 3249991 w 5708519"/>
              <a:gd name="connsiteY87" fmla="*/ 4434675 h 4505550"/>
              <a:gd name="connsiteX88" fmla="*/ 3267244 w 5708519"/>
              <a:gd name="connsiteY88" fmla="*/ 4408795 h 4505550"/>
              <a:gd name="connsiteX89" fmla="*/ 3293123 w 5708519"/>
              <a:gd name="connsiteY89" fmla="*/ 4382916 h 4505550"/>
              <a:gd name="connsiteX90" fmla="*/ 3301750 w 5708519"/>
              <a:gd name="connsiteY90" fmla="*/ 4357037 h 4505550"/>
              <a:gd name="connsiteX91" fmla="*/ 3327629 w 5708519"/>
              <a:gd name="connsiteY91" fmla="*/ 4331158 h 4505550"/>
              <a:gd name="connsiteX92" fmla="*/ 3336255 w 5708519"/>
              <a:gd name="connsiteY92" fmla="*/ 4270773 h 4505550"/>
              <a:gd name="connsiteX93" fmla="*/ 3344882 w 5708519"/>
              <a:gd name="connsiteY93" fmla="*/ 4236267 h 4505550"/>
              <a:gd name="connsiteX94" fmla="*/ 3362134 w 5708519"/>
              <a:gd name="connsiteY94" fmla="*/ 4132750 h 4505550"/>
              <a:gd name="connsiteX95" fmla="*/ 3379387 w 5708519"/>
              <a:gd name="connsiteY95" fmla="*/ 3917090 h 4505550"/>
              <a:gd name="connsiteX96" fmla="*/ 3396640 w 5708519"/>
              <a:gd name="connsiteY96" fmla="*/ 3865331 h 4505550"/>
              <a:gd name="connsiteX97" fmla="*/ 3405267 w 5708519"/>
              <a:gd name="connsiteY97" fmla="*/ 3839452 h 4505550"/>
              <a:gd name="connsiteX98" fmla="*/ 3422519 w 5708519"/>
              <a:gd name="connsiteY98" fmla="*/ 3658297 h 4505550"/>
              <a:gd name="connsiteX99" fmla="*/ 3439772 w 5708519"/>
              <a:gd name="connsiteY99" fmla="*/ 3606539 h 4505550"/>
              <a:gd name="connsiteX100" fmla="*/ 3474278 w 5708519"/>
              <a:gd name="connsiteY100" fmla="*/ 3554780 h 4505550"/>
              <a:gd name="connsiteX101" fmla="*/ 3508784 w 5708519"/>
              <a:gd name="connsiteY101" fmla="*/ 3434011 h 4505550"/>
              <a:gd name="connsiteX102" fmla="*/ 3517410 w 5708519"/>
              <a:gd name="connsiteY102" fmla="*/ 3399505 h 4505550"/>
              <a:gd name="connsiteX103" fmla="*/ 3534663 w 5708519"/>
              <a:gd name="connsiteY103" fmla="*/ 3295988 h 4505550"/>
              <a:gd name="connsiteX104" fmla="*/ 3526036 w 5708519"/>
              <a:gd name="connsiteY104" fmla="*/ 2933678 h 4505550"/>
              <a:gd name="connsiteX105" fmla="*/ 3517410 w 5708519"/>
              <a:gd name="connsiteY105" fmla="*/ 2899173 h 4505550"/>
              <a:gd name="connsiteX106" fmla="*/ 3508784 w 5708519"/>
              <a:gd name="connsiteY106" fmla="*/ 2821535 h 4505550"/>
              <a:gd name="connsiteX107" fmla="*/ 3517410 w 5708519"/>
              <a:gd name="connsiteY107" fmla="*/ 2631754 h 4505550"/>
              <a:gd name="connsiteX108" fmla="*/ 3526036 w 5708519"/>
              <a:gd name="connsiteY108" fmla="*/ 2605875 h 4505550"/>
              <a:gd name="connsiteX109" fmla="*/ 3543289 w 5708519"/>
              <a:gd name="connsiteY109" fmla="*/ 2493731 h 4505550"/>
              <a:gd name="connsiteX110" fmla="*/ 3551916 w 5708519"/>
              <a:gd name="connsiteY110" fmla="*/ 2450599 h 4505550"/>
              <a:gd name="connsiteX111" fmla="*/ 3560542 w 5708519"/>
              <a:gd name="connsiteY111" fmla="*/ 2398841 h 4505550"/>
              <a:gd name="connsiteX112" fmla="*/ 3577795 w 5708519"/>
              <a:gd name="connsiteY112" fmla="*/ 2347082 h 4505550"/>
              <a:gd name="connsiteX113" fmla="*/ 3957357 w 5708519"/>
              <a:gd name="connsiteY113" fmla="*/ 2347082 h 4505550"/>
              <a:gd name="connsiteX114" fmla="*/ 3983236 w 5708519"/>
              <a:gd name="connsiteY114" fmla="*/ 2338456 h 4505550"/>
              <a:gd name="connsiteX115" fmla="*/ 4026368 w 5708519"/>
              <a:gd name="connsiteY115" fmla="*/ 2329829 h 4505550"/>
              <a:gd name="connsiteX116" fmla="*/ 4078127 w 5708519"/>
              <a:gd name="connsiteY116" fmla="*/ 2312577 h 4505550"/>
              <a:gd name="connsiteX117" fmla="*/ 4129885 w 5708519"/>
              <a:gd name="connsiteY117" fmla="*/ 2338456 h 4505550"/>
              <a:gd name="connsiteX118" fmla="*/ 4155765 w 5708519"/>
              <a:gd name="connsiteY118" fmla="*/ 2347082 h 4505550"/>
              <a:gd name="connsiteX119" fmla="*/ 4224776 w 5708519"/>
              <a:gd name="connsiteY119" fmla="*/ 2372962 h 4505550"/>
              <a:gd name="connsiteX120" fmla="*/ 4250655 w 5708519"/>
              <a:gd name="connsiteY120" fmla="*/ 2390214 h 4505550"/>
              <a:gd name="connsiteX121" fmla="*/ 4302414 w 5708519"/>
              <a:gd name="connsiteY121" fmla="*/ 2407467 h 4505550"/>
              <a:gd name="connsiteX122" fmla="*/ 4328293 w 5708519"/>
              <a:gd name="connsiteY122" fmla="*/ 2416094 h 4505550"/>
              <a:gd name="connsiteX123" fmla="*/ 4362799 w 5708519"/>
              <a:gd name="connsiteY123" fmla="*/ 2433346 h 4505550"/>
              <a:gd name="connsiteX124" fmla="*/ 4388678 w 5708519"/>
              <a:gd name="connsiteY124" fmla="*/ 2441973 h 4505550"/>
              <a:gd name="connsiteX125" fmla="*/ 4414557 w 5708519"/>
              <a:gd name="connsiteY125" fmla="*/ 2459226 h 4505550"/>
              <a:gd name="connsiteX126" fmla="*/ 4449063 w 5708519"/>
              <a:gd name="connsiteY126" fmla="*/ 2467852 h 4505550"/>
              <a:gd name="connsiteX127" fmla="*/ 4474942 w 5708519"/>
              <a:gd name="connsiteY127" fmla="*/ 2476478 h 4505550"/>
              <a:gd name="connsiteX128" fmla="*/ 4500821 w 5708519"/>
              <a:gd name="connsiteY128" fmla="*/ 2493731 h 4505550"/>
              <a:gd name="connsiteX129" fmla="*/ 4526701 w 5708519"/>
              <a:gd name="connsiteY129" fmla="*/ 2502358 h 4505550"/>
              <a:gd name="connsiteX130" fmla="*/ 4794119 w 5708519"/>
              <a:gd name="connsiteY130" fmla="*/ 2510984 h 4505550"/>
              <a:gd name="connsiteX131" fmla="*/ 4819999 w 5708519"/>
              <a:gd name="connsiteY131" fmla="*/ 2519611 h 4505550"/>
              <a:gd name="connsiteX132" fmla="*/ 5372089 w 5708519"/>
              <a:gd name="connsiteY132" fmla="*/ 2519611 h 4505550"/>
              <a:gd name="connsiteX133" fmla="*/ 5458353 w 5708519"/>
              <a:gd name="connsiteY133" fmla="*/ 2433346 h 4505550"/>
              <a:gd name="connsiteX134" fmla="*/ 5501485 w 5708519"/>
              <a:gd name="connsiteY134" fmla="*/ 2424720 h 4505550"/>
              <a:gd name="connsiteX135" fmla="*/ 5527365 w 5708519"/>
              <a:gd name="connsiteY135" fmla="*/ 2407467 h 4505550"/>
              <a:gd name="connsiteX136" fmla="*/ 5579123 w 5708519"/>
              <a:gd name="connsiteY136" fmla="*/ 2364335 h 4505550"/>
              <a:gd name="connsiteX137" fmla="*/ 5605002 w 5708519"/>
              <a:gd name="connsiteY137" fmla="*/ 2286697 h 4505550"/>
              <a:gd name="connsiteX138" fmla="*/ 5613629 w 5708519"/>
              <a:gd name="connsiteY138" fmla="*/ 2260818 h 4505550"/>
              <a:gd name="connsiteX139" fmla="*/ 5630882 w 5708519"/>
              <a:gd name="connsiteY139" fmla="*/ 2226312 h 4505550"/>
              <a:gd name="connsiteX140" fmla="*/ 5648134 w 5708519"/>
              <a:gd name="connsiteY140" fmla="*/ 2174554 h 4505550"/>
              <a:gd name="connsiteX141" fmla="*/ 5665387 w 5708519"/>
              <a:gd name="connsiteY141" fmla="*/ 2148675 h 4505550"/>
              <a:gd name="connsiteX142" fmla="*/ 5691267 w 5708519"/>
              <a:gd name="connsiteY142" fmla="*/ 2062411 h 4505550"/>
              <a:gd name="connsiteX143" fmla="*/ 5708519 w 5708519"/>
              <a:gd name="connsiteY143" fmla="*/ 2010652 h 4505550"/>
              <a:gd name="connsiteX144" fmla="*/ 5699893 w 5708519"/>
              <a:gd name="connsiteY144" fmla="*/ 1958894 h 4505550"/>
              <a:gd name="connsiteX145" fmla="*/ 5674014 w 5708519"/>
              <a:gd name="connsiteY145" fmla="*/ 1872629 h 4505550"/>
              <a:gd name="connsiteX146" fmla="*/ 5665387 w 5708519"/>
              <a:gd name="connsiteY146" fmla="*/ 1846750 h 4505550"/>
              <a:gd name="connsiteX147" fmla="*/ 5648134 w 5708519"/>
              <a:gd name="connsiteY147" fmla="*/ 1820871 h 4505550"/>
              <a:gd name="connsiteX148" fmla="*/ 5622255 w 5708519"/>
              <a:gd name="connsiteY148" fmla="*/ 1760486 h 4505550"/>
              <a:gd name="connsiteX149" fmla="*/ 5613629 w 5708519"/>
              <a:gd name="connsiteY149" fmla="*/ 1734607 h 4505550"/>
              <a:gd name="connsiteX150" fmla="*/ 5587750 w 5708519"/>
              <a:gd name="connsiteY150" fmla="*/ 1700101 h 4505550"/>
              <a:gd name="connsiteX151" fmla="*/ 5518738 w 5708519"/>
              <a:gd name="connsiteY151" fmla="*/ 1622463 h 4505550"/>
              <a:gd name="connsiteX152" fmla="*/ 5466980 w 5708519"/>
              <a:gd name="connsiteY152" fmla="*/ 1587958 h 4505550"/>
              <a:gd name="connsiteX153" fmla="*/ 5441101 w 5708519"/>
              <a:gd name="connsiteY153" fmla="*/ 1562078 h 4505550"/>
              <a:gd name="connsiteX154" fmla="*/ 5372089 w 5708519"/>
              <a:gd name="connsiteY154" fmla="*/ 1510320 h 4505550"/>
              <a:gd name="connsiteX155" fmla="*/ 5328957 w 5708519"/>
              <a:gd name="connsiteY155" fmla="*/ 1458562 h 4505550"/>
              <a:gd name="connsiteX156" fmla="*/ 5277199 w 5708519"/>
              <a:gd name="connsiteY156" fmla="*/ 1415429 h 4505550"/>
              <a:gd name="connsiteX157" fmla="*/ 5234067 w 5708519"/>
              <a:gd name="connsiteY157" fmla="*/ 1363671 h 4505550"/>
              <a:gd name="connsiteX158" fmla="*/ 5216814 w 5708519"/>
              <a:gd name="connsiteY158" fmla="*/ 1311912 h 4505550"/>
              <a:gd name="connsiteX159" fmla="*/ 5199561 w 5708519"/>
              <a:gd name="connsiteY159" fmla="*/ 1242901 h 4505550"/>
              <a:gd name="connsiteX160" fmla="*/ 5165055 w 5708519"/>
              <a:gd name="connsiteY160" fmla="*/ 1182516 h 4505550"/>
              <a:gd name="connsiteX161" fmla="*/ 5139176 w 5708519"/>
              <a:gd name="connsiteY161" fmla="*/ 1148011 h 4505550"/>
              <a:gd name="connsiteX162" fmla="*/ 5087418 w 5708519"/>
              <a:gd name="connsiteY162" fmla="*/ 1122131 h 4505550"/>
              <a:gd name="connsiteX163" fmla="*/ 5061538 w 5708519"/>
              <a:gd name="connsiteY163" fmla="*/ 1096252 h 4505550"/>
              <a:gd name="connsiteX164" fmla="*/ 5027033 w 5708519"/>
              <a:gd name="connsiteY164" fmla="*/ 1087626 h 4505550"/>
              <a:gd name="connsiteX165" fmla="*/ 4975274 w 5708519"/>
              <a:gd name="connsiteY165" fmla="*/ 1070373 h 4505550"/>
              <a:gd name="connsiteX166" fmla="*/ 4949395 w 5708519"/>
              <a:gd name="connsiteY166" fmla="*/ 1061746 h 4505550"/>
              <a:gd name="connsiteX167" fmla="*/ 4923516 w 5708519"/>
              <a:gd name="connsiteY167" fmla="*/ 1053120 h 4505550"/>
              <a:gd name="connsiteX168" fmla="*/ 4871757 w 5708519"/>
              <a:gd name="connsiteY168" fmla="*/ 1018614 h 4505550"/>
              <a:gd name="connsiteX169" fmla="*/ 4802746 w 5708519"/>
              <a:gd name="connsiteY169" fmla="*/ 975482 h 4505550"/>
              <a:gd name="connsiteX170" fmla="*/ 4776867 w 5708519"/>
              <a:gd name="connsiteY170" fmla="*/ 966856 h 4505550"/>
              <a:gd name="connsiteX171" fmla="*/ 4681976 w 5708519"/>
              <a:gd name="connsiteY171" fmla="*/ 949603 h 4505550"/>
              <a:gd name="connsiteX172" fmla="*/ 4612965 w 5708519"/>
              <a:gd name="connsiteY172" fmla="*/ 923724 h 4505550"/>
              <a:gd name="connsiteX173" fmla="*/ 4561206 w 5708519"/>
              <a:gd name="connsiteY173" fmla="*/ 889218 h 4505550"/>
              <a:gd name="connsiteX174" fmla="*/ 4535327 w 5708519"/>
              <a:gd name="connsiteY174" fmla="*/ 871965 h 4505550"/>
              <a:gd name="connsiteX175" fmla="*/ 4509448 w 5708519"/>
              <a:gd name="connsiteY175" fmla="*/ 863339 h 4505550"/>
              <a:gd name="connsiteX176" fmla="*/ 4405931 w 5708519"/>
              <a:gd name="connsiteY176" fmla="*/ 802954 h 4505550"/>
              <a:gd name="connsiteX177" fmla="*/ 4380051 w 5708519"/>
              <a:gd name="connsiteY177" fmla="*/ 794328 h 4505550"/>
              <a:gd name="connsiteX178" fmla="*/ 4345546 w 5708519"/>
              <a:gd name="connsiteY178" fmla="*/ 777075 h 4505550"/>
              <a:gd name="connsiteX179" fmla="*/ 4319667 w 5708519"/>
              <a:gd name="connsiteY179" fmla="*/ 759822 h 4505550"/>
              <a:gd name="connsiteX180" fmla="*/ 4267908 w 5708519"/>
              <a:gd name="connsiteY180" fmla="*/ 742569 h 4505550"/>
              <a:gd name="connsiteX181" fmla="*/ 4233402 w 5708519"/>
              <a:gd name="connsiteY181" fmla="*/ 733943 h 4505550"/>
              <a:gd name="connsiteX182" fmla="*/ 4190270 w 5708519"/>
              <a:gd name="connsiteY182" fmla="*/ 725316 h 4505550"/>
              <a:gd name="connsiteX183" fmla="*/ 4164391 w 5708519"/>
              <a:gd name="connsiteY183" fmla="*/ 716690 h 4505550"/>
              <a:gd name="connsiteX184" fmla="*/ 4069501 w 5708519"/>
              <a:gd name="connsiteY184" fmla="*/ 699437 h 4505550"/>
              <a:gd name="connsiteX185" fmla="*/ 3888346 w 5708519"/>
              <a:gd name="connsiteY185" fmla="*/ 708063 h 4505550"/>
              <a:gd name="connsiteX186" fmla="*/ 3560542 w 5708519"/>
              <a:gd name="connsiteY186" fmla="*/ 699437 h 4505550"/>
              <a:gd name="connsiteX187" fmla="*/ 3379387 w 5708519"/>
              <a:gd name="connsiteY187" fmla="*/ 716690 h 4505550"/>
              <a:gd name="connsiteX188" fmla="*/ 3336255 w 5708519"/>
              <a:gd name="connsiteY188" fmla="*/ 751195 h 4505550"/>
              <a:gd name="connsiteX189" fmla="*/ 3284497 w 5708519"/>
              <a:gd name="connsiteY189" fmla="*/ 802954 h 4505550"/>
              <a:gd name="connsiteX190" fmla="*/ 3249991 w 5708519"/>
              <a:gd name="connsiteY190" fmla="*/ 854712 h 4505550"/>
              <a:gd name="connsiteX191" fmla="*/ 3232738 w 5708519"/>
              <a:gd name="connsiteY191" fmla="*/ 880592 h 4505550"/>
              <a:gd name="connsiteX192" fmla="*/ 3215485 w 5708519"/>
              <a:gd name="connsiteY192" fmla="*/ 915097 h 4505550"/>
              <a:gd name="connsiteX193" fmla="*/ 3189606 w 5708519"/>
              <a:gd name="connsiteY193" fmla="*/ 949603 h 4505550"/>
              <a:gd name="connsiteX194" fmla="*/ 3155101 w 5708519"/>
              <a:gd name="connsiteY194" fmla="*/ 1001362 h 4505550"/>
              <a:gd name="connsiteX195" fmla="*/ 3137848 w 5708519"/>
              <a:gd name="connsiteY195" fmla="*/ 1027241 h 4505550"/>
              <a:gd name="connsiteX196" fmla="*/ 3111968 w 5708519"/>
              <a:gd name="connsiteY196" fmla="*/ 1061746 h 4505550"/>
              <a:gd name="connsiteX197" fmla="*/ 3077463 w 5708519"/>
              <a:gd name="connsiteY197" fmla="*/ 1113505 h 4505550"/>
              <a:gd name="connsiteX198" fmla="*/ 3042957 w 5708519"/>
              <a:gd name="connsiteY198" fmla="*/ 1165263 h 4505550"/>
              <a:gd name="connsiteX199" fmla="*/ 3025704 w 5708519"/>
              <a:gd name="connsiteY199" fmla="*/ 1191143 h 4505550"/>
              <a:gd name="connsiteX200" fmla="*/ 2999825 w 5708519"/>
              <a:gd name="connsiteY200" fmla="*/ 1217022 h 4505550"/>
              <a:gd name="connsiteX201" fmla="*/ 2965319 w 5708519"/>
              <a:gd name="connsiteY201" fmla="*/ 1268780 h 4505550"/>
              <a:gd name="connsiteX202" fmla="*/ 2948067 w 5708519"/>
              <a:gd name="connsiteY202" fmla="*/ 1294660 h 4505550"/>
              <a:gd name="connsiteX203" fmla="*/ 2922187 w 5708519"/>
              <a:gd name="connsiteY203" fmla="*/ 1320539 h 4505550"/>
              <a:gd name="connsiteX204" fmla="*/ 2896308 w 5708519"/>
              <a:gd name="connsiteY204" fmla="*/ 1372297 h 4505550"/>
              <a:gd name="connsiteX205" fmla="*/ 2879055 w 5708519"/>
              <a:gd name="connsiteY205" fmla="*/ 1424056 h 4505550"/>
              <a:gd name="connsiteX206" fmla="*/ 2861802 w 5708519"/>
              <a:gd name="connsiteY206" fmla="*/ 1458562 h 4505550"/>
              <a:gd name="connsiteX207" fmla="*/ 2818670 w 5708519"/>
              <a:gd name="connsiteY207" fmla="*/ 1518946 h 4505550"/>
              <a:gd name="connsiteX208" fmla="*/ 2801418 w 5708519"/>
              <a:gd name="connsiteY208" fmla="*/ 1544826 h 4505550"/>
              <a:gd name="connsiteX209" fmla="*/ 2775538 w 5708519"/>
              <a:gd name="connsiteY209" fmla="*/ 1562078 h 4505550"/>
              <a:gd name="connsiteX210" fmla="*/ 2766912 w 5708519"/>
              <a:gd name="connsiteY210" fmla="*/ 1587958 h 4505550"/>
              <a:gd name="connsiteX211" fmla="*/ 2723780 w 5708519"/>
              <a:gd name="connsiteY211" fmla="*/ 1639716 h 4505550"/>
              <a:gd name="connsiteX212" fmla="*/ 2697901 w 5708519"/>
              <a:gd name="connsiteY212" fmla="*/ 1648343 h 4505550"/>
              <a:gd name="connsiteX213" fmla="*/ 2672021 w 5708519"/>
              <a:gd name="connsiteY213" fmla="*/ 1665595 h 4505550"/>
              <a:gd name="connsiteX214" fmla="*/ 2628889 w 5708519"/>
              <a:gd name="connsiteY214" fmla="*/ 1700101 h 4505550"/>
              <a:gd name="connsiteX215" fmla="*/ 2568504 w 5708519"/>
              <a:gd name="connsiteY215" fmla="*/ 1751860 h 4505550"/>
              <a:gd name="connsiteX216" fmla="*/ 2482240 w 5708519"/>
              <a:gd name="connsiteY216" fmla="*/ 1734607 h 4505550"/>
              <a:gd name="connsiteX217" fmla="*/ 2456361 w 5708519"/>
              <a:gd name="connsiteY217" fmla="*/ 1717354 h 4505550"/>
              <a:gd name="connsiteX218" fmla="*/ 2430482 w 5708519"/>
              <a:gd name="connsiteY218" fmla="*/ 1656969 h 4505550"/>
              <a:gd name="connsiteX219" fmla="*/ 2421855 w 5708519"/>
              <a:gd name="connsiteY219" fmla="*/ 1631090 h 4505550"/>
              <a:gd name="connsiteX220" fmla="*/ 2413229 w 5708519"/>
              <a:gd name="connsiteY220" fmla="*/ 1544826 h 4505550"/>
              <a:gd name="connsiteX221" fmla="*/ 2404602 w 5708519"/>
              <a:gd name="connsiteY221" fmla="*/ 1501694 h 4505550"/>
              <a:gd name="connsiteX222" fmla="*/ 2395976 w 5708519"/>
              <a:gd name="connsiteY222" fmla="*/ 1415429 h 4505550"/>
              <a:gd name="connsiteX223" fmla="*/ 2370097 w 5708519"/>
              <a:gd name="connsiteY223" fmla="*/ 1337792 h 4505550"/>
              <a:gd name="connsiteX224" fmla="*/ 2344218 w 5708519"/>
              <a:gd name="connsiteY224" fmla="*/ 1251528 h 4505550"/>
              <a:gd name="connsiteX225" fmla="*/ 2335591 w 5708519"/>
              <a:gd name="connsiteY225" fmla="*/ 1225648 h 4505550"/>
              <a:gd name="connsiteX226" fmla="*/ 2318338 w 5708519"/>
              <a:gd name="connsiteY226" fmla="*/ 1199769 h 4505550"/>
              <a:gd name="connsiteX227" fmla="*/ 2292459 w 5708519"/>
              <a:gd name="connsiteY227" fmla="*/ 1139384 h 4505550"/>
              <a:gd name="connsiteX228" fmla="*/ 2257953 w 5708519"/>
              <a:gd name="connsiteY228" fmla="*/ 1104878 h 4505550"/>
              <a:gd name="connsiteX229" fmla="*/ 2232074 w 5708519"/>
              <a:gd name="connsiteY229" fmla="*/ 1070373 h 4505550"/>
              <a:gd name="connsiteX230" fmla="*/ 2214821 w 5708519"/>
              <a:gd name="connsiteY230" fmla="*/ 1044494 h 4505550"/>
              <a:gd name="connsiteX231" fmla="*/ 2188942 w 5708519"/>
              <a:gd name="connsiteY231" fmla="*/ 1027241 h 4505550"/>
              <a:gd name="connsiteX232" fmla="*/ 2137184 w 5708519"/>
              <a:gd name="connsiteY232" fmla="*/ 992735 h 4505550"/>
              <a:gd name="connsiteX233" fmla="*/ 2111304 w 5708519"/>
              <a:gd name="connsiteY233" fmla="*/ 966856 h 4505550"/>
              <a:gd name="connsiteX234" fmla="*/ 2085425 w 5708519"/>
              <a:gd name="connsiteY234" fmla="*/ 949603 h 4505550"/>
              <a:gd name="connsiteX235" fmla="*/ 2025040 w 5708519"/>
              <a:gd name="connsiteY235" fmla="*/ 880592 h 4505550"/>
              <a:gd name="connsiteX236" fmla="*/ 1999161 w 5708519"/>
              <a:gd name="connsiteY236" fmla="*/ 871965 h 4505550"/>
              <a:gd name="connsiteX237" fmla="*/ 1981908 w 5708519"/>
              <a:gd name="connsiteY237" fmla="*/ 837460 h 4505550"/>
              <a:gd name="connsiteX238" fmla="*/ 1938776 w 5708519"/>
              <a:gd name="connsiteY238" fmla="*/ 811580 h 4505550"/>
              <a:gd name="connsiteX239" fmla="*/ 1912897 w 5708519"/>
              <a:gd name="connsiteY239" fmla="*/ 794328 h 4505550"/>
              <a:gd name="connsiteX240" fmla="*/ 1835259 w 5708519"/>
              <a:gd name="connsiteY240" fmla="*/ 733943 h 4505550"/>
              <a:gd name="connsiteX241" fmla="*/ 1809380 w 5708519"/>
              <a:gd name="connsiteY241" fmla="*/ 716690 h 4505550"/>
              <a:gd name="connsiteX242" fmla="*/ 1783501 w 5708519"/>
              <a:gd name="connsiteY242" fmla="*/ 708063 h 4505550"/>
              <a:gd name="connsiteX243" fmla="*/ 1731742 w 5708519"/>
              <a:gd name="connsiteY243" fmla="*/ 682184 h 4505550"/>
              <a:gd name="connsiteX244" fmla="*/ 1671357 w 5708519"/>
              <a:gd name="connsiteY244" fmla="*/ 673558 h 4505550"/>
              <a:gd name="connsiteX245" fmla="*/ 1619599 w 5708519"/>
              <a:gd name="connsiteY245" fmla="*/ 647678 h 4505550"/>
              <a:gd name="connsiteX246" fmla="*/ 1567840 w 5708519"/>
              <a:gd name="connsiteY246" fmla="*/ 604546 h 4505550"/>
              <a:gd name="connsiteX247" fmla="*/ 1507455 w 5708519"/>
              <a:gd name="connsiteY247" fmla="*/ 578667 h 4505550"/>
              <a:gd name="connsiteX248" fmla="*/ 1481576 w 5708519"/>
              <a:gd name="connsiteY248" fmla="*/ 561414 h 4505550"/>
              <a:gd name="connsiteX249" fmla="*/ 1429818 w 5708519"/>
              <a:gd name="connsiteY249" fmla="*/ 544162 h 4505550"/>
              <a:gd name="connsiteX250" fmla="*/ 1352180 w 5708519"/>
              <a:gd name="connsiteY250" fmla="*/ 518282 h 4505550"/>
              <a:gd name="connsiteX251" fmla="*/ 1326301 w 5708519"/>
              <a:gd name="connsiteY251" fmla="*/ 509656 h 4505550"/>
              <a:gd name="connsiteX252" fmla="*/ 1300421 w 5708519"/>
              <a:gd name="connsiteY252" fmla="*/ 492403 h 4505550"/>
              <a:gd name="connsiteX253" fmla="*/ 1222784 w 5708519"/>
              <a:gd name="connsiteY253" fmla="*/ 475150 h 4505550"/>
              <a:gd name="connsiteX254" fmla="*/ 1196904 w 5708519"/>
              <a:gd name="connsiteY254" fmla="*/ 466524 h 4505550"/>
              <a:gd name="connsiteX255" fmla="*/ 1093387 w 5708519"/>
              <a:gd name="connsiteY255" fmla="*/ 449271 h 4505550"/>
              <a:gd name="connsiteX256" fmla="*/ 1015750 w 5708519"/>
              <a:gd name="connsiteY256" fmla="*/ 423392 h 4505550"/>
              <a:gd name="connsiteX257" fmla="*/ 989870 w 5708519"/>
              <a:gd name="connsiteY257" fmla="*/ 414765 h 4505550"/>
              <a:gd name="connsiteX258" fmla="*/ 963991 w 5708519"/>
              <a:gd name="connsiteY258" fmla="*/ 406139 h 4505550"/>
              <a:gd name="connsiteX259" fmla="*/ 920859 w 5708519"/>
              <a:gd name="connsiteY259" fmla="*/ 371633 h 4505550"/>
              <a:gd name="connsiteX260" fmla="*/ 851848 w 5708519"/>
              <a:gd name="connsiteY260" fmla="*/ 354380 h 4505550"/>
              <a:gd name="connsiteX261" fmla="*/ 800089 w 5708519"/>
              <a:gd name="connsiteY261" fmla="*/ 319875 h 4505550"/>
              <a:gd name="connsiteX262" fmla="*/ 748331 w 5708519"/>
              <a:gd name="connsiteY262" fmla="*/ 302622 h 4505550"/>
              <a:gd name="connsiteX263" fmla="*/ 696572 w 5708519"/>
              <a:gd name="connsiteY263" fmla="*/ 268116 h 4505550"/>
              <a:gd name="connsiteX264" fmla="*/ 670693 w 5708519"/>
              <a:gd name="connsiteY264" fmla="*/ 250863 h 4505550"/>
              <a:gd name="connsiteX265" fmla="*/ 644814 w 5708519"/>
              <a:gd name="connsiteY265" fmla="*/ 242237 h 4505550"/>
              <a:gd name="connsiteX266" fmla="*/ 618934 w 5708519"/>
              <a:gd name="connsiteY266" fmla="*/ 224984 h 4505550"/>
              <a:gd name="connsiteX267" fmla="*/ 567176 w 5708519"/>
              <a:gd name="connsiteY267" fmla="*/ 207731 h 4505550"/>
              <a:gd name="connsiteX268" fmla="*/ 532670 w 5708519"/>
              <a:gd name="connsiteY268" fmla="*/ 181852 h 4505550"/>
              <a:gd name="connsiteX269" fmla="*/ 455033 w 5708519"/>
              <a:gd name="connsiteY269" fmla="*/ 155973 h 4505550"/>
              <a:gd name="connsiteX270" fmla="*/ 429153 w 5708519"/>
              <a:gd name="connsiteY270" fmla="*/ 147346 h 4505550"/>
              <a:gd name="connsiteX271" fmla="*/ 403274 w 5708519"/>
              <a:gd name="connsiteY271" fmla="*/ 138720 h 4505550"/>
              <a:gd name="connsiteX272" fmla="*/ 377395 w 5708519"/>
              <a:gd name="connsiteY272" fmla="*/ 121467 h 4505550"/>
              <a:gd name="connsiteX273" fmla="*/ 351516 w 5708519"/>
              <a:gd name="connsiteY273" fmla="*/ 112841 h 4505550"/>
              <a:gd name="connsiteX274" fmla="*/ 273878 w 5708519"/>
              <a:gd name="connsiteY274" fmla="*/ 95588 h 4505550"/>
              <a:gd name="connsiteX275" fmla="*/ 196240 w 5708519"/>
              <a:gd name="connsiteY275" fmla="*/ 61082 h 4505550"/>
              <a:gd name="connsiteX276" fmla="*/ 170361 w 5708519"/>
              <a:gd name="connsiteY276" fmla="*/ 52456 h 4505550"/>
              <a:gd name="connsiteX277" fmla="*/ 92723 w 5708519"/>
              <a:gd name="connsiteY277" fmla="*/ 17950 h 4505550"/>
              <a:gd name="connsiteX278" fmla="*/ 32338 w 5708519"/>
              <a:gd name="connsiteY278" fmla="*/ 697 h 45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5708519" h="4505550">
                <a:moveTo>
                  <a:pt x="437780" y="863339"/>
                </a:moveTo>
                <a:cubicBezTo>
                  <a:pt x="429154" y="869090"/>
                  <a:pt x="421375" y="876381"/>
                  <a:pt x="411901" y="880592"/>
                </a:cubicBezTo>
                <a:cubicBezTo>
                  <a:pt x="395282" y="887978"/>
                  <a:pt x="375274" y="887757"/>
                  <a:pt x="360142" y="897845"/>
                </a:cubicBezTo>
                <a:cubicBezTo>
                  <a:pt x="326697" y="920141"/>
                  <a:pt x="344098" y="911818"/>
                  <a:pt x="308384" y="923724"/>
                </a:cubicBezTo>
                <a:cubicBezTo>
                  <a:pt x="302633" y="932350"/>
                  <a:pt x="295768" y="940330"/>
                  <a:pt x="291131" y="949603"/>
                </a:cubicBezTo>
                <a:cubicBezTo>
                  <a:pt x="287064" y="957736"/>
                  <a:pt x="287548" y="967916"/>
                  <a:pt x="282504" y="975482"/>
                </a:cubicBezTo>
                <a:cubicBezTo>
                  <a:pt x="275737" y="985633"/>
                  <a:pt x="264435" y="991990"/>
                  <a:pt x="256625" y="1001362"/>
                </a:cubicBezTo>
                <a:cubicBezTo>
                  <a:pt x="249988" y="1009327"/>
                  <a:pt x="245123" y="1018615"/>
                  <a:pt x="239372" y="1027241"/>
                </a:cubicBezTo>
                <a:lnTo>
                  <a:pt x="222119" y="1078999"/>
                </a:lnTo>
                <a:lnTo>
                  <a:pt x="213493" y="1104878"/>
                </a:lnTo>
                <a:cubicBezTo>
                  <a:pt x="242496" y="1191892"/>
                  <a:pt x="198234" y="1056894"/>
                  <a:pt x="230746" y="1165263"/>
                </a:cubicBezTo>
                <a:cubicBezTo>
                  <a:pt x="235972" y="1182682"/>
                  <a:pt x="244433" y="1199189"/>
                  <a:pt x="247999" y="1217022"/>
                </a:cubicBezTo>
                <a:cubicBezTo>
                  <a:pt x="252675" y="1240404"/>
                  <a:pt x="252722" y="1269108"/>
                  <a:pt x="273878" y="1286033"/>
                </a:cubicBezTo>
                <a:cubicBezTo>
                  <a:pt x="280978" y="1291713"/>
                  <a:pt x="291131" y="1291784"/>
                  <a:pt x="299757" y="1294660"/>
                </a:cubicBezTo>
                <a:lnTo>
                  <a:pt x="351516" y="1346418"/>
                </a:lnTo>
                <a:cubicBezTo>
                  <a:pt x="360142" y="1355044"/>
                  <a:pt x="370628" y="1362146"/>
                  <a:pt x="377395" y="1372297"/>
                </a:cubicBezTo>
                <a:lnTo>
                  <a:pt x="394648" y="1398177"/>
                </a:lnTo>
                <a:cubicBezTo>
                  <a:pt x="397523" y="1406803"/>
                  <a:pt x="398858" y="1416107"/>
                  <a:pt x="403274" y="1424056"/>
                </a:cubicBezTo>
                <a:cubicBezTo>
                  <a:pt x="413344" y="1442182"/>
                  <a:pt x="437780" y="1475814"/>
                  <a:pt x="437780" y="1475814"/>
                </a:cubicBezTo>
                <a:cubicBezTo>
                  <a:pt x="440655" y="1484441"/>
                  <a:pt x="440726" y="1494593"/>
                  <a:pt x="446406" y="1501694"/>
                </a:cubicBezTo>
                <a:cubicBezTo>
                  <a:pt x="452882" y="1509790"/>
                  <a:pt x="464320" y="1512309"/>
                  <a:pt x="472285" y="1518946"/>
                </a:cubicBezTo>
                <a:cubicBezTo>
                  <a:pt x="515365" y="1554846"/>
                  <a:pt x="478564" y="1538292"/>
                  <a:pt x="524044" y="1553452"/>
                </a:cubicBezTo>
                <a:lnTo>
                  <a:pt x="541297" y="1605211"/>
                </a:lnTo>
                <a:cubicBezTo>
                  <a:pt x="547185" y="1622875"/>
                  <a:pt x="551739" y="1644105"/>
                  <a:pt x="567176" y="1656969"/>
                </a:cubicBezTo>
                <a:cubicBezTo>
                  <a:pt x="577055" y="1665201"/>
                  <a:pt x="590180" y="1668471"/>
                  <a:pt x="601682" y="1674222"/>
                </a:cubicBezTo>
                <a:lnTo>
                  <a:pt x="618934" y="1725980"/>
                </a:lnTo>
                <a:cubicBezTo>
                  <a:pt x="625087" y="1744440"/>
                  <a:pt x="629075" y="1763968"/>
                  <a:pt x="644814" y="1777739"/>
                </a:cubicBezTo>
                <a:cubicBezTo>
                  <a:pt x="660419" y="1791393"/>
                  <a:pt x="696572" y="1812245"/>
                  <a:pt x="696572" y="1812245"/>
                </a:cubicBezTo>
                <a:cubicBezTo>
                  <a:pt x="723912" y="1853254"/>
                  <a:pt x="710548" y="1828290"/>
                  <a:pt x="731078" y="1889882"/>
                </a:cubicBezTo>
                <a:cubicBezTo>
                  <a:pt x="731080" y="1889887"/>
                  <a:pt x="748327" y="1941636"/>
                  <a:pt x="748331" y="1941641"/>
                </a:cubicBezTo>
                <a:lnTo>
                  <a:pt x="765584" y="1967520"/>
                </a:lnTo>
                <a:cubicBezTo>
                  <a:pt x="779402" y="2022796"/>
                  <a:pt x="775439" y="1988499"/>
                  <a:pt x="765584" y="2062411"/>
                </a:cubicBezTo>
                <a:cubicBezTo>
                  <a:pt x="754746" y="2143693"/>
                  <a:pt x="764712" y="2108155"/>
                  <a:pt x="748331" y="2157301"/>
                </a:cubicBezTo>
                <a:cubicBezTo>
                  <a:pt x="739681" y="2217849"/>
                  <a:pt x="738514" y="2223491"/>
                  <a:pt x="731078" y="2286697"/>
                </a:cubicBezTo>
                <a:cubicBezTo>
                  <a:pt x="720572" y="2375997"/>
                  <a:pt x="730990" y="2338716"/>
                  <a:pt x="713825" y="2390214"/>
                </a:cubicBezTo>
                <a:cubicBezTo>
                  <a:pt x="714989" y="2409997"/>
                  <a:pt x="710134" y="2544268"/>
                  <a:pt x="739704" y="2588622"/>
                </a:cubicBezTo>
                <a:cubicBezTo>
                  <a:pt x="745455" y="2597248"/>
                  <a:pt x="748861" y="2608024"/>
                  <a:pt x="756957" y="2614501"/>
                </a:cubicBezTo>
                <a:cubicBezTo>
                  <a:pt x="764057" y="2620181"/>
                  <a:pt x="774210" y="2620252"/>
                  <a:pt x="782836" y="2623128"/>
                </a:cubicBezTo>
                <a:cubicBezTo>
                  <a:pt x="806619" y="2620155"/>
                  <a:pt x="851133" y="2619172"/>
                  <a:pt x="877727" y="2605875"/>
                </a:cubicBezTo>
                <a:cubicBezTo>
                  <a:pt x="887000" y="2601238"/>
                  <a:pt x="894333" y="2593259"/>
                  <a:pt x="903606" y="2588622"/>
                </a:cubicBezTo>
                <a:cubicBezTo>
                  <a:pt x="946994" y="2566927"/>
                  <a:pt x="926849" y="2599885"/>
                  <a:pt x="981244" y="2545490"/>
                </a:cubicBezTo>
                <a:cubicBezTo>
                  <a:pt x="989870" y="2536864"/>
                  <a:pt x="999633" y="2529241"/>
                  <a:pt x="1007123" y="2519611"/>
                </a:cubicBezTo>
                <a:cubicBezTo>
                  <a:pt x="1019853" y="2503243"/>
                  <a:pt x="1026967" y="2482514"/>
                  <a:pt x="1041629" y="2467852"/>
                </a:cubicBezTo>
                <a:lnTo>
                  <a:pt x="1067508" y="2441973"/>
                </a:lnTo>
                <a:cubicBezTo>
                  <a:pt x="1089187" y="2376933"/>
                  <a:pt x="1059945" y="2457097"/>
                  <a:pt x="1093387" y="2390214"/>
                </a:cubicBezTo>
                <a:cubicBezTo>
                  <a:pt x="1097454" y="2382081"/>
                  <a:pt x="1097598" y="2372284"/>
                  <a:pt x="1102014" y="2364335"/>
                </a:cubicBezTo>
                <a:cubicBezTo>
                  <a:pt x="1112096" y="2346188"/>
                  <a:pt x="1140209" y="2301490"/>
                  <a:pt x="1162399" y="2286697"/>
                </a:cubicBezTo>
                <a:cubicBezTo>
                  <a:pt x="1169965" y="2281653"/>
                  <a:pt x="1179652" y="2280946"/>
                  <a:pt x="1188278" y="2278071"/>
                </a:cubicBezTo>
                <a:cubicBezTo>
                  <a:pt x="1220156" y="2230255"/>
                  <a:pt x="1187293" y="2268075"/>
                  <a:pt x="1231410" y="2243565"/>
                </a:cubicBezTo>
                <a:cubicBezTo>
                  <a:pt x="1249536" y="2233495"/>
                  <a:pt x="1265915" y="2220562"/>
                  <a:pt x="1283168" y="2209060"/>
                </a:cubicBezTo>
                <a:cubicBezTo>
                  <a:pt x="1352180" y="2163053"/>
                  <a:pt x="1298698" y="2192382"/>
                  <a:pt x="1464323" y="2183180"/>
                </a:cubicBezTo>
                <a:cubicBezTo>
                  <a:pt x="1481576" y="2177429"/>
                  <a:pt x="1500950" y="2176016"/>
                  <a:pt x="1516082" y="2165928"/>
                </a:cubicBezTo>
                <a:cubicBezTo>
                  <a:pt x="1524708" y="2160177"/>
                  <a:pt x="1532487" y="2152886"/>
                  <a:pt x="1541961" y="2148675"/>
                </a:cubicBezTo>
                <a:cubicBezTo>
                  <a:pt x="1558579" y="2141289"/>
                  <a:pt x="1576466" y="2137173"/>
                  <a:pt x="1593719" y="2131422"/>
                </a:cubicBezTo>
                <a:lnTo>
                  <a:pt x="1619599" y="2122795"/>
                </a:lnTo>
                <a:cubicBezTo>
                  <a:pt x="1633976" y="2125671"/>
                  <a:pt x="1652363" y="2121054"/>
                  <a:pt x="1662731" y="2131422"/>
                </a:cubicBezTo>
                <a:cubicBezTo>
                  <a:pt x="1675590" y="2144281"/>
                  <a:pt x="1679984" y="2183180"/>
                  <a:pt x="1679984" y="2183180"/>
                </a:cubicBezTo>
                <a:cubicBezTo>
                  <a:pt x="1675109" y="2270928"/>
                  <a:pt x="1674471" y="2333913"/>
                  <a:pt x="1662731" y="2416094"/>
                </a:cubicBezTo>
                <a:cubicBezTo>
                  <a:pt x="1655201" y="2468803"/>
                  <a:pt x="1654893" y="2446658"/>
                  <a:pt x="1645478" y="2493731"/>
                </a:cubicBezTo>
                <a:cubicBezTo>
                  <a:pt x="1642048" y="2510882"/>
                  <a:pt x="1639511" y="2528202"/>
                  <a:pt x="1636851" y="2545490"/>
                </a:cubicBezTo>
                <a:cubicBezTo>
                  <a:pt x="1633759" y="2565586"/>
                  <a:pt x="1631568" y="2585819"/>
                  <a:pt x="1628225" y="2605875"/>
                </a:cubicBezTo>
                <a:cubicBezTo>
                  <a:pt x="1601304" y="2767410"/>
                  <a:pt x="1639743" y="2513759"/>
                  <a:pt x="1610972" y="2700765"/>
                </a:cubicBezTo>
                <a:cubicBezTo>
                  <a:pt x="1599643" y="2774403"/>
                  <a:pt x="1609410" y="2739960"/>
                  <a:pt x="1593719" y="2787029"/>
                </a:cubicBezTo>
                <a:cubicBezTo>
                  <a:pt x="1590844" y="2810033"/>
                  <a:pt x="1588904" y="2833173"/>
                  <a:pt x="1585093" y="2856041"/>
                </a:cubicBezTo>
                <a:cubicBezTo>
                  <a:pt x="1583144" y="2867735"/>
                  <a:pt x="1578226" y="2878822"/>
                  <a:pt x="1576467" y="2890546"/>
                </a:cubicBezTo>
                <a:cubicBezTo>
                  <a:pt x="1569589" y="2936399"/>
                  <a:pt x="1562298" y="2982306"/>
                  <a:pt x="1559214" y="3028569"/>
                </a:cubicBezTo>
                <a:cubicBezTo>
                  <a:pt x="1549423" y="3175417"/>
                  <a:pt x="1557693" y="3115325"/>
                  <a:pt x="1541961" y="3209724"/>
                </a:cubicBezTo>
                <a:cubicBezTo>
                  <a:pt x="1529850" y="3391375"/>
                  <a:pt x="1528296" y="3348349"/>
                  <a:pt x="1541961" y="3580660"/>
                </a:cubicBezTo>
                <a:cubicBezTo>
                  <a:pt x="1543086" y="3599777"/>
                  <a:pt x="1567816" y="3718487"/>
                  <a:pt x="1567840" y="3718682"/>
                </a:cubicBezTo>
                <a:cubicBezTo>
                  <a:pt x="1578989" y="3807869"/>
                  <a:pt x="1573189" y="3764744"/>
                  <a:pt x="1585093" y="3848078"/>
                </a:cubicBezTo>
                <a:cubicBezTo>
                  <a:pt x="1582218" y="3965973"/>
                  <a:pt x="1576467" y="4083832"/>
                  <a:pt x="1576467" y="4201762"/>
                </a:cubicBezTo>
                <a:cubicBezTo>
                  <a:pt x="1576467" y="4247859"/>
                  <a:pt x="1575093" y="4294785"/>
                  <a:pt x="1585093" y="4339784"/>
                </a:cubicBezTo>
                <a:cubicBezTo>
                  <a:pt x="1587342" y="4349905"/>
                  <a:pt x="1601498" y="4352826"/>
                  <a:pt x="1610972" y="4357037"/>
                </a:cubicBezTo>
                <a:cubicBezTo>
                  <a:pt x="1627591" y="4364423"/>
                  <a:pt x="1644573" y="4373281"/>
                  <a:pt x="1662731" y="4374290"/>
                </a:cubicBezTo>
                <a:lnTo>
                  <a:pt x="1818006" y="4382916"/>
                </a:lnTo>
                <a:cubicBezTo>
                  <a:pt x="1849692" y="4385101"/>
                  <a:pt x="1881207" y="4389430"/>
                  <a:pt x="1912897" y="4391543"/>
                </a:cubicBezTo>
                <a:cubicBezTo>
                  <a:pt x="1967485" y="4395182"/>
                  <a:pt x="2022165" y="4397294"/>
                  <a:pt x="2076799" y="4400169"/>
                </a:cubicBezTo>
                <a:cubicBezTo>
                  <a:pt x="2088301" y="4403044"/>
                  <a:pt x="2099640" y="4406674"/>
                  <a:pt x="2111304" y="4408795"/>
                </a:cubicBezTo>
                <a:cubicBezTo>
                  <a:pt x="2148320" y="4415525"/>
                  <a:pt x="2179069" y="4416298"/>
                  <a:pt x="2214821" y="4426048"/>
                </a:cubicBezTo>
                <a:cubicBezTo>
                  <a:pt x="2232366" y="4430833"/>
                  <a:pt x="2249327" y="4437550"/>
                  <a:pt x="2266580" y="4443301"/>
                </a:cubicBezTo>
                <a:cubicBezTo>
                  <a:pt x="2275206" y="4446177"/>
                  <a:pt x="2283411" y="4451023"/>
                  <a:pt x="2292459" y="4451928"/>
                </a:cubicBezTo>
                <a:cubicBezTo>
                  <a:pt x="2404632" y="4463145"/>
                  <a:pt x="2350002" y="4457363"/>
                  <a:pt x="2456361" y="4469180"/>
                </a:cubicBezTo>
                <a:cubicBezTo>
                  <a:pt x="2565470" y="4505550"/>
                  <a:pt x="2489954" y="4485568"/>
                  <a:pt x="2689274" y="4495060"/>
                </a:cubicBezTo>
                <a:lnTo>
                  <a:pt x="2922187" y="4486433"/>
                </a:lnTo>
                <a:cubicBezTo>
                  <a:pt x="2991205" y="4483726"/>
                  <a:pt x="3060339" y="4482909"/>
                  <a:pt x="3129221" y="4477807"/>
                </a:cubicBezTo>
                <a:cubicBezTo>
                  <a:pt x="3138289" y="4477135"/>
                  <a:pt x="3146279" y="4471385"/>
                  <a:pt x="3155101" y="4469180"/>
                </a:cubicBezTo>
                <a:lnTo>
                  <a:pt x="3224112" y="4451928"/>
                </a:lnTo>
                <a:cubicBezTo>
                  <a:pt x="3232738" y="4446177"/>
                  <a:pt x="3242660" y="4442006"/>
                  <a:pt x="3249991" y="4434675"/>
                </a:cubicBezTo>
                <a:cubicBezTo>
                  <a:pt x="3257322" y="4427344"/>
                  <a:pt x="3260607" y="4416760"/>
                  <a:pt x="3267244" y="4408795"/>
                </a:cubicBezTo>
                <a:cubicBezTo>
                  <a:pt x="3275054" y="4399423"/>
                  <a:pt x="3284497" y="4391542"/>
                  <a:pt x="3293123" y="4382916"/>
                </a:cubicBezTo>
                <a:cubicBezTo>
                  <a:pt x="3295999" y="4374290"/>
                  <a:pt x="3296706" y="4364603"/>
                  <a:pt x="3301750" y="4357037"/>
                </a:cubicBezTo>
                <a:cubicBezTo>
                  <a:pt x="3308517" y="4346886"/>
                  <a:pt x="3323098" y="4342485"/>
                  <a:pt x="3327629" y="4331158"/>
                </a:cubicBezTo>
                <a:cubicBezTo>
                  <a:pt x="3335180" y="4312280"/>
                  <a:pt x="3332618" y="4290778"/>
                  <a:pt x="3336255" y="4270773"/>
                </a:cubicBezTo>
                <a:cubicBezTo>
                  <a:pt x="3338376" y="4259108"/>
                  <a:pt x="3342697" y="4247920"/>
                  <a:pt x="3344882" y="4236267"/>
                </a:cubicBezTo>
                <a:cubicBezTo>
                  <a:pt x="3351329" y="4201885"/>
                  <a:pt x="3362134" y="4132750"/>
                  <a:pt x="3362134" y="4132750"/>
                </a:cubicBezTo>
                <a:cubicBezTo>
                  <a:pt x="3364330" y="4091020"/>
                  <a:pt x="3364117" y="3978171"/>
                  <a:pt x="3379387" y="3917090"/>
                </a:cubicBezTo>
                <a:cubicBezTo>
                  <a:pt x="3383798" y="3899447"/>
                  <a:pt x="3390889" y="3882584"/>
                  <a:pt x="3396640" y="3865331"/>
                </a:cubicBezTo>
                <a:lnTo>
                  <a:pt x="3405267" y="3839452"/>
                </a:lnTo>
                <a:cubicBezTo>
                  <a:pt x="3408802" y="3782883"/>
                  <a:pt x="3406763" y="3716069"/>
                  <a:pt x="3422519" y="3658297"/>
                </a:cubicBezTo>
                <a:cubicBezTo>
                  <a:pt x="3427304" y="3640752"/>
                  <a:pt x="3429684" y="3621671"/>
                  <a:pt x="3439772" y="3606539"/>
                </a:cubicBezTo>
                <a:lnTo>
                  <a:pt x="3474278" y="3554780"/>
                </a:lnTo>
                <a:cubicBezTo>
                  <a:pt x="3499028" y="3480532"/>
                  <a:pt x="3487122" y="3520659"/>
                  <a:pt x="3508784" y="3434011"/>
                </a:cubicBezTo>
                <a:cubicBezTo>
                  <a:pt x="3511659" y="3422509"/>
                  <a:pt x="3515461" y="3411200"/>
                  <a:pt x="3517410" y="3399505"/>
                </a:cubicBezTo>
                <a:lnTo>
                  <a:pt x="3534663" y="3295988"/>
                </a:lnTo>
                <a:cubicBezTo>
                  <a:pt x="3531787" y="3175218"/>
                  <a:pt x="3531283" y="3054368"/>
                  <a:pt x="3526036" y="2933678"/>
                </a:cubicBezTo>
                <a:cubicBezTo>
                  <a:pt x="3525521" y="2921834"/>
                  <a:pt x="3519213" y="2910891"/>
                  <a:pt x="3517410" y="2899173"/>
                </a:cubicBezTo>
                <a:cubicBezTo>
                  <a:pt x="3513451" y="2873437"/>
                  <a:pt x="3511659" y="2847414"/>
                  <a:pt x="3508784" y="2821535"/>
                </a:cubicBezTo>
                <a:cubicBezTo>
                  <a:pt x="3511659" y="2758275"/>
                  <a:pt x="3512360" y="2694878"/>
                  <a:pt x="3517410" y="2631754"/>
                </a:cubicBezTo>
                <a:cubicBezTo>
                  <a:pt x="3518135" y="2622690"/>
                  <a:pt x="3524063" y="2614751"/>
                  <a:pt x="3526036" y="2605875"/>
                </a:cubicBezTo>
                <a:cubicBezTo>
                  <a:pt x="3532407" y="2577208"/>
                  <a:pt x="3538699" y="2521273"/>
                  <a:pt x="3543289" y="2493731"/>
                </a:cubicBezTo>
                <a:cubicBezTo>
                  <a:pt x="3545699" y="2479268"/>
                  <a:pt x="3549293" y="2465025"/>
                  <a:pt x="3551916" y="2450599"/>
                </a:cubicBezTo>
                <a:cubicBezTo>
                  <a:pt x="3555045" y="2433391"/>
                  <a:pt x="3556300" y="2415809"/>
                  <a:pt x="3560542" y="2398841"/>
                </a:cubicBezTo>
                <a:cubicBezTo>
                  <a:pt x="3564953" y="2381198"/>
                  <a:pt x="3577795" y="2347082"/>
                  <a:pt x="3577795" y="2347082"/>
                </a:cubicBezTo>
                <a:cubicBezTo>
                  <a:pt x="3755769" y="2359795"/>
                  <a:pt x="3720009" y="2361467"/>
                  <a:pt x="3957357" y="2347082"/>
                </a:cubicBezTo>
                <a:cubicBezTo>
                  <a:pt x="3966433" y="2346532"/>
                  <a:pt x="3974415" y="2340661"/>
                  <a:pt x="3983236" y="2338456"/>
                </a:cubicBezTo>
                <a:cubicBezTo>
                  <a:pt x="3997460" y="2334900"/>
                  <a:pt x="4012223" y="2333687"/>
                  <a:pt x="4026368" y="2329829"/>
                </a:cubicBezTo>
                <a:cubicBezTo>
                  <a:pt x="4043913" y="2325044"/>
                  <a:pt x="4078127" y="2312577"/>
                  <a:pt x="4078127" y="2312577"/>
                </a:cubicBezTo>
                <a:cubicBezTo>
                  <a:pt x="4143178" y="2334260"/>
                  <a:pt x="4062992" y="2305010"/>
                  <a:pt x="4129885" y="2338456"/>
                </a:cubicBezTo>
                <a:cubicBezTo>
                  <a:pt x="4138018" y="2342523"/>
                  <a:pt x="4147138" y="2344207"/>
                  <a:pt x="4155765" y="2347082"/>
                </a:cubicBezTo>
                <a:cubicBezTo>
                  <a:pt x="4216453" y="2387541"/>
                  <a:pt x="4139503" y="2340985"/>
                  <a:pt x="4224776" y="2372962"/>
                </a:cubicBezTo>
                <a:cubicBezTo>
                  <a:pt x="4234483" y="2376602"/>
                  <a:pt x="4241181" y="2386003"/>
                  <a:pt x="4250655" y="2390214"/>
                </a:cubicBezTo>
                <a:cubicBezTo>
                  <a:pt x="4267274" y="2397600"/>
                  <a:pt x="4285161" y="2401716"/>
                  <a:pt x="4302414" y="2407467"/>
                </a:cubicBezTo>
                <a:cubicBezTo>
                  <a:pt x="4311040" y="2410343"/>
                  <a:pt x="4320160" y="2412028"/>
                  <a:pt x="4328293" y="2416094"/>
                </a:cubicBezTo>
                <a:cubicBezTo>
                  <a:pt x="4339795" y="2421845"/>
                  <a:pt x="4350979" y="2428280"/>
                  <a:pt x="4362799" y="2433346"/>
                </a:cubicBezTo>
                <a:cubicBezTo>
                  <a:pt x="4371157" y="2436928"/>
                  <a:pt x="4380545" y="2437906"/>
                  <a:pt x="4388678" y="2441973"/>
                </a:cubicBezTo>
                <a:cubicBezTo>
                  <a:pt x="4397951" y="2446610"/>
                  <a:pt x="4405028" y="2455142"/>
                  <a:pt x="4414557" y="2459226"/>
                </a:cubicBezTo>
                <a:cubicBezTo>
                  <a:pt x="4425454" y="2463896"/>
                  <a:pt x="4437663" y="2464595"/>
                  <a:pt x="4449063" y="2467852"/>
                </a:cubicBezTo>
                <a:cubicBezTo>
                  <a:pt x="4457806" y="2470350"/>
                  <a:pt x="4466316" y="2473603"/>
                  <a:pt x="4474942" y="2476478"/>
                </a:cubicBezTo>
                <a:cubicBezTo>
                  <a:pt x="4483568" y="2482229"/>
                  <a:pt x="4491548" y="2489094"/>
                  <a:pt x="4500821" y="2493731"/>
                </a:cubicBezTo>
                <a:cubicBezTo>
                  <a:pt x="4508954" y="2497798"/>
                  <a:pt x="4517623" y="2501824"/>
                  <a:pt x="4526701" y="2502358"/>
                </a:cubicBezTo>
                <a:cubicBezTo>
                  <a:pt x="4615733" y="2507595"/>
                  <a:pt x="4704980" y="2508109"/>
                  <a:pt x="4794119" y="2510984"/>
                </a:cubicBezTo>
                <a:cubicBezTo>
                  <a:pt x="4802746" y="2513860"/>
                  <a:pt x="4810937" y="2518856"/>
                  <a:pt x="4819999" y="2519611"/>
                </a:cubicBezTo>
                <a:cubicBezTo>
                  <a:pt x="5022591" y="2536494"/>
                  <a:pt x="5149600" y="2524785"/>
                  <a:pt x="5372089" y="2519611"/>
                </a:cubicBezTo>
                <a:cubicBezTo>
                  <a:pt x="5393322" y="2487761"/>
                  <a:pt x="5414116" y="2442193"/>
                  <a:pt x="5458353" y="2433346"/>
                </a:cubicBezTo>
                <a:lnTo>
                  <a:pt x="5501485" y="2424720"/>
                </a:lnTo>
                <a:cubicBezTo>
                  <a:pt x="5510112" y="2418969"/>
                  <a:pt x="5519400" y="2414104"/>
                  <a:pt x="5527365" y="2407467"/>
                </a:cubicBezTo>
                <a:cubicBezTo>
                  <a:pt x="5593791" y="2352112"/>
                  <a:pt x="5514865" y="2407175"/>
                  <a:pt x="5579123" y="2364335"/>
                </a:cubicBezTo>
                <a:lnTo>
                  <a:pt x="5605002" y="2286697"/>
                </a:lnTo>
                <a:cubicBezTo>
                  <a:pt x="5607877" y="2278071"/>
                  <a:pt x="5609562" y="2268951"/>
                  <a:pt x="5613629" y="2260818"/>
                </a:cubicBezTo>
                <a:cubicBezTo>
                  <a:pt x="5619380" y="2249316"/>
                  <a:pt x="5626106" y="2238252"/>
                  <a:pt x="5630882" y="2226312"/>
                </a:cubicBezTo>
                <a:cubicBezTo>
                  <a:pt x="5637636" y="2209427"/>
                  <a:pt x="5638046" y="2189685"/>
                  <a:pt x="5648134" y="2174554"/>
                </a:cubicBezTo>
                <a:cubicBezTo>
                  <a:pt x="5653885" y="2165928"/>
                  <a:pt x="5661176" y="2158149"/>
                  <a:pt x="5665387" y="2148675"/>
                </a:cubicBezTo>
                <a:cubicBezTo>
                  <a:pt x="5684150" y="2106459"/>
                  <a:pt x="5679689" y="2101006"/>
                  <a:pt x="5691267" y="2062411"/>
                </a:cubicBezTo>
                <a:cubicBezTo>
                  <a:pt x="5696493" y="2044992"/>
                  <a:pt x="5708519" y="2010652"/>
                  <a:pt x="5708519" y="2010652"/>
                </a:cubicBezTo>
                <a:cubicBezTo>
                  <a:pt x="5705644" y="1993399"/>
                  <a:pt x="5703323" y="1976045"/>
                  <a:pt x="5699893" y="1958894"/>
                </a:cubicBezTo>
                <a:cubicBezTo>
                  <a:pt x="5693374" y="1926299"/>
                  <a:pt x="5685018" y="1905641"/>
                  <a:pt x="5674014" y="1872629"/>
                </a:cubicBezTo>
                <a:cubicBezTo>
                  <a:pt x="5671138" y="1864003"/>
                  <a:pt x="5670431" y="1854316"/>
                  <a:pt x="5665387" y="1846750"/>
                </a:cubicBezTo>
                <a:lnTo>
                  <a:pt x="5648134" y="1820871"/>
                </a:lnTo>
                <a:cubicBezTo>
                  <a:pt x="5627905" y="1760180"/>
                  <a:pt x="5654234" y="1835104"/>
                  <a:pt x="5622255" y="1760486"/>
                </a:cubicBezTo>
                <a:cubicBezTo>
                  <a:pt x="5618673" y="1752128"/>
                  <a:pt x="5618140" y="1742502"/>
                  <a:pt x="5613629" y="1734607"/>
                </a:cubicBezTo>
                <a:cubicBezTo>
                  <a:pt x="5606496" y="1722124"/>
                  <a:pt x="5596107" y="1711800"/>
                  <a:pt x="5587750" y="1700101"/>
                </a:cubicBezTo>
                <a:cubicBezTo>
                  <a:pt x="5564178" y="1667101"/>
                  <a:pt x="5560846" y="1650535"/>
                  <a:pt x="5518738" y="1622463"/>
                </a:cubicBezTo>
                <a:cubicBezTo>
                  <a:pt x="5501485" y="1610961"/>
                  <a:pt x="5481642" y="1602620"/>
                  <a:pt x="5466980" y="1587958"/>
                </a:cubicBezTo>
                <a:cubicBezTo>
                  <a:pt x="5458354" y="1579331"/>
                  <a:pt x="5450543" y="1569803"/>
                  <a:pt x="5441101" y="1562078"/>
                </a:cubicBezTo>
                <a:cubicBezTo>
                  <a:pt x="5418846" y="1543869"/>
                  <a:pt x="5372089" y="1510320"/>
                  <a:pt x="5372089" y="1510320"/>
                </a:cubicBezTo>
                <a:cubicBezTo>
                  <a:pt x="5355614" y="1460892"/>
                  <a:pt x="5375960" y="1505565"/>
                  <a:pt x="5328957" y="1458562"/>
                </a:cubicBezTo>
                <a:cubicBezTo>
                  <a:pt x="5281953" y="1411558"/>
                  <a:pt x="5326628" y="1431906"/>
                  <a:pt x="5277199" y="1415429"/>
                </a:cubicBezTo>
                <a:cubicBezTo>
                  <a:pt x="5260945" y="1399176"/>
                  <a:pt x="5243676" y="1385291"/>
                  <a:pt x="5234067" y="1363671"/>
                </a:cubicBezTo>
                <a:cubicBezTo>
                  <a:pt x="5226681" y="1347052"/>
                  <a:pt x="5221225" y="1329555"/>
                  <a:pt x="5216814" y="1311912"/>
                </a:cubicBezTo>
                <a:cubicBezTo>
                  <a:pt x="5211063" y="1288908"/>
                  <a:pt x="5210165" y="1264109"/>
                  <a:pt x="5199561" y="1242901"/>
                </a:cubicBezTo>
                <a:cubicBezTo>
                  <a:pt x="5182712" y="1209203"/>
                  <a:pt x="5185377" y="1210967"/>
                  <a:pt x="5165055" y="1182516"/>
                </a:cubicBezTo>
                <a:cubicBezTo>
                  <a:pt x="5156698" y="1170817"/>
                  <a:pt x="5149342" y="1158177"/>
                  <a:pt x="5139176" y="1148011"/>
                </a:cubicBezTo>
                <a:cubicBezTo>
                  <a:pt x="5122454" y="1131289"/>
                  <a:pt x="5108466" y="1129148"/>
                  <a:pt x="5087418" y="1122131"/>
                </a:cubicBezTo>
                <a:cubicBezTo>
                  <a:pt x="5078791" y="1113505"/>
                  <a:pt x="5072130" y="1102305"/>
                  <a:pt x="5061538" y="1096252"/>
                </a:cubicBezTo>
                <a:cubicBezTo>
                  <a:pt x="5051244" y="1090370"/>
                  <a:pt x="5038389" y="1091033"/>
                  <a:pt x="5027033" y="1087626"/>
                </a:cubicBezTo>
                <a:cubicBezTo>
                  <a:pt x="5009614" y="1082400"/>
                  <a:pt x="4992527" y="1076124"/>
                  <a:pt x="4975274" y="1070373"/>
                </a:cubicBezTo>
                <a:lnTo>
                  <a:pt x="4949395" y="1061746"/>
                </a:lnTo>
                <a:lnTo>
                  <a:pt x="4923516" y="1053120"/>
                </a:lnTo>
                <a:cubicBezTo>
                  <a:pt x="4906263" y="1041618"/>
                  <a:pt x="4888346" y="1031055"/>
                  <a:pt x="4871757" y="1018614"/>
                </a:cubicBezTo>
                <a:cubicBezTo>
                  <a:pt x="4838734" y="993847"/>
                  <a:pt x="4839583" y="991269"/>
                  <a:pt x="4802746" y="975482"/>
                </a:cubicBezTo>
                <a:cubicBezTo>
                  <a:pt x="4794388" y="971900"/>
                  <a:pt x="4785610" y="969354"/>
                  <a:pt x="4776867" y="966856"/>
                </a:cubicBezTo>
                <a:cubicBezTo>
                  <a:pt x="4736188" y="955233"/>
                  <a:pt x="4730856" y="956586"/>
                  <a:pt x="4681976" y="949603"/>
                </a:cubicBezTo>
                <a:cubicBezTo>
                  <a:pt x="4662172" y="943002"/>
                  <a:pt x="4629177" y="932567"/>
                  <a:pt x="4612965" y="923724"/>
                </a:cubicBezTo>
                <a:cubicBezTo>
                  <a:pt x="4594761" y="913795"/>
                  <a:pt x="4578459" y="900720"/>
                  <a:pt x="4561206" y="889218"/>
                </a:cubicBezTo>
                <a:cubicBezTo>
                  <a:pt x="4552580" y="883467"/>
                  <a:pt x="4545163" y="875243"/>
                  <a:pt x="4535327" y="871965"/>
                </a:cubicBezTo>
                <a:lnTo>
                  <a:pt x="4509448" y="863339"/>
                </a:lnTo>
                <a:cubicBezTo>
                  <a:pt x="4460536" y="830731"/>
                  <a:pt x="4458657" y="826387"/>
                  <a:pt x="4405931" y="802954"/>
                </a:cubicBezTo>
                <a:cubicBezTo>
                  <a:pt x="4397621" y="799261"/>
                  <a:pt x="4388409" y="797910"/>
                  <a:pt x="4380051" y="794328"/>
                </a:cubicBezTo>
                <a:cubicBezTo>
                  <a:pt x="4368231" y="789263"/>
                  <a:pt x="4356711" y="783455"/>
                  <a:pt x="4345546" y="777075"/>
                </a:cubicBezTo>
                <a:cubicBezTo>
                  <a:pt x="4336544" y="771931"/>
                  <a:pt x="4329141" y="764033"/>
                  <a:pt x="4319667" y="759822"/>
                </a:cubicBezTo>
                <a:cubicBezTo>
                  <a:pt x="4303048" y="752436"/>
                  <a:pt x="4285551" y="746980"/>
                  <a:pt x="4267908" y="742569"/>
                </a:cubicBezTo>
                <a:cubicBezTo>
                  <a:pt x="4256406" y="739694"/>
                  <a:pt x="4244976" y="736515"/>
                  <a:pt x="4233402" y="733943"/>
                </a:cubicBezTo>
                <a:cubicBezTo>
                  <a:pt x="4219089" y="730762"/>
                  <a:pt x="4204494" y="728872"/>
                  <a:pt x="4190270" y="725316"/>
                </a:cubicBezTo>
                <a:cubicBezTo>
                  <a:pt x="4181449" y="723111"/>
                  <a:pt x="4173307" y="718473"/>
                  <a:pt x="4164391" y="716690"/>
                </a:cubicBezTo>
                <a:cubicBezTo>
                  <a:pt x="4009840" y="685779"/>
                  <a:pt x="4171795" y="725010"/>
                  <a:pt x="4069501" y="699437"/>
                </a:cubicBezTo>
                <a:cubicBezTo>
                  <a:pt x="4009116" y="702312"/>
                  <a:pt x="3948799" y="708063"/>
                  <a:pt x="3888346" y="708063"/>
                </a:cubicBezTo>
                <a:cubicBezTo>
                  <a:pt x="3779040" y="708063"/>
                  <a:pt x="3669848" y="699437"/>
                  <a:pt x="3560542" y="699437"/>
                </a:cubicBezTo>
                <a:cubicBezTo>
                  <a:pt x="3508511" y="699437"/>
                  <a:pt x="3434137" y="709846"/>
                  <a:pt x="3379387" y="716690"/>
                </a:cubicBezTo>
                <a:cubicBezTo>
                  <a:pt x="3334410" y="731682"/>
                  <a:pt x="3369112" y="714230"/>
                  <a:pt x="3336255" y="751195"/>
                </a:cubicBezTo>
                <a:cubicBezTo>
                  <a:pt x="3320045" y="769431"/>
                  <a:pt x="3298031" y="782653"/>
                  <a:pt x="3284497" y="802954"/>
                </a:cubicBezTo>
                <a:lnTo>
                  <a:pt x="3249991" y="854712"/>
                </a:lnTo>
                <a:cubicBezTo>
                  <a:pt x="3244240" y="863339"/>
                  <a:pt x="3237375" y="871319"/>
                  <a:pt x="3232738" y="880592"/>
                </a:cubicBezTo>
                <a:cubicBezTo>
                  <a:pt x="3226987" y="892094"/>
                  <a:pt x="3222300" y="904192"/>
                  <a:pt x="3215485" y="915097"/>
                </a:cubicBezTo>
                <a:cubicBezTo>
                  <a:pt x="3207865" y="927289"/>
                  <a:pt x="3197851" y="937824"/>
                  <a:pt x="3189606" y="949603"/>
                </a:cubicBezTo>
                <a:cubicBezTo>
                  <a:pt x="3177715" y="966590"/>
                  <a:pt x="3166603" y="984109"/>
                  <a:pt x="3155101" y="1001362"/>
                </a:cubicBezTo>
                <a:cubicBezTo>
                  <a:pt x="3149350" y="1009988"/>
                  <a:pt x="3144069" y="1018947"/>
                  <a:pt x="3137848" y="1027241"/>
                </a:cubicBezTo>
                <a:cubicBezTo>
                  <a:pt x="3129221" y="1038743"/>
                  <a:pt x="3120213" y="1049968"/>
                  <a:pt x="3111968" y="1061746"/>
                </a:cubicBezTo>
                <a:cubicBezTo>
                  <a:pt x="3100077" y="1078733"/>
                  <a:pt x="3088965" y="1096252"/>
                  <a:pt x="3077463" y="1113505"/>
                </a:cubicBezTo>
                <a:lnTo>
                  <a:pt x="3042957" y="1165263"/>
                </a:lnTo>
                <a:cubicBezTo>
                  <a:pt x="3037206" y="1173890"/>
                  <a:pt x="3033035" y="1183812"/>
                  <a:pt x="3025704" y="1191143"/>
                </a:cubicBezTo>
                <a:cubicBezTo>
                  <a:pt x="3017078" y="1199769"/>
                  <a:pt x="3007315" y="1207392"/>
                  <a:pt x="2999825" y="1217022"/>
                </a:cubicBezTo>
                <a:cubicBezTo>
                  <a:pt x="2987095" y="1233389"/>
                  <a:pt x="2976821" y="1251527"/>
                  <a:pt x="2965319" y="1268780"/>
                </a:cubicBezTo>
                <a:cubicBezTo>
                  <a:pt x="2959568" y="1277406"/>
                  <a:pt x="2955398" y="1287329"/>
                  <a:pt x="2948067" y="1294660"/>
                </a:cubicBezTo>
                <a:lnTo>
                  <a:pt x="2922187" y="1320539"/>
                </a:lnTo>
                <a:cubicBezTo>
                  <a:pt x="2890730" y="1414913"/>
                  <a:pt x="2940898" y="1271969"/>
                  <a:pt x="2896308" y="1372297"/>
                </a:cubicBezTo>
                <a:cubicBezTo>
                  <a:pt x="2888922" y="1388916"/>
                  <a:pt x="2887188" y="1407790"/>
                  <a:pt x="2879055" y="1424056"/>
                </a:cubicBezTo>
                <a:cubicBezTo>
                  <a:pt x="2873304" y="1435558"/>
                  <a:pt x="2868182" y="1447397"/>
                  <a:pt x="2861802" y="1458562"/>
                </a:cubicBezTo>
                <a:cubicBezTo>
                  <a:pt x="2850178" y="1478905"/>
                  <a:pt x="2831907" y="1500415"/>
                  <a:pt x="2818670" y="1518946"/>
                </a:cubicBezTo>
                <a:cubicBezTo>
                  <a:pt x="2812644" y="1527383"/>
                  <a:pt x="2808749" y="1537495"/>
                  <a:pt x="2801418" y="1544826"/>
                </a:cubicBezTo>
                <a:cubicBezTo>
                  <a:pt x="2794087" y="1552157"/>
                  <a:pt x="2784165" y="1556327"/>
                  <a:pt x="2775538" y="1562078"/>
                </a:cubicBezTo>
                <a:cubicBezTo>
                  <a:pt x="2772663" y="1570705"/>
                  <a:pt x="2770979" y="1579825"/>
                  <a:pt x="2766912" y="1587958"/>
                </a:cubicBezTo>
                <a:cubicBezTo>
                  <a:pt x="2758956" y="1603871"/>
                  <a:pt x="2738088" y="1630177"/>
                  <a:pt x="2723780" y="1639716"/>
                </a:cubicBezTo>
                <a:cubicBezTo>
                  <a:pt x="2716214" y="1644760"/>
                  <a:pt x="2706034" y="1644277"/>
                  <a:pt x="2697901" y="1648343"/>
                </a:cubicBezTo>
                <a:cubicBezTo>
                  <a:pt x="2688628" y="1652980"/>
                  <a:pt x="2680648" y="1659844"/>
                  <a:pt x="2672021" y="1665595"/>
                </a:cubicBezTo>
                <a:cubicBezTo>
                  <a:pt x="2639282" y="1714704"/>
                  <a:pt x="2673762" y="1674460"/>
                  <a:pt x="2628889" y="1700101"/>
                </a:cubicBezTo>
                <a:cubicBezTo>
                  <a:pt x="2603069" y="1714855"/>
                  <a:pt x="2588899" y="1731465"/>
                  <a:pt x="2568504" y="1751860"/>
                </a:cubicBezTo>
                <a:cubicBezTo>
                  <a:pt x="2556834" y="1749915"/>
                  <a:pt x="2498614" y="1741624"/>
                  <a:pt x="2482240" y="1734607"/>
                </a:cubicBezTo>
                <a:cubicBezTo>
                  <a:pt x="2472711" y="1730523"/>
                  <a:pt x="2464987" y="1723105"/>
                  <a:pt x="2456361" y="1717354"/>
                </a:cubicBezTo>
                <a:cubicBezTo>
                  <a:pt x="2436129" y="1656663"/>
                  <a:pt x="2462461" y="1731587"/>
                  <a:pt x="2430482" y="1656969"/>
                </a:cubicBezTo>
                <a:cubicBezTo>
                  <a:pt x="2426900" y="1648611"/>
                  <a:pt x="2424731" y="1639716"/>
                  <a:pt x="2421855" y="1631090"/>
                </a:cubicBezTo>
                <a:cubicBezTo>
                  <a:pt x="2418980" y="1602335"/>
                  <a:pt x="2417048" y="1573471"/>
                  <a:pt x="2413229" y="1544826"/>
                </a:cubicBezTo>
                <a:cubicBezTo>
                  <a:pt x="2411291" y="1530293"/>
                  <a:pt x="2406540" y="1516227"/>
                  <a:pt x="2404602" y="1501694"/>
                </a:cubicBezTo>
                <a:cubicBezTo>
                  <a:pt x="2400783" y="1473049"/>
                  <a:pt x="2401302" y="1443832"/>
                  <a:pt x="2395976" y="1415429"/>
                </a:cubicBezTo>
                <a:cubicBezTo>
                  <a:pt x="2389513" y="1380962"/>
                  <a:pt x="2377641" y="1367965"/>
                  <a:pt x="2370097" y="1337792"/>
                </a:cubicBezTo>
                <a:cubicBezTo>
                  <a:pt x="2357060" y="1285647"/>
                  <a:pt x="2365217" y="1314527"/>
                  <a:pt x="2344218" y="1251528"/>
                </a:cubicBezTo>
                <a:cubicBezTo>
                  <a:pt x="2341342" y="1242901"/>
                  <a:pt x="2340635" y="1233214"/>
                  <a:pt x="2335591" y="1225648"/>
                </a:cubicBezTo>
                <a:lnTo>
                  <a:pt x="2318338" y="1199769"/>
                </a:lnTo>
                <a:cubicBezTo>
                  <a:pt x="2311675" y="1179779"/>
                  <a:pt x="2305251" y="1156440"/>
                  <a:pt x="2292459" y="1139384"/>
                </a:cubicBezTo>
                <a:cubicBezTo>
                  <a:pt x="2282699" y="1126371"/>
                  <a:pt x="2268664" y="1117120"/>
                  <a:pt x="2257953" y="1104878"/>
                </a:cubicBezTo>
                <a:cubicBezTo>
                  <a:pt x="2248486" y="1094058"/>
                  <a:pt x="2240431" y="1082072"/>
                  <a:pt x="2232074" y="1070373"/>
                </a:cubicBezTo>
                <a:cubicBezTo>
                  <a:pt x="2226048" y="1061937"/>
                  <a:pt x="2222152" y="1051825"/>
                  <a:pt x="2214821" y="1044494"/>
                </a:cubicBezTo>
                <a:cubicBezTo>
                  <a:pt x="2207490" y="1037163"/>
                  <a:pt x="2196907" y="1033878"/>
                  <a:pt x="2188942" y="1027241"/>
                </a:cubicBezTo>
                <a:cubicBezTo>
                  <a:pt x="2145864" y="991342"/>
                  <a:pt x="2182664" y="1007896"/>
                  <a:pt x="2137184" y="992735"/>
                </a:cubicBezTo>
                <a:cubicBezTo>
                  <a:pt x="2128557" y="984109"/>
                  <a:pt x="2120676" y="974666"/>
                  <a:pt x="2111304" y="966856"/>
                </a:cubicBezTo>
                <a:cubicBezTo>
                  <a:pt x="2103339" y="960219"/>
                  <a:pt x="2092252" y="957405"/>
                  <a:pt x="2085425" y="949603"/>
                </a:cubicBezTo>
                <a:cubicBezTo>
                  <a:pt x="2045168" y="903595"/>
                  <a:pt x="2068172" y="902159"/>
                  <a:pt x="2025040" y="880592"/>
                </a:cubicBezTo>
                <a:cubicBezTo>
                  <a:pt x="2016907" y="876525"/>
                  <a:pt x="2007787" y="874841"/>
                  <a:pt x="1999161" y="871965"/>
                </a:cubicBezTo>
                <a:cubicBezTo>
                  <a:pt x="1993410" y="860463"/>
                  <a:pt x="1991001" y="846553"/>
                  <a:pt x="1981908" y="837460"/>
                </a:cubicBezTo>
                <a:cubicBezTo>
                  <a:pt x="1970052" y="825604"/>
                  <a:pt x="1952994" y="820466"/>
                  <a:pt x="1938776" y="811580"/>
                </a:cubicBezTo>
                <a:cubicBezTo>
                  <a:pt x="1929984" y="806085"/>
                  <a:pt x="1920861" y="800965"/>
                  <a:pt x="1912897" y="794328"/>
                </a:cubicBezTo>
                <a:cubicBezTo>
                  <a:pt x="1831809" y="726754"/>
                  <a:pt x="1966085" y="821160"/>
                  <a:pt x="1835259" y="733943"/>
                </a:cubicBezTo>
                <a:cubicBezTo>
                  <a:pt x="1826633" y="728192"/>
                  <a:pt x="1819216" y="719969"/>
                  <a:pt x="1809380" y="716690"/>
                </a:cubicBezTo>
                <a:cubicBezTo>
                  <a:pt x="1800754" y="713814"/>
                  <a:pt x="1791634" y="712129"/>
                  <a:pt x="1783501" y="708063"/>
                </a:cubicBezTo>
                <a:cubicBezTo>
                  <a:pt x="1749580" y="691103"/>
                  <a:pt x="1767873" y="689410"/>
                  <a:pt x="1731742" y="682184"/>
                </a:cubicBezTo>
                <a:cubicBezTo>
                  <a:pt x="1711804" y="678196"/>
                  <a:pt x="1691485" y="676433"/>
                  <a:pt x="1671357" y="673558"/>
                </a:cubicBezTo>
                <a:cubicBezTo>
                  <a:pt x="1597206" y="624123"/>
                  <a:pt x="1691016" y="683386"/>
                  <a:pt x="1619599" y="647678"/>
                </a:cubicBezTo>
                <a:cubicBezTo>
                  <a:pt x="1573949" y="624854"/>
                  <a:pt x="1612368" y="636352"/>
                  <a:pt x="1567840" y="604546"/>
                </a:cubicBezTo>
                <a:cubicBezTo>
                  <a:pt x="1525963" y="574634"/>
                  <a:pt x="1544995" y="597438"/>
                  <a:pt x="1507455" y="578667"/>
                </a:cubicBezTo>
                <a:cubicBezTo>
                  <a:pt x="1498182" y="574030"/>
                  <a:pt x="1491050" y="565625"/>
                  <a:pt x="1481576" y="561414"/>
                </a:cubicBezTo>
                <a:cubicBezTo>
                  <a:pt x="1464958" y="554028"/>
                  <a:pt x="1447071" y="549913"/>
                  <a:pt x="1429818" y="544162"/>
                </a:cubicBezTo>
                <a:lnTo>
                  <a:pt x="1352180" y="518282"/>
                </a:lnTo>
                <a:lnTo>
                  <a:pt x="1326301" y="509656"/>
                </a:lnTo>
                <a:cubicBezTo>
                  <a:pt x="1317674" y="503905"/>
                  <a:pt x="1309694" y="497040"/>
                  <a:pt x="1300421" y="492403"/>
                </a:cubicBezTo>
                <a:cubicBezTo>
                  <a:pt x="1277121" y="480753"/>
                  <a:pt x="1246633" y="480450"/>
                  <a:pt x="1222784" y="475150"/>
                </a:cubicBezTo>
                <a:cubicBezTo>
                  <a:pt x="1213907" y="473177"/>
                  <a:pt x="1205821" y="468307"/>
                  <a:pt x="1196904" y="466524"/>
                </a:cubicBezTo>
                <a:cubicBezTo>
                  <a:pt x="1162602" y="459664"/>
                  <a:pt x="1093387" y="449271"/>
                  <a:pt x="1093387" y="449271"/>
                </a:cubicBezTo>
                <a:lnTo>
                  <a:pt x="1015750" y="423392"/>
                </a:lnTo>
                <a:lnTo>
                  <a:pt x="989870" y="414765"/>
                </a:lnTo>
                <a:lnTo>
                  <a:pt x="963991" y="406139"/>
                </a:lnTo>
                <a:cubicBezTo>
                  <a:pt x="943706" y="375711"/>
                  <a:pt x="954809" y="380893"/>
                  <a:pt x="920859" y="371633"/>
                </a:cubicBezTo>
                <a:cubicBezTo>
                  <a:pt x="897983" y="365394"/>
                  <a:pt x="851848" y="354380"/>
                  <a:pt x="851848" y="354380"/>
                </a:cubicBezTo>
                <a:cubicBezTo>
                  <a:pt x="834595" y="342878"/>
                  <a:pt x="819760" y="326432"/>
                  <a:pt x="800089" y="319875"/>
                </a:cubicBezTo>
                <a:lnTo>
                  <a:pt x="748331" y="302622"/>
                </a:lnTo>
                <a:lnTo>
                  <a:pt x="696572" y="268116"/>
                </a:lnTo>
                <a:cubicBezTo>
                  <a:pt x="687946" y="262365"/>
                  <a:pt x="680529" y="254141"/>
                  <a:pt x="670693" y="250863"/>
                </a:cubicBezTo>
                <a:lnTo>
                  <a:pt x="644814" y="242237"/>
                </a:lnTo>
                <a:cubicBezTo>
                  <a:pt x="636187" y="236486"/>
                  <a:pt x="628408" y="229195"/>
                  <a:pt x="618934" y="224984"/>
                </a:cubicBezTo>
                <a:cubicBezTo>
                  <a:pt x="602315" y="217598"/>
                  <a:pt x="567176" y="207731"/>
                  <a:pt x="567176" y="207731"/>
                </a:cubicBezTo>
                <a:cubicBezTo>
                  <a:pt x="555674" y="199105"/>
                  <a:pt x="545530" y="188282"/>
                  <a:pt x="532670" y="181852"/>
                </a:cubicBezTo>
                <a:cubicBezTo>
                  <a:pt x="532661" y="181847"/>
                  <a:pt x="467977" y="160288"/>
                  <a:pt x="455033" y="155973"/>
                </a:cubicBezTo>
                <a:lnTo>
                  <a:pt x="429153" y="147346"/>
                </a:lnTo>
                <a:lnTo>
                  <a:pt x="403274" y="138720"/>
                </a:lnTo>
                <a:cubicBezTo>
                  <a:pt x="394648" y="132969"/>
                  <a:pt x="386668" y="126104"/>
                  <a:pt x="377395" y="121467"/>
                </a:cubicBezTo>
                <a:cubicBezTo>
                  <a:pt x="369262" y="117401"/>
                  <a:pt x="360259" y="115339"/>
                  <a:pt x="351516" y="112841"/>
                </a:cubicBezTo>
                <a:cubicBezTo>
                  <a:pt x="323080" y="104716"/>
                  <a:pt x="303538" y="101520"/>
                  <a:pt x="273878" y="95588"/>
                </a:cubicBezTo>
                <a:cubicBezTo>
                  <a:pt x="232868" y="68247"/>
                  <a:pt x="257834" y="81613"/>
                  <a:pt x="196240" y="61082"/>
                </a:cubicBezTo>
                <a:lnTo>
                  <a:pt x="170361" y="52456"/>
                </a:lnTo>
                <a:cubicBezTo>
                  <a:pt x="136373" y="29797"/>
                  <a:pt x="141999" y="30269"/>
                  <a:pt x="92723" y="17950"/>
                </a:cubicBezTo>
                <a:cubicBezTo>
                  <a:pt x="20923" y="0"/>
                  <a:pt x="0" y="697"/>
                  <a:pt x="32338" y="697"/>
                </a:cubicBezTo>
              </a:path>
            </a:pathLst>
          </a:custGeom>
          <a:solidFill>
            <a:schemeClr val="accent1">
              <a:alpha val="28000"/>
            </a:schemeClr>
          </a:solidFill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6444208" y="4221088"/>
            <a:ext cx="2376264" cy="400110"/>
          </a:xfrm>
          <a:custGeom>
            <a:avLst/>
            <a:gdLst>
              <a:gd name="connsiteX0" fmla="*/ 0 w 2376264"/>
              <a:gd name="connsiteY0" fmla="*/ 0 h 400110"/>
              <a:gd name="connsiteX1" fmla="*/ 2376264 w 2376264"/>
              <a:gd name="connsiteY1" fmla="*/ 0 h 400110"/>
              <a:gd name="connsiteX2" fmla="*/ 2376264 w 2376264"/>
              <a:gd name="connsiteY2" fmla="*/ 400110 h 400110"/>
              <a:gd name="connsiteX3" fmla="*/ 0 w 2376264"/>
              <a:gd name="connsiteY3" fmla="*/ 400110 h 400110"/>
              <a:gd name="connsiteX4" fmla="*/ 0 w 237626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64" h="400110">
                <a:moveTo>
                  <a:pt x="0" y="0"/>
                </a:moveTo>
                <a:lnTo>
                  <a:pt x="2376264" y="0"/>
                </a:lnTo>
                <a:lnTo>
                  <a:pt x="2376264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BAPURE</a:t>
            </a:r>
            <a:endParaRPr lang="es-ES_tradnl" sz="2000" b="1" dirty="0"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108520" y="908720"/>
            <a:ext cx="1691680" cy="707886"/>
          </a:xfrm>
          <a:custGeom>
            <a:avLst/>
            <a:gdLst>
              <a:gd name="connsiteX0" fmla="*/ 0 w 2376264"/>
              <a:gd name="connsiteY0" fmla="*/ 0 h 400110"/>
              <a:gd name="connsiteX1" fmla="*/ 2376264 w 2376264"/>
              <a:gd name="connsiteY1" fmla="*/ 0 h 400110"/>
              <a:gd name="connsiteX2" fmla="*/ 2376264 w 2376264"/>
              <a:gd name="connsiteY2" fmla="*/ 400110 h 400110"/>
              <a:gd name="connsiteX3" fmla="*/ 0 w 2376264"/>
              <a:gd name="connsiteY3" fmla="*/ 400110 h 400110"/>
              <a:gd name="connsiteX4" fmla="*/ 0 w 237626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64" h="400110">
                <a:moveTo>
                  <a:pt x="0" y="0"/>
                </a:moveTo>
                <a:lnTo>
                  <a:pt x="2376264" y="0"/>
                </a:lnTo>
                <a:lnTo>
                  <a:pt x="2376264" y="400110"/>
                </a:lnTo>
                <a:lnTo>
                  <a:pt x="0" y="4001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BARINAS </a:t>
            </a:r>
            <a:r>
              <a:rPr lang="es-ES_tradnl" sz="20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NORTE</a:t>
            </a:r>
            <a:endParaRPr lang="es-ES_tradnl" sz="20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7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98610"/>
              </p:ext>
            </p:extLst>
          </p:nvPr>
        </p:nvGraphicFramePr>
        <p:xfrm>
          <a:off x="93214" y="116632"/>
          <a:ext cx="894328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19"/>
                <a:gridCol w="2239399"/>
                <a:gridCol w="2808313"/>
                <a:gridCol w="3168351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/>
                        <a:t>MISIÓN VENEZOLANA DE LOS LLANOS OCCIDENTALES</a:t>
                      </a:r>
                      <a:endParaRPr lang="es-ES_tradnl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/>
                        <a:t>DISTRIBUCIÓN  POR ZONA Y POR DISTRITAL</a:t>
                      </a:r>
                      <a:endParaRPr lang="es-ES_tradnl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/>
                        <a:t>Nº</a:t>
                      </a:r>
                      <a:endParaRPr lang="es-ES_tradn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DISTRITO ANTIGUO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ZONA/DISTRITO NUEVO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PASTOR/MINISTRO</a:t>
                      </a:r>
                      <a:endParaRPr lang="es-ES_tradn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ACARIGUA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2" action="ppaction://hlinksldjump"/>
                        </a:rPr>
                        <a:t>Portuguesa Noreste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Elí Sanguino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ACARIGUA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2" action="ppaction://hlinksldjump"/>
                        </a:rPr>
                        <a:t>Portuguesa Noreste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Hector Tovar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TURÉN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3" action="ppaction://hlinksldjump"/>
                        </a:rPr>
                        <a:t>Portuguesa Noreste III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Segundo Linares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3" action="ppaction://hlinksldjump"/>
                        </a:rPr>
                        <a:t>Portuguesa Centro Sur I</a:t>
                      </a:r>
                      <a:endParaRPr lang="es-ES_tradnl" sz="18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José Luis Vásquez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PORTUGUESA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Portuguesa Centro Sur I </a:t>
                      </a: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Wilfredo Villamizar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GUANARE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Portuguesa Oeste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Carlos Torrealba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PORTUGUESA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Portuguesa  Oeste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</a:t>
                      </a:r>
                      <a:r>
                        <a:rPr lang="es-ES_tradnl" sz="1800" b="1" dirty="0" err="1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Kreisler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Gamboa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BAPURE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Bapure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Richard Adams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Barinas Norte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Daniel Carvajal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V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Barinas Norte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Giovanni Bolívar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11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Barinas Centro 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Jesús Hernández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12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III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Barinas Centro 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Larry Yunni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13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IV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Barinas Centro III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Pr. José Vizcaya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14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VI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Barinas 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Suroeste 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Neptalí Chiquillo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15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VII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Barinas 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Suroeste </a:t>
                      </a: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II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Min. Euclides Colmenares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4608512" y="3501008"/>
            <a:ext cx="4572000" cy="3294850"/>
            <a:chOff x="1403648" y="0"/>
            <a:chExt cx="6912768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Forma libre"/>
            <p:cNvSpPr/>
            <p:nvPr/>
          </p:nvSpPr>
          <p:spPr>
            <a:xfrm>
              <a:off x="3692664" y="108036"/>
              <a:ext cx="3774778" cy="4448166"/>
            </a:xfrm>
            <a:custGeom>
              <a:avLst/>
              <a:gdLst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339383 w 3774778"/>
                <a:gd name="connsiteY123" fmla="*/ 3912782 h 4295554"/>
                <a:gd name="connsiteX124" fmla="*/ 2318118 w 3774778"/>
                <a:gd name="connsiteY124" fmla="*/ 3880884 h 4295554"/>
                <a:gd name="connsiteX125" fmla="*/ 2286220 w 3774778"/>
                <a:gd name="connsiteY125" fmla="*/ 3859619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286220 w 3774778"/>
                <a:gd name="connsiteY125" fmla="*/ 3859619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403103 w 3774778"/>
                <a:gd name="connsiteY51" fmla="*/ 295919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86760 w 3774778"/>
                <a:gd name="connsiteY29" fmla="*/ 269571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50555 w 3774778"/>
                <a:gd name="connsiteY32" fmla="*/ 205775 h 4448166"/>
                <a:gd name="connsiteX33" fmla="*/ 1361187 w 3774778"/>
                <a:gd name="connsiteY33" fmla="*/ 503487 h 4448166"/>
                <a:gd name="connsiteX34" fmla="*/ 1403718 w 3774778"/>
                <a:gd name="connsiteY34" fmla="*/ 599180 h 4448166"/>
                <a:gd name="connsiteX35" fmla="*/ 1435615 w 3774778"/>
                <a:gd name="connsiteY35" fmla="*/ 620445 h 4448166"/>
                <a:gd name="connsiteX36" fmla="*/ 1456880 w 3774778"/>
                <a:gd name="connsiteY36" fmla="*/ 652343 h 4448166"/>
                <a:gd name="connsiteX37" fmla="*/ 1488778 w 3774778"/>
                <a:gd name="connsiteY37" fmla="*/ 662975 h 4448166"/>
                <a:gd name="connsiteX38" fmla="*/ 1531308 w 3774778"/>
                <a:gd name="connsiteY38" fmla="*/ 726771 h 4448166"/>
                <a:gd name="connsiteX39" fmla="*/ 1552574 w 3774778"/>
                <a:gd name="connsiteY39" fmla="*/ 748036 h 4448166"/>
                <a:gd name="connsiteX40" fmla="*/ 1573839 w 3774778"/>
                <a:gd name="connsiteY40" fmla="*/ 779933 h 4448166"/>
                <a:gd name="connsiteX41" fmla="*/ 1637634 w 3774778"/>
                <a:gd name="connsiteY41" fmla="*/ 801199 h 4448166"/>
                <a:gd name="connsiteX42" fmla="*/ 1754592 w 3774778"/>
                <a:gd name="connsiteY42" fmla="*/ 790566 h 4448166"/>
                <a:gd name="connsiteX43" fmla="*/ 1818387 w 3774778"/>
                <a:gd name="connsiteY43" fmla="*/ 769301 h 4448166"/>
                <a:gd name="connsiteX44" fmla="*/ 1935346 w 3774778"/>
                <a:gd name="connsiteY44" fmla="*/ 758668 h 4448166"/>
                <a:gd name="connsiteX45" fmla="*/ 1999141 w 3774778"/>
                <a:gd name="connsiteY45" fmla="*/ 726771 h 4448166"/>
                <a:gd name="connsiteX46" fmla="*/ 2052304 w 3774778"/>
                <a:gd name="connsiteY46" fmla="*/ 684240 h 4448166"/>
                <a:gd name="connsiteX47" fmla="*/ 2158629 w 3774778"/>
                <a:gd name="connsiteY47" fmla="*/ 599180 h 4448166"/>
                <a:gd name="connsiteX48" fmla="*/ 2190527 w 3774778"/>
                <a:gd name="connsiteY48" fmla="*/ 588547 h 4448166"/>
                <a:gd name="connsiteX49" fmla="*/ 2275587 w 3774778"/>
                <a:gd name="connsiteY49" fmla="*/ 567282 h 4448166"/>
                <a:gd name="connsiteX50" fmla="*/ 2328750 w 3774778"/>
                <a:gd name="connsiteY50" fmla="*/ 524752 h 4448166"/>
                <a:gd name="connsiteX51" fmla="*/ 2403103 w 3774778"/>
                <a:gd name="connsiteY51" fmla="*/ 448531 h 4448166"/>
                <a:gd name="connsiteX52" fmla="*/ 2403178 w 3774778"/>
                <a:gd name="connsiteY52" fmla="*/ 631078 h 4448166"/>
                <a:gd name="connsiteX53" fmla="*/ 2413811 w 3774778"/>
                <a:gd name="connsiteY53" fmla="*/ 662975 h 4448166"/>
                <a:gd name="connsiteX54" fmla="*/ 2424443 w 3774778"/>
                <a:gd name="connsiteY54" fmla="*/ 694873 h 4448166"/>
                <a:gd name="connsiteX55" fmla="*/ 2445708 w 3774778"/>
                <a:gd name="connsiteY55" fmla="*/ 726771 h 4448166"/>
                <a:gd name="connsiteX56" fmla="*/ 2466974 w 3774778"/>
                <a:gd name="connsiteY56" fmla="*/ 790566 h 4448166"/>
                <a:gd name="connsiteX57" fmla="*/ 2477606 w 3774778"/>
                <a:gd name="connsiteY57" fmla="*/ 822464 h 4448166"/>
                <a:gd name="connsiteX58" fmla="*/ 2541401 w 3774778"/>
                <a:gd name="connsiteY58" fmla="*/ 918157 h 4448166"/>
                <a:gd name="connsiteX59" fmla="*/ 2562667 w 3774778"/>
                <a:gd name="connsiteY59" fmla="*/ 950054 h 4448166"/>
                <a:gd name="connsiteX60" fmla="*/ 2615829 w 3774778"/>
                <a:gd name="connsiteY60" fmla="*/ 1045747 h 4448166"/>
                <a:gd name="connsiteX61" fmla="*/ 2637094 w 3774778"/>
                <a:gd name="connsiteY61" fmla="*/ 1077645 h 4448166"/>
                <a:gd name="connsiteX62" fmla="*/ 2658360 w 3774778"/>
                <a:gd name="connsiteY62" fmla="*/ 1098910 h 4448166"/>
                <a:gd name="connsiteX63" fmla="*/ 2700890 w 3774778"/>
                <a:gd name="connsiteY63" fmla="*/ 1162706 h 4448166"/>
                <a:gd name="connsiteX64" fmla="*/ 2732787 w 3774778"/>
                <a:gd name="connsiteY64" fmla="*/ 1258399 h 4448166"/>
                <a:gd name="connsiteX65" fmla="*/ 2743420 w 3774778"/>
                <a:gd name="connsiteY65" fmla="*/ 1290296 h 4448166"/>
                <a:gd name="connsiteX66" fmla="*/ 2754053 w 3774778"/>
                <a:gd name="connsiteY66" fmla="*/ 1322194 h 4448166"/>
                <a:gd name="connsiteX67" fmla="*/ 2764685 w 3774778"/>
                <a:gd name="connsiteY67" fmla="*/ 1630538 h 4448166"/>
                <a:gd name="connsiteX68" fmla="*/ 2785950 w 3774778"/>
                <a:gd name="connsiteY68" fmla="*/ 1694333 h 4448166"/>
                <a:gd name="connsiteX69" fmla="*/ 2807215 w 3774778"/>
                <a:gd name="connsiteY69" fmla="*/ 1726231 h 4448166"/>
                <a:gd name="connsiteX70" fmla="*/ 2828480 w 3774778"/>
                <a:gd name="connsiteY70" fmla="*/ 1800659 h 4448166"/>
                <a:gd name="connsiteX71" fmla="*/ 2849746 w 3774778"/>
                <a:gd name="connsiteY71" fmla="*/ 1821924 h 4448166"/>
                <a:gd name="connsiteX72" fmla="*/ 2871011 w 3774778"/>
                <a:gd name="connsiteY72" fmla="*/ 1853822 h 4448166"/>
                <a:gd name="connsiteX73" fmla="*/ 2945439 w 3774778"/>
                <a:gd name="connsiteY73" fmla="*/ 1928250 h 4448166"/>
                <a:gd name="connsiteX74" fmla="*/ 2977336 w 3774778"/>
                <a:gd name="connsiteY74" fmla="*/ 1960147 h 4448166"/>
                <a:gd name="connsiteX75" fmla="*/ 3041132 w 3774778"/>
                <a:gd name="connsiteY75" fmla="*/ 1992045 h 4448166"/>
                <a:gd name="connsiteX76" fmla="*/ 3104927 w 3774778"/>
                <a:gd name="connsiteY76" fmla="*/ 2055840 h 4448166"/>
                <a:gd name="connsiteX77" fmla="*/ 3126192 w 3774778"/>
                <a:gd name="connsiteY77" fmla="*/ 2077106 h 4448166"/>
                <a:gd name="connsiteX78" fmla="*/ 3158090 w 3774778"/>
                <a:gd name="connsiteY78" fmla="*/ 2098371 h 4448166"/>
                <a:gd name="connsiteX79" fmla="*/ 3179355 w 3774778"/>
                <a:gd name="connsiteY79" fmla="*/ 2130268 h 4448166"/>
                <a:gd name="connsiteX80" fmla="*/ 3243150 w 3774778"/>
                <a:gd name="connsiteY80" fmla="*/ 2172799 h 4448166"/>
                <a:gd name="connsiteX81" fmla="*/ 3275048 w 3774778"/>
                <a:gd name="connsiteY81" fmla="*/ 2194064 h 4448166"/>
                <a:gd name="connsiteX82" fmla="*/ 3306946 w 3774778"/>
                <a:gd name="connsiteY82" fmla="*/ 2225961 h 4448166"/>
                <a:gd name="connsiteX83" fmla="*/ 3381374 w 3774778"/>
                <a:gd name="connsiteY83" fmla="*/ 2257859 h 4448166"/>
                <a:gd name="connsiteX84" fmla="*/ 3392006 w 3774778"/>
                <a:gd name="connsiteY84" fmla="*/ 2289757 h 4448166"/>
                <a:gd name="connsiteX85" fmla="*/ 3455801 w 3774778"/>
                <a:gd name="connsiteY85" fmla="*/ 2321654 h 4448166"/>
                <a:gd name="connsiteX86" fmla="*/ 3583392 w 3774778"/>
                <a:gd name="connsiteY86" fmla="*/ 2385450 h 4448166"/>
                <a:gd name="connsiteX87" fmla="*/ 3615290 w 3774778"/>
                <a:gd name="connsiteY87" fmla="*/ 2396082 h 4448166"/>
                <a:gd name="connsiteX88" fmla="*/ 3700350 w 3774778"/>
                <a:gd name="connsiteY88" fmla="*/ 2459878 h 4448166"/>
                <a:gd name="connsiteX89" fmla="*/ 3742880 w 3774778"/>
                <a:gd name="connsiteY89" fmla="*/ 2523673 h 4448166"/>
                <a:gd name="connsiteX90" fmla="*/ 3721615 w 3774778"/>
                <a:gd name="connsiteY90" fmla="*/ 2608733 h 4448166"/>
                <a:gd name="connsiteX91" fmla="*/ 3710983 w 3774778"/>
                <a:gd name="connsiteY91" fmla="*/ 2651264 h 4448166"/>
                <a:gd name="connsiteX92" fmla="*/ 3689718 w 3774778"/>
                <a:gd name="connsiteY92" fmla="*/ 2810752 h 4448166"/>
                <a:gd name="connsiteX93" fmla="*/ 3679085 w 3774778"/>
                <a:gd name="connsiteY93" fmla="*/ 3034036 h 4448166"/>
                <a:gd name="connsiteX94" fmla="*/ 3668453 w 3774778"/>
                <a:gd name="connsiteY94" fmla="*/ 3129729 h 4448166"/>
                <a:gd name="connsiteX95" fmla="*/ 3647187 w 3774778"/>
                <a:gd name="connsiteY95" fmla="*/ 3193524 h 4448166"/>
                <a:gd name="connsiteX96" fmla="*/ 3657820 w 3774778"/>
                <a:gd name="connsiteY96" fmla="*/ 3321115 h 4448166"/>
                <a:gd name="connsiteX97" fmla="*/ 3679085 w 3774778"/>
                <a:gd name="connsiteY97" fmla="*/ 3384910 h 4448166"/>
                <a:gd name="connsiteX98" fmla="*/ 3710983 w 3774778"/>
                <a:gd name="connsiteY98" fmla="*/ 3448706 h 4448166"/>
                <a:gd name="connsiteX99" fmla="*/ 3753513 w 3774778"/>
                <a:gd name="connsiteY99" fmla="*/ 3544399 h 4448166"/>
                <a:gd name="connsiteX100" fmla="*/ 3764146 w 3774778"/>
                <a:gd name="connsiteY100" fmla="*/ 3640092 h 4448166"/>
                <a:gd name="connsiteX101" fmla="*/ 3774778 w 3774778"/>
                <a:gd name="connsiteY101" fmla="*/ 3671989 h 4448166"/>
                <a:gd name="connsiteX102" fmla="*/ 3764146 w 3774778"/>
                <a:gd name="connsiteY102" fmla="*/ 3937803 h 4448166"/>
                <a:gd name="connsiteX103" fmla="*/ 3742880 w 3774778"/>
                <a:gd name="connsiteY103" fmla="*/ 4118557 h 4448166"/>
                <a:gd name="connsiteX104" fmla="*/ 3732248 w 3774778"/>
                <a:gd name="connsiteY104" fmla="*/ 4182352 h 4448166"/>
                <a:gd name="connsiteX105" fmla="*/ 3657820 w 3774778"/>
                <a:gd name="connsiteY105" fmla="*/ 4267412 h 4448166"/>
                <a:gd name="connsiteX106" fmla="*/ 3636555 w 3774778"/>
                <a:gd name="connsiteY106" fmla="*/ 4288678 h 4448166"/>
                <a:gd name="connsiteX107" fmla="*/ 3540862 w 3774778"/>
                <a:gd name="connsiteY107" fmla="*/ 4341840 h 4448166"/>
                <a:gd name="connsiteX108" fmla="*/ 3487699 w 3774778"/>
                <a:gd name="connsiteY108" fmla="*/ 4373738 h 4448166"/>
                <a:gd name="connsiteX109" fmla="*/ 3455801 w 3774778"/>
                <a:gd name="connsiteY109" fmla="*/ 4395003 h 4448166"/>
                <a:gd name="connsiteX110" fmla="*/ 3423904 w 3774778"/>
                <a:gd name="connsiteY110" fmla="*/ 4405636 h 4448166"/>
                <a:gd name="connsiteX111" fmla="*/ 3392006 w 3774778"/>
                <a:gd name="connsiteY111" fmla="*/ 4426901 h 4448166"/>
                <a:gd name="connsiteX112" fmla="*/ 3296313 w 3774778"/>
                <a:gd name="connsiteY112" fmla="*/ 4448166 h 4448166"/>
                <a:gd name="connsiteX113" fmla="*/ 2892276 w 3774778"/>
                <a:gd name="connsiteY113" fmla="*/ 4426901 h 4448166"/>
                <a:gd name="connsiteX114" fmla="*/ 2860378 w 3774778"/>
                <a:gd name="connsiteY114" fmla="*/ 4416268 h 4448166"/>
                <a:gd name="connsiteX115" fmla="*/ 2754053 w 3774778"/>
                <a:gd name="connsiteY115" fmla="*/ 4395003 h 4448166"/>
                <a:gd name="connsiteX116" fmla="*/ 2690257 w 3774778"/>
                <a:gd name="connsiteY116" fmla="*/ 4373738 h 4448166"/>
                <a:gd name="connsiteX117" fmla="*/ 2583932 w 3774778"/>
                <a:gd name="connsiteY117" fmla="*/ 4341840 h 4448166"/>
                <a:gd name="connsiteX118" fmla="*/ 2520136 w 3774778"/>
                <a:gd name="connsiteY118" fmla="*/ 4320575 h 4448166"/>
                <a:gd name="connsiteX119" fmla="*/ 2488239 w 3774778"/>
                <a:gd name="connsiteY119" fmla="*/ 4309943 h 4448166"/>
                <a:gd name="connsiteX120" fmla="*/ 2435076 w 3774778"/>
                <a:gd name="connsiteY120" fmla="*/ 4267412 h 4448166"/>
                <a:gd name="connsiteX121" fmla="*/ 2403103 w 3774778"/>
                <a:gd name="connsiteY121" fmla="*/ 4192947 h 4448166"/>
                <a:gd name="connsiteX122" fmla="*/ 2259087 w 3774778"/>
                <a:gd name="connsiteY122" fmla="*/ 4120939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403103 w 3774778"/>
                <a:gd name="connsiteY125" fmla="*/ 4264955 h 4448166"/>
                <a:gd name="connsiteX126" fmla="*/ 2243690 w 3774778"/>
                <a:gd name="connsiteY126" fmla="*/ 3948436 h 4448166"/>
                <a:gd name="connsiteX127" fmla="*/ 2222425 w 3774778"/>
                <a:gd name="connsiteY127" fmla="*/ 3916538 h 4448166"/>
                <a:gd name="connsiteX128" fmla="*/ 2169262 w 3774778"/>
                <a:gd name="connsiteY128" fmla="*/ 3810212 h 4448166"/>
                <a:gd name="connsiteX129" fmla="*/ 2126732 w 3774778"/>
                <a:gd name="connsiteY129" fmla="*/ 3788947 h 4448166"/>
                <a:gd name="connsiteX130" fmla="*/ 2105467 w 3774778"/>
                <a:gd name="connsiteY130" fmla="*/ 3757050 h 4448166"/>
                <a:gd name="connsiteX131" fmla="*/ 2062936 w 3774778"/>
                <a:gd name="connsiteY131" fmla="*/ 3714519 h 4448166"/>
                <a:gd name="connsiteX132" fmla="*/ 2052304 w 3774778"/>
                <a:gd name="connsiteY132" fmla="*/ 3682622 h 4448166"/>
                <a:gd name="connsiteX133" fmla="*/ 2020406 w 3774778"/>
                <a:gd name="connsiteY133" fmla="*/ 3661357 h 4448166"/>
                <a:gd name="connsiteX134" fmla="*/ 1945978 w 3774778"/>
                <a:gd name="connsiteY134" fmla="*/ 3608194 h 4448166"/>
                <a:gd name="connsiteX135" fmla="*/ 1903448 w 3774778"/>
                <a:gd name="connsiteY135" fmla="*/ 3544399 h 4448166"/>
                <a:gd name="connsiteX136" fmla="*/ 1892815 w 3774778"/>
                <a:gd name="connsiteY136" fmla="*/ 3512501 h 4448166"/>
                <a:gd name="connsiteX137" fmla="*/ 1860918 w 3774778"/>
                <a:gd name="connsiteY137" fmla="*/ 3480603 h 4448166"/>
                <a:gd name="connsiteX138" fmla="*/ 1839653 w 3774778"/>
                <a:gd name="connsiteY138" fmla="*/ 3448706 h 4448166"/>
                <a:gd name="connsiteX139" fmla="*/ 1786490 w 3774778"/>
                <a:gd name="connsiteY139" fmla="*/ 3406175 h 4448166"/>
                <a:gd name="connsiteX140" fmla="*/ 1765225 w 3774778"/>
                <a:gd name="connsiteY140" fmla="*/ 3342380 h 4448166"/>
                <a:gd name="connsiteX141" fmla="*/ 1722694 w 3774778"/>
                <a:gd name="connsiteY141" fmla="*/ 3289217 h 4448166"/>
                <a:gd name="connsiteX142" fmla="*/ 1690797 w 3774778"/>
                <a:gd name="connsiteY142" fmla="*/ 3246687 h 4448166"/>
                <a:gd name="connsiteX143" fmla="*/ 1658899 w 3774778"/>
                <a:gd name="connsiteY143" fmla="*/ 3214789 h 4448166"/>
                <a:gd name="connsiteX144" fmla="*/ 1605736 w 3774778"/>
                <a:gd name="connsiteY144" fmla="*/ 3172259 h 4448166"/>
                <a:gd name="connsiteX145" fmla="*/ 1563206 w 3774778"/>
                <a:gd name="connsiteY145" fmla="*/ 3108464 h 4448166"/>
                <a:gd name="connsiteX146" fmla="*/ 1531308 w 3774778"/>
                <a:gd name="connsiteY146" fmla="*/ 3055301 h 4448166"/>
                <a:gd name="connsiteX147" fmla="*/ 1478146 w 3774778"/>
                <a:gd name="connsiteY147" fmla="*/ 3002138 h 4448166"/>
                <a:gd name="connsiteX148" fmla="*/ 1456880 w 3774778"/>
                <a:gd name="connsiteY148" fmla="*/ 2970240 h 4448166"/>
                <a:gd name="connsiteX149" fmla="*/ 1424983 w 3774778"/>
                <a:gd name="connsiteY149" fmla="*/ 2938343 h 4448166"/>
                <a:gd name="connsiteX150" fmla="*/ 1382453 w 3774778"/>
                <a:gd name="connsiteY150" fmla="*/ 2917078 h 4448166"/>
                <a:gd name="connsiteX151" fmla="*/ 1318657 w 3774778"/>
                <a:gd name="connsiteY151" fmla="*/ 2863915 h 4448166"/>
                <a:gd name="connsiteX152" fmla="*/ 1254862 w 3774778"/>
                <a:gd name="connsiteY152" fmla="*/ 2736324 h 4448166"/>
                <a:gd name="connsiteX153" fmla="*/ 1254862 w 3774778"/>
                <a:gd name="connsiteY153" fmla="*/ 2736324 h 4448166"/>
                <a:gd name="connsiteX154" fmla="*/ 1212332 w 3774778"/>
                <a:gd name="connsiteY154" fmla="*/ 2672529 h 4448166"/>
                <a:gd name="connsiteX155" fmla="*/ 1169801 w 3774778"/>
                <a:gd name="connsiteY155" fmla="*/ 2587468 h 4448166"/>
                <a:gd name="connsiteX156" fmla="*/ 1148536 w 3774778"/>
                <a:gd name="connsiteY156" fmla="*/ 2555571 h 4448166"/>
                <a:gd name="connsiteX157" fmla="*/ 1042211 w 3774778"/>
                <a:gd name="connsiteY157" fmla="*/ 2513040 h 4448166"/>
                <a:gd name="connsiteX158" fmla="*/ 978415 w 3774778"/>
                <a:gd name="connsiteY158" fmla="*/ 2491775 h 4448166"/>
                <a:gd name="connsiteX159" fmla="*/ 903987 w 3774778"/>
                <a:gd name="connsiteY159" fmla="*/ 2459878 h 4448166"/>
                <a:gd name="connsiteX160" fmla="*/ 850825 w 3774778"/>
                <a:gd name="connsiteY160" fmla="*/ 2417347 h 4448166"/>
                <a:gd name="connsiteX161" fmla="*/ 776397 w 3774778"/>
                <a:gd name="connsiteY161" fmla="*/ 2364185 h 4448166"/>
                <a:gd name="connsiteX162" fmla="*/ 755132 w 3774778"/>
                <a:gd name="connsiteY162" fmla="*/ 2342919 h 4448166"/>
                <a:gd name="connsiteX163" fmla="*/ 723234 w 3774778"/>
                <a:gd name="connsiteY163" fmla="*/ 2321654 h 4448166"/>
                <a:gd name="connsiteX164" fmla="*/ 648806 w 3774778"/>
                <a:gd name="connsiteY164" fmla="*/ 2247226 h 4448166"/>
                <a:gd name="connsiteX165" fmla="*/ 627541 w 3774778"/>
                <a:gd name="connsiteY165" fmla="*/ 2215329 h 4448166"/>
                <a:gd name="connsiteX166" fmla="*/ 595643 w 3774778"/>
                <a:gd name="connsiteY166" fmla="*/ 2183431 h 4448166"/>
                <a:gd name="connsiteX167" fmla="*/ 574378 w 3774778"/>
                <a:gd name="connsiteY167" fmla="*/ 2119636 h 4448166"/>
                <a:gd name="connsiteX168" fmla="*/ 563746 w 3774778"/>
                <a:gd name="connsiteY168" fmla="*/ 2087738 h 4448166"/>
                <a:gd name="connsiteX169" fmla="*/ 531848 w 3774778"/>
                <a:gd name="connsiteY169" fmla="*/ 2055840 h 4448166"/>
                <a:gd name="connsiteX170" fmla="*/ 521215 w 3774778"/>
                <a:gd name="connsiteY170" fmla="*/ 2023943 h 4448166"/>
                <a:gd name="connsiteX171" fmla="*/ 457420 w 3774778"/>
                <a:gd name="connsiteY171" fmla="*/ 1992045 h 4448166"/>
                <a:gd name="connsiteX172" fmla="*/ 425522 w 3774778"/>
                <a:gd name="connsiteY172" fmla="*/ 1960147 h 4448166"/>
                <a:gd name="connsiteX173" fmla="*/ 382992 w 3774778"/>
                <a:gd name="connsiteY173" fmla="*/ 1949515 h 4448166"/>
                <a:gd name="connsiteX174" fmla="*/ 351094 w 3774778"/>
                <a:gd name="connsiteY174" fmla="*/ 1928250 h 4448166"/>
                <a:gd name="connsiteX175" fmla="*/ 319197 w 3774778"/>
                <a:gd name="connsiteY175" fmla="*/ 1864454 h 4448166"/>
                <a:gd name="connsiteX176" fmla="*/ 287299 w 3774778"/>
                <a:gd name="connsiteY176" fmla="*/ 1832557 h 4448166"/>
                <a:gd name="connsiteX177" fmla="*/ 266034 w 3774778"/>
                <a:gd name="connsiteY177" fmla="*/ 1800659 h 4448166"/>
                <a:gd name="connsiteX178" fmla="*/ 255401 w 3774778"/>
                <a:gd name="connsiteY178" fmla="*/ 1768761 h 4448166"/>
                <a:gd name="connsiteX179" fmla="*/ 223504 w 3774778"/>
                <a:gd name="connsiteY179" fmla="*/ 1747496 h 4448166"/>
                <a:gd name="connsiteX180" fmla="*/ 170341 w 3774778"/>
                <a:gd name="connsiteY180" fmla="*/ 1683701 h 4448166"/>
                <a:gd name="connsiteX181" fmla="*/ 138443 w 3774778"/>
                <a:gd name="connsiteY181" fmla="*/ 1662436 h 4448166"/>
                <a:gd name="connsiteX182" fmla="*/ 127811 w 3774778"/>
                <a:gd name="connsiteY182" fmla="*/ 1630538 h 4448166"/>
                <a:gd name="connsiteX183" fmla="*/ 95913 w 3774778"/>
                <a:gd name="connsiteY183" fmla="*/ 1609273 h 4448166"/>
                <a:gd name="connsiteX184" fmla="*/ 53383 w 3774778"/>
                <a:gd name="connsiteY184" fmla="*/ 1524212 h 4448166"/>
                <a:gd name="connsiteX185" fmla="*/ 42750 w 3774778"/>
                <a:gd name="connsiteY185" fmla="*/ 1492315 h 4448166"/>
                <a:gd name="connsiteX186" fmla="*/ 64015 w 3774778"/>
                <a:gd name="connsiteY186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86760 w 3774778"/>
                <a:gd name="connsiteY29" fmla="*/ 269571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576064 w 3774778"/>
                <a:gd name="connsiteY11" fmla="*/ 872692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576064 w 3774778"/>
                <a:gd name="connsiteY11" fmla="*/ 872692 h 4448166"/>
                <a:gd name="connsiteX12" fmla="*/ 691336 w 3774778"/>
                <a:gd name="connsiteY12" fmla="*/ 950054 h 4448166"/>
                <a:gd name="connsiteX13" fmla="*/ 648072 w 3774778"/>
                <a:gd name="connsiteY13" fmla="*/ 800684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774778" h="4448166">
                  <a:moveTo>
                    <a:pt x="32118" y="1513580"/>
                  </a:moveTo>
                  <a:cubicBezTo>
                    <a:pt x="0" y="1417226"/>
                    <a:pt x="9386" y="1475087"/>
                    <a:pt x="21485" y="1354092"/>
                  </a:cubicBezTo>
                  <a:cubicBezTo>
                    <a:pt x="25380" y="1315139"/>
                    <a:pt x="13558" y="1271601"/>
                    <a:pt x="32118" y="1237133"/>
                  </a:cubicBezTo>
                  <a:cubicBezTo>
                    <a:pt x="42745" y="1217397"/>
                    <a:pt x="74648" y="1222956"/>
                    <a:pt x="95913" y="1215868"/>
                  </a:cubicBezTo>
                  <a:lnTo>
                    <a:pt x="127811" y="1205236"/>
                  </a:lnTo>
                  <a:cubicBezTo>
                    <a:pt x="176390" y="1172850"/>
                    <a:pt x="150672" y="1193007"/>
                    <a:pt x="202239" y="1141440"/>
                  </a:cubicBezTo>
                  <a:cubicBezTo>
                    <a:pt x="212871" y="1130808"/>
                    <a:pt x="221625" y="1117884"/>
                    <a:pt x="234136" y="1109543"/>
                  </a:cubicBezTo>
                  <a:cubicBezTo>
                    <a:pt x="327958" y="1046996"/>
                    <a:pt x="178006" y="1142922"/>
                    <a:pt x="329829" y="1067012"/>
                  </a:cubicBezTo>
                  <a:cubicBezTo>
                    <a:pt x="392407" y="1035724"/>
                    <a:pt x="357326" y="1050758"/>
                    <a:pt x="436155" y="1024482"/>
                  </a:cubicBezTo>
                  <a:lnTo>
                    <a:pt x="468053" y="1013850"/>
                  </a:lnTo>
                  <a:cubicBezTo>
                    <a:pt x="493591" y="996824"/>
                    <a:pt x="501584" y="987455"/>
                    <a:pt x="531848" y="981952"/>
                  </a:cubicBezTo>
                  <a:cubicBezTo>
                    <a:pt x="638617" y="962539"/>
                    <a:pt x="502125" y="893817"/>
                    <a:pt x="576064" y="872692"/>
                  </a:cubicBezTo>
                  <a:cubicBezTo>
                    <a:pt x="586840" y="869613"/>
                    <a:pt x="681312" y="955066"/>
                    <a:pt x="691336" y="950054"/>
                  </a:cubicBezTo>
                  <a:cubicBezTo>
                    <a:pt x="702766" y="944339"/>
                    <a:pt x="636395" y="805874"/>
                    <a:pt x="648072" y="800684"/>
                  </a:cubicBezTo>
                  <a:cubicBezTo>
                    <a:pt x="668555" y="791580"/>
                    <a:pt x="701429" y="813118"/>
                    <a:pt x="720080" y="800684"/>
                  </a:cubicBezTo>
                  <a:cubicBezTo>
                    <a:pt x="730713" y="793596"/>
                    <a:pt x="809110" y="894440"/>
                    <a:pt x="818927" y="886259"/>
                  </a:cubicBezTo>
                  <a:cubicBezTo>
                    <a:pt x="900800" y="818032"/>
                    <a:pt x="803523" y="885896"/>
                    <a:pt x="882722" y="833096"/>
                  </a:cubicBezTo>
                  <a:cubicBezTo>
                    <a:pt x="901187" y="777704"/>
                    <a:pt x="881260" y="821633"/>
                    <a:pt x="914620" y="779933"/>
                  </a:cubicBezTo>
                  <a:cubicBezTo>
                    <a:pt x="955123" y="729304"/>
                    <a:pt x="913103" y="763224"/>
                    <a:pt x="967783" y="726771"/>
                  </a:cubicBezTo>
                  <a:cubicBezTo>
                    <a:pt x="974787" y="705758"/>
                    <a:pt x="980942" y="677965"/>
                    <a:pt x="999680" y="662975"/>
                  </a:cubicBezTo>
                  <a:cubicBezTo>
                    <a:pt x="1008432" y="655974"/>
                    <a:pt x="1020945" y="655887"/>
                    <a:pt x="1031578" y="652343"/>
                  </a:cubicBezTo>
                  <a:cubicBezTo>
                    <a:pt x="1058306" y="572163"/>
                    <a:pt x="1022251" y="670998"/>
                    <a:pt x="1063476" y="588547"/>
                  </a:cubicBezTo>
                  <a:cubicBezTo>
                    <a:pt x="1068488" y="578523"/>
                    <a:pt x="1071029" y="567426"/>
                    <a:pt x="1074108" y="556650"/>
                  </a:cubicBezTo>
                  <a:cubicBezTo>
                    <a:pt x="1084505" y="520262"/>
                    <a:pt x="1088169" y="478795"/>
                    <a:pt x="1116639" y="450324"/>
                  </a:cubicBezTo>
                  <a:cubicBezTo>
                    <a:pt x="1125675" y="441288"/>
                    <a:pt x="1137904" y="436147"/>
                    <a:pt x="1148536" y="429059"/>
                  </a:cubicBezTo>
                  <a:cubicBezTo>
                    <a:pt x="1213980" y="330892"/>
                    <a:pt x="1130470" y="451640"/>
                    <a:pt x="1191067" y="375896"/>
                  </a:cubicBezTo>
                  <a:cubicBezTo>
                    <a:pt x="1199050" y="365918"/>
                    <a:pt x="1215100" y="305664"/>
                    <a:pt x="1224136" y="296628"/>
                  </a:cubicBezTo>
                  <a:cubicBezTo>
                    <a:pt x="1233172" y="287592"/>
                    <a:pt x="1233597" y="329822"/>
                    <a:pt x="1244229" y="322733"/>
                  </a:cubicBezTo>
                  <a:cubicBezTo>
                    <a:pt x="1251317" y="312101"/>
                    <a:pt x="1257511" y="300814"/>
                    <a:pt x="1265494" y="290836"/>
                  </a:cubicBezTo>
                  <a:cubicBezTo>
                    <a:pt x="1271756" y="283008"/>
                    <a:pt x="1219653" y="233586"/>
                    <a:pt x="1224136" y="224620"/>
                  </a:cubicBezTo>
                  <a:cubicBezTo>
                    <a:pt x="1242123" y="188647"/>
                    <a:pt x="1310879" y="191502"/>
                    <a:pt x="1318657" y="152612"/>
                  </a:cubicBezTo>
                  <a:cubicBezTo>
                    <a:pt x="1325745" y="159701"/>
                    <a:pt x="1362994" y="0"/>
                    <a:pt x="1368152" y="8596"/>
                  </a:cubicBezTo>
                  <a:cubicBezTo>
                    <a:pt x="1374530" y="11666"/>
                    <a:pt x="1371085" y="191757"/>
                    <a:pt x="1368152" y="224620"/>
                  </a:cubicBezTo>
                  <a:cubicBezTo>
                    <a:pt x="1365219" y="257483"/>
                    <a:pt x="1349844" y="150366"/>
                    <a:pt x="1350555" y="205775"/>
                  </a:cubicBezTo>
                  <a:cubicBezTo>
                    <a:pt x="1356948" y="304870"/>
                    <a:pt x="1352459" y="404571"/>
                    <a:pt x="1361187" y="503487"/>
                  </a:cubicBezTo>
                  <a:cubicBezTo>
                    <a:pt x="1363225" y="526579"/>
                    <a:pt x="1383285" y="578747"/>
                    <a:pt x="1403718" y="599180"/>
                  </a:cubicBezTo>
                  <a:cubicBezTo>
                    <a:pt x="1412754" y="608216"/>
                    <a:pt x="1424983" y="613357"/>
                    <a:pt x="1435615" y="620445"/>
                  </a:cubicBezTo>
                  <a:cubicBezTo>
                    <a:pt x="1442703" y="631078"/>
                    <a:pt x="1446901" y="644360"/>
                    <a:pt x="1456880" y="652343"/>
                  </a:cubicBezTo>
                  <a:cubicBezTo>
                    <a:pt x="1465632" y="659344"/>
                    <a:pt x="1480853" y="655050"/>
                    <a:pt x="1488778" y="662975"/>
                  </a:cubicBezTo>
                  <a:cubicBezTo>
                    <a:pt x="1506850" y="681047"/>
                    <a:pt x="1513236" y="708699"/>
                    <a:pt x="1531308" y="726771"/>
                  </a:cubicBezTo>
                  <a:cubicBezTo>
                    <a:pt x="1538397" y="733859"/>
                    <a:pt x="1546312" y="740208"/>
                    <a:pt x="1552574" y="748036"/>
                  </a:cubicBezTo>
                  <a:cubicBezTo>
                    <a:pt x="1560557" y="758014"/>
                    <a:pt x="1563003" y="773160"/>
                    <a:pt x="1573839" y="779933"/>
                  </a:cubicBezTo>
                  <a:cubicBezTo>
                    <a:pt x="1592847" y="791813"/>
                    <a:pt x="1637634" y="801199"/>
                    <a:pt x="1637634" y="801199"/>
                  </a:cubicBezTo>
                  <a:cubicBezTo>
                    <a:pt x="1676620" y="797655"/>
                    <a:pt x="1716041" y="797369"/>
                    <a:pt x="1754592" y="790566"/>
                  </a:cubicBezTo>
                  <a:cubicBezTo>
                    <a:pt x="1776666" y="786671"/>
                    <a:pt x="1796064" y="771330"/>
                    <a:pt x="1818387" y="769301"/>
                  </a:cubicBezTo>
                  <a:lnTo>
                    <a:pt x="1935346" y="758668"/>
                  </a:lnTo>
                  <a:cubicBezTo>
                    <a:pt x="1961289" y="750021"/>
                    <a:pt x="1978530" y="747382"/>
                    <a:pt x="1999141" y="726771"/>
                  </a:cubicBezTo>
                  <a:cubicBezTo>
                    <a:pt x="2047236" y="678676"/>
                    <a:pt x="1990204" y="704941"/>
                    <a:pt x="2052304" y="684240"/>
                  </a:cubicBezTo>
                  <a:cubicBezTo>
                    <a:pt x="2107268" y="601794"/>
                    <a:pt x="2070588" y="628527"/>
                    <a:pt x="2158629" y="599180"/>
                  </a:cubicBezTo>
                  <a:cubicBezTo>
                    <a:pt x="2169262" y="595636"/>
                    <a:pt x="2179654" y="591265"/>
                    <a:pt x="2190527" y="588547"/>
                  </a:cubicBezTo>
                  <a:lnTo>
                    <a:pt x="2275587" y="567282"/>
                  </a:lnTo>
                  <a:cubicBezTo>
                    <a:pt x="2286948" y="555922"/>
                    <a:pt x="2312657" y="527434"/>
                    <a:pt x="2328750" y="524752"/>
                  </a:cubicBezTo>
                  <a:cubicBezTo>
                    <a:pt x="2339805" y="522910"/>
                    <a:pt x="2392470" y="444987"/>
                    <a:pt x="2403103" y="448531"/>
                  </a:cubicBezTo>
                  <a:cubicBezTo>
                    <a:pt x="2436803" y="499080"/>
                    <a:pt x="2377871" y="555157"/>
                    <a:pt x="2403178" y="631078"/>
                  </a:cubicBezTo>
                  <a:lnTo>
                    <a:pt x="2413811" y="662975"/>
                  </a:lnTo>
                  <a:cubicBezTo>
                    <a:pt x="2417355" y="673608"/>
                    <a:pt x="2418226" y="685548"/>
                    <a:pt x="2424443" y="694873"/>
                  </a:cubicBezTo>
                  <a:cubicBezTo>
                    <a:pt x="2431531" y="705506"/>
                    <a:pt x="2440518" y="715094"/>
                    <a:pt x="2445708" y="726771"/>
                  </a:cubicBezTo>
                  <a:cubicBezTo>
                    <a:pt x="2454812" y="747254"/>
                    <a:pt x="2459886" y="769301"/>
                    <a:pt x="2466974" y="790566"/>
                  </a:cubicBezTo>
                  <a:cubicBezTo>
                    <a:pt x="2470518" y="801199"/>
                    <a:pt x="2471389" y="813139"/>
                    <a:pt x="2477606" y="822464"/>
                  </a:cubicBezTo>
                  <a:lnTo>
                    <a:pt x="2541401" y="918157"/>
                  </a:lnTo>
                  <a:lnTo>
                    <a:pt x="2562667" y="950054"/>
                  </a:lnTo>
                  <a:cubicBezTo>
                    <a:pt x="2581381" y="1006198"/>
                    <a:pt x="2567082" y="972626"/>
                    <a:pt x="2615829" y="1045747"/>
                  </a:cubicBezTo>
                  <a:cubicBezTo>
                    <a:pt x="2622917" y="1056380"/>
                    <a:pt x="2628058" y="1068609"/>
                    <a:pt x="2637094" y="1077645"/>
                  </a:cubicBezTo>
                  <a:cubicBezTo>
                    <a:pt x="2644183" y="1084733"/>
                    <a:pt x="2652345" y="1090890"/>
                    <a:pt x="2658360" y="1098910"/>
                  </a:cubicBezTo>
                  <a:cubicBezTo>
                    <a:pt x="2673695" y="1119356"/>
                    <a:pt x="2700890" y="1162706"/>
                    <a:pt x="2700890" y="1162706"/>
                  </a:cubicBezTo>
                  <a:lnTo>
                    <a:pt x="2732787" y="1258399"/>
                  </a:lnTo>
                  <a:lnTo>
                    <a:pt x="2743420" y="1290296"/>
                  </a:lnTo>
                  <a:lnTo>
                    <a:pt x="2754053" y="1322194"/>
                  </a:lnTo>
                  <a:cubicBezTo>
                    <a:pt x="2757597" y="1424975"/>
                    <a:pt x="2755902" y="1528071"/>
                    <a:pt x="2764685" y="1630538"/>
                  </a:cubicBezTo>
                  <a:cubicBezTo>
                    <a:pt x="2766599" y="1652871"/>
                    <a:pt x="2773516" y="1675682"/>
                    <a:pt x="2785950" y="1694333"/>
                  </a:cubicBezTo>
                  <a:lnTo>
                    <a:pt x="2807215" y="1726231"/>
                  </a:lnTo>
                  <a:cubicBezTo>
                    <a:pt x="2809200" y="1734170"/>
                    <a:pt x="2821945" y="1789767"/>
                    <a:pt x="2828480" y="1800659"/>
                  </a:cubicBezTo>
                  <a:cubicBezTo>
                    <a:pt x="2833638" y="1809255"/>
                    <a:pt x="2843484" y="1814096"/>
                    <a:pt x="2849746" y="1821924"/>
                  </a:cubicBezTo>
                  <a:cubicBezTo>
                    <a:pt x="2857729" y="1831903"/>
                    <a:pt x="2863923" y="1843189"/>
                    <a:pt x="2871011" y="1853822"/>
                  </a:cubicBezTo>
                  <a:cubicBezTo>
                    <a:pt x="2895069" y="1925997"/>
                    <a:pt x="2860132" y="1842943"/>
                    <a:pt x="2945439" y="1928250"/>
                  </a:cubicBezTo>
                  <a:cubicBezTo>
                    <a:pt x="2956071" y="1938882"/>
                    <a:pt x="2964825" y="1951806"/>
                    <a:pt x="2977336" y="1960147"/>
                  </a:cubicBezTo>
                  <a:cubicBezTo>
                    <a:pt x="3051230" y="2009410"/>
                    <a:pt x="2965848" y="1925126"/>
                    <a:pt x="3041132" y="1992045"/>
                  </a:cubicBezTo>
                  <a:cubicBezTo>
                    <a:pt x="3063609" y="2012025"/>
                    <a:pt x="3083662" y="2034575"/>
                    <a:pt x="3104927" y="2055840"/>
                  </a:cubicBezTo>
                  <a:cubicBezTo>
                    <a:pt x="3112015" y="2062929"/>
                    <a:pt x="3117851" y="2071545"/>
                    <a:pt x="3126192" y="2077106"/>
                  </a:cubicBezTo>
                  <a:lnTo>
                    <a:pt x="3158090" y="2098371"/>
                  </a:lnTo>
                  <a:cubicBezTo>
                    <a:pt x="3165178" y="2109003"/>
                    <a:pt x="3169738" y="2121853"/>
                    <a:pt x="3179355" y="2130268"/>
                  </a:cubicBezTo>
                  <a:cubicBezTo>
                    <a:pt x="3198589" y="2147098"/>
                    <a:pt x="3221885" y="2158622"/>
                    <a:pt x="3243150" y="2172799"/>
                  </a:cubicBezTo>
                  <a:cubicBezTo>
                    <a:pt x="3253783" y="2179887"/>
                    <a:pt x="3266012" y="2185028"/>
                    <a:pt x="3275048" y="2194064"/>
                  </a:cubicBezTo>
                  <a:cubicBezTo>
                    <a:pt x="3285681" y="2204696"/>
                    <a:pt x="3294710" y="2217221"/>
                    <a:pt x="3306946" y="2225961"/>
                  </a:cubicBezTo>
                  <a:cubicBezTo>
                    <a:pt x="3329939" y="2242384"/>
                    <a:pt x="3355343" y="2249182"/>
                    <a:pt x="3381374" y="2257859"/>
                  </a:cubicBezTo>
                  <a:cubicBezTo>
                    <a:pt x="3384918" y="2268492"/>
                    <a:pt x="3385005" y="2281005"/>
                    <a:pt x="3392006" y="2289757"/>
                  </a:cubicBezTo>
                  <a:cubicBezTo>
                    <a:pt x="3406996" y="2308495"/>
                    <a:pt x="3434788" y="2314650"/>
                    <a:pt x="3455801" y="2321654"/>
                  </a:cubicBezTo>
                  <a:cubicBezTo>
                    <a:pt x="3538245" y="2376617"/>
                    <a:pt x="3495353" y="2356104"/>
                    <a:pt x="3583392" y="2385450"/>
                  </a:cubicBezTo>
                  <a:lnTo>
                    <a:pt x="3615290" y="2396082"/>
                  </a:lnTo>
                  <a:cubicBezTo>
                    <a:pt x="3637289" y="2410748"/>
                    <a:pt x="3680680" y="2433650"/>
                    <a:pt x="3700350" y="2459878"/>
                  </a:cubicBezTo>
                  <a:cubicBezTo>
                    <a:pt x="3715684" y="2480324"/>
                    <a:pt x="3742880" y="2523673"/>
                    <a:pt x="3742880" y="2523673"/>
                  </a:cubicBezTo>
                  <a:lnTo>
                    <a:pt x="3721615" y="2608733"/>
                  </a:lnTo>
                  <a:cubicBezTo>
                    <a:pt x="3718071" y="2622910"/>
                    <a:pt x="3713386" y="2636850"/>
                    <a:pt x="3710983" y="2651264"/>
                  </a:cubicBezTo>
                  <a:cubicBezTo>
                    <a:pt x="3695074" y="2746716"/>
                    <a:pt x="3702731" y="2693632"/>
                    <a:pt x="3689718" y="2810752"/>
                  </a:cubicBezTo>
                  <a:cubicBezTo>
                    <a:pt x="3686174" y="2885180"/>
                    <a:pt x="3684041" y="2959689"/>
                    <a:pt x="3679085" y="3034036"/>
                  </a:cubicBezTo>
                  <a:cubicBezTo>
                    <a:pt x="3676950" y="3066059"/>
                    <a:pt x="3674747" y="3098258"/>
                    <a:pt x="3668453" y="3129729"/>
                  </a:cubicBezTo>
                  <a:cubicBezTo>
                    <a:pt x="3664057" y="3151709"/>
                    <a:pt x="3647187" y="3193524"/>
                    <a:pt x="3647187" y="3193524"/>
                  </a:cubicBezTo>
                  <a:cubicBezTo>
                    <a:pt x="3650731" y="3236054"/>
                    <a:pt x="3650804" y="3279018"/>
                    <a:pt x="3657820" y="3321115"/>
                  </a:cubicBezTo>
                  <a:cubicBezTo>
                    <a:pt x="3661505" y="3343225"/>
                    <a:pt x="3671997" y="3363645"/>
                    <a:pt x="3679085" y="3384910"/>
                  </a:cubicBezTo>
                  <a:cubicBezTo>
                    <a:pt x="3693759" y="3428930"/>
                    <a:pt x="3683502" y="3407484"/>
                    <a:pt x="3710983" y="3448706"/>
                  </a:cubicBezTo>
                  <a:cubicBezTo>
                    <a:pt x="3736289" y="3524624"/>
                    <a:pt x="3719814" y="3493850"/>
                    <a:pt x="3753513" y="3544399"/>
                  </a:cubicBezTo>
                  <a:cubicBezTo>
                    <a:pt x="3757057" y="3576297"/>
                    <a:pt x="3758870" y="3608435"/>
                    <a:pt x="3764146" y="3640092"/>
                  </a:cubicBezTo>
                  <a:cubicBezTo>
                    <a:pt x="3765988" y="3651147"/>
                    <a:pt x="3774778" y="3660782"/>
                    <a:pt x="3774778" y="3671989"/>
                  </a:cubicBezTo>
                  <a:cubicBezTo>
                    <a:pt x="3774778" y="3760665"/>
                    <a:pt x="3768807" y="3849250"/>
                    <a:pt x="3764146" y="3937803"/>
                  </a:cubicBezTo>
                  <a:cubicBezTo>
                    <a:pt x="3752496" y="4159152"/>
                    <a:pt x="3764688" y="4009516"/>
                    <a:pt x="3742880" y="4118557"/>
                  </a:cubicBezTo>
                  <a:cubicBezTo>
                    <a:pt x="3738652" y="4139697"/>
                    <a:pt x="3740540" y="4162452"/>
                    <a:pt x="3732248" y="4182352"/>
                  </a:cubicBezTo>
                  <a:cubicBezTo>
                    <a:pt x="3701679" y="4255719"/>
                    <a:pt x="3701458" y="4232501"/>
                    <a:pt x="3657820" y="4267412"/>
                  </a:cubicBezTo>
                  <a:cubicBezTo>
                    <a:pt x="3649992" y="4273674"/>
                    <a:pt x="3644575" y="4282663"/>
                    <a:pt x="3636555" y="4288678"/>
                  </a:cubicBezTo>
                  <a:cubicBezTo>
                    <a:pt x="3578060" y="4332550"/>
                    <a:pt x="3590592" y="4325264"/>
                    <a:pt x="3540862" y="4341840"/>
                  </a:cubicBezTo>
                  <a:cubicBezTo>
                    <a:pt x="3499328" y="4383376"/>
                    <a:pt x="3542909" y="4346134"/>
                    <a:pt x="3487699" y="4373738"/>
                  </a:cubicBezTo>
                  <a:cubicBezTo>
                    <a:pt x="3476269" y="4379453"/>
                    <a:pt x="3467231" y="4389288"/>
                    <a:pt x="3455801" y="4395003"/>
                  </a:cubicBezTo>
                  <a:cubicBezTo>
                    <a:pt x="3445777" y="4400015"/>
                    <a:pt x="3433928" y="4400624"/>
                    <a:pt x="3423904" y="4405636"/>
                  </a:cubicBezTo>
                  <a:cubicBezTo>
                    <a:pt x="3412474" y="4411351"/>
                    <a:pt x="3403436" y="4421186"/>
                    <a:pt x="3392006" y="4426901"/>
                  </a:cubicBezTo>
                  <a:cubicBezTo>
                    <a:pt x="3365834" y="4439987"/>
                    <a:pt x="3320810" y="4444083"/>
                    <a:pt x="3296313" y="4448166"/>
                  </a:cubicBezTo>
                  <a:cubicBezTo>
                    <a:pt x="3240985" y="4445760"/>
                    <a:pt x="2974855" y="4436076"/>
                    <a:pt x="2892276" y="4426901"/>
                  </a:cubicBezTo>
                  <a:cubicBezTo>
                    <a:pt x="2881137" y="4425663"/>
                    <a:pt x="2871319" y="4418699"/>
                    <a:pt x="2860378" y="4416268"/>
                  </a:cubicBezTo>
                  <a:cubicBezTo>
                    <a:pt x="2786457" y="4399841"/>
                    <a:pt x="2814591" y="4413165"/>
                    <a:pt x="2754053" y="4395003"/>
                  </a:cubicBezTo>
                  <a:cubicBezTo>
                    <a:pt x="2732583" y="4388562"/>
                    <a:pt x="2712003" y="4379174"/>
                    <a:pt x="2690257" y="4373738"/>
                  </a:cubicBezTo>
                  <a:cubicBezTo>
                    <a:pt x="2625973" y="4357668"/>
                    <a:pt x="2661601" y="4367730"/>
                    <a:pt x="2583932" y="4341840"/>
                  </a:cubicBezTo>
                  <a:lnTo>
                    <a:pt x="2520136" y="4320575"/>
                  </a:lnTo>
                  <a:lnTo>
                    <a:pt x="2488239" y="4309943"/>
                  </a:lnTo>
                  <a:cubicBezTo>
                    <a:pt x="2482333" y="4306006"/>
                    <a:pt x="2438443" y="4279759"/>
                    <a:pt x="2435076" y="4267412"/>
                  </a:cubicBezTo>
                  <a:cubicBezTo>
                    <a:pt x="2420929" y="4215539"/>
                    <a:pt x="2424679" y="4236099"/>
                    <a:pt x="2403103" y="4192947"/>
                  </a:cubicBezTo>
                  <a:cubicBezTo>
                    <a:pt x="2216941" y="4074173"/>
                    <a:pt x="2275572" y="4134127"/>
                    <a:pt x="2259087" y="4120939"/>
                  </a:cubicBezTo>
                  <a:lnTo>
                    <a:pt x="2259087" y="4120939"/>
                  </a:lnTo>
                  <a:lnTo>
                    <a:pt x="2259087" y="4120939"/>
                  </a:lnTo>
                  <a:lnTo>
                    <a:pt x="2403103" y="4264955"/>
                  </a:lnTo>
                  <a:cubicBezTo>
                    <a:pt x="2386273" y="4245721"/>
                    <a:pt x="2257867" y="3969701"/>
                    <a:pt x="2243690" y="3948436"/>
                  </a:cubicBezTo>
                  <a:lnTo>
                    <a:pt x="2222425" y="3916538"/>
                  </a:lnTo>
                  <a:cubicBezTo>
                    <a:pt x="2213866" y="3882302"/>
                    <a:pt x="2205429" y="3828296"/>
                    <a:pt x="2169262" y="3810212"/>
                  </a:cubicBezTo>
                  <a:lnTo>
                    <a:pt x="2126732" y="3788947"/>
                  </a:lnTo>
                  <a:cubicBezTo>
                    <a:pt x="2119644" y="3778315"/>
                    <a:pt x="2113783" y="3766752"/>
                    <a:pt x="2105467" y="3757050"/>
                  </a:cubicBezTo>
                  <a:cubicBezTo>
                    <a:pt x="2092419" y="3741827"/>
                    <a:pt x="2062936" y="3714519"/>
                    <a:pt x="2062936" y="3714519"/>
                  </a:cubicBezTo>
                  <a:cubicBezTo>
                    <a:pt x="2059392" y="3703887"/>
                    <a:pt x="2059305" y="3691373"/>
                    <a:pt x="2052304" y="3682622"/>
                  </a:cubicBezTo>
                  <a:cubicBezTo>
                    <a:pt x="2044321" y="3672643"/>
                    <a:pt x="2030223" y="3669538"/>
                    <a:pt x="2020406" y="3661357"/>
                  </a:cubicBezTo>
                  <a:cubicBezTo>
                    <a:pt x="1955747" y="3607474"/>
                    <a:pt x="2024677" y="3647543"/>
                    <a:pt x="1945978" y="3608194"/>
                  </a:cubicBezTo>
                  <a:cubicBezTo>
                    <a:pt x="1931801" y="3586929"/>
                    <a:pt x="1911530" y="3568645"/>
                    <a:pt x="1903448" y="3544399"/>
                  </a:cubicBezTo>
                  <a:cubicBezTo>
                    <a:pt x="1899904" y="3533766"/>
                    <a:pt x="1899032" y="3521827"/>
                    <a:pt x="1892815" y="3512501"/>
                  </a:cubicBezTo>
                  <a:cubicBezTo>
                    <a:pt x="1884474" y="3499990"/>
                    <a:pt x="1870544" y="3492155"/>
                    <a:pt x="1860918" y="3480603"/>
                  </a:cubicBezTo>
                  <a:cubicBezTo>
                    <a:pt x="1852737" y="3470786"/>
                    <a:pt x="1847636" y="3458684"/>
                    <a:pt x="1839653" y="3448706"/>
                  </a:cubicBezTo>
                  <a:cubicBezTo>
                    <a:pt x="1822337" y="3427062"/>
                    <a:pt x="1810175" y="3421965"/>
                    <a:pt x="1786490" y="3406175"/>
                  </a:cubicBezTo>
                  <a:cubicBezTo>
                    <a:pt x="1779402" y="3384910"/>
                    <a:pt x="1777659" y="3361031"/>
                    <a:pt x="1765225" y="3342380"/>
                  </a:cubicBezTo>
                  <a:cubicBezTo>
                    <a:pt x="1712646" y="3263511"/>
                    <a:pt x="1773199" y="3349822"/>
                    <a:pt x="1722694" y="3289217"/>
                  </a:cubicBezTo>
                  <a:cubicBezTo>
                    <a:pt x="1711349" y="3275604"/>
                    <a:pt x="1702329" y="3260142"/>
                    <a:pt x="1690797" y="3246687"/>
                  </a:cubicBezTo>
                  <a:cubicBezTo>
                    <a:pt x="1681011" y="3235270"/>
                    <a:pt x="1668525" y="3226341"/>
                    <a:pt x="1658899" y="3214789"/>
                  </a:cubicBezTo>
                  <a:cubicBezTo>
                    <a:pt x="1621904" y="3170395"/>
                    <a:pt x="1658100" y="3189714"/>
                    <a:pt x="1605736" y="3172259"/>
                  </a:cubicBezTo>
                  <a:cubicBezTo>
                    <a:pt x="1580456" y="3096413"/>
                    <a:pt x="1616303" y="3188109"/>
                    <a:pt x="1563206" y="3108464"/>
                  </a:cubicBezTo>
                  <a:cubicBezTo>
                    <a:pt x="1507997" y="3025651"/>
                    <a:pt x="1597535" y="3121525"/>
                    <a:pt x="1531308" y="3055301"/>
                  </a:cubicBezTo>
                  <a:cubicBezTo>
                    <a:pt x="1479219" y="2951123"/>
                    <a:pt x="1543331" y="3054287"/>
                    <a:pt x="1478146" y="3002138"/>
                  </a:cubicBezTo>
                  <a:cubicBezTo>
                    <a:pt x="1468167" y="2994155"/>
                    <a:pt x="1465061" y="2980057"/>
                    <a:pt x="1456880" y="2970240"/>
                  </a:cubicBezTo>
                  <a:cubicBezTo>
                    <a:pt x="1447254" y="2958689"/>
                    <a:pt x="1437219" y="2947083"/>
                    <a:pt x="1424983" y="2938343"/>
                  </a:cubicBezTo>
                  <a:cubicBezTo>
                    <a:pt x="1412085" y="2929130"/>
                    <a:pt x="1396215" y="2924942"/>
                    <a:pt x="1382453" y="2917078"/>
                  </a:cubicBezTo>
                  <a:cubicBezTo>
                    <a:pt x="1357883" y="2903038"/>
                    <a:pt x="1336247" y="2886531"/>
                    <a:pt x="1318657" y="2863915"/>
                  </a:cubicBezTo>
                  <a:cubicBezTo>
                    <a:pt x="1270565" y="2802082"/>
                    <a:pt x="1278183" y="2806286"/>
                    <a:pt x="1254862" y="2736324"/>
                  </a:cubicBezTo>
                  <a:lnTo>
                    <a:pt x="1254862" y="2736324"/>
                  </a:lnTo>
                  <a:cubicBezTo>
                    <a:pt x="1240685" y="2715059"/>
                    <a:pt x="1220414" y="2696775"/>
                    <a:pt x="1212332" y="2672529"/>
                  </a:cubicBezTo>
                  <a:cubicBezTo>
                    <a:pt x="1176041" y="2563654"/>
                    <a:pt x="1212220" y="2640490"/>
                    <a:pt x="1169801" y="2587468"/>
                  </a:cubicBezTo>
                  <a:cubicBezTo>
                    <a:pt x="1161818" y="2577490"/>
                    <a:pt x="1158353" y="2563752"/>
                    <a:pt x="1148536" y="2555571"/>
                  </a:cubicBezTo>
                  <a:cubicBezTo>
                    <a:pt x="1127678" y="2538189"/>
                    <a:pt x="1062040" y="2519650"/>
                    <a:pt x="1042211" y="2513040"/>
                  </a:cubicBezTo>
                  <a:cubicBezTo>
                    <a:pt x="1042206" y="2513038"/>
                    <a:pt x="978419" y="2491778"/>
                    <a:pt x="978415" y="2491775"/>
                  </a:cubicBezTo>
                  <a:cubicBezTo>
                    <a:pt x="934359" y="2462404"/>
                    <a:pt x="958915" y="2473609"/>
                    <a:pt x="903987" y="2459878"/>
                  </a:cubicBezTo>
                  <a:cubicBezTo>
                    <a:pt x="842134" y="2398022"/>
                    <a:pt x="931283" y="2484395"/>
                    <a:pt x="850825" y="2417347"/>
                  </a:cubicBezTo>
                  <a:cubicBezTo>
                    <a:pt x="786169" y="2363467"/>
                    <a:pt x="855092" y="2403533"/>
                    <a:pt x="776397" y="2364185"/>
                  </a:cubicBezTo>
                  <a:cubicBezTo>
                    <a:pt x="769309" y="2357096"/>
                    <a:pt x="762960" y="2349181"/>
                    <a:pt x="755132" y="2342919"/>
                  </a:cubicBezTo>
                  <a:cubicBezTo>
                    <a:pt x="745153" y="2334936"/>
                    <a:pt x="731649" y="2331271"/>
                    <a:pt x="723234" y="2321654"/>
                  </a:cubicBezTo>
                  <a:cubicBezTo>
                    <a:pt x="652980" y="2241364"/>
                    <a:pt x="714381" y="2269085"/>
                    <a:pt x="648806" y="2247226"/>
                  </a:cubicBezTo>
                  <a:cubicBezTo>
                    <a:pt x="641718" y="2236594"/>
                    <a:pt x="635722" y="2225146"/>
                    <a:pt x="627541" y="2215329"/>
                  </a:cubicBezTo>
                  <a:cubicBezTo>
                    <a:pt x="617915" y="2203777"/>
                    <a:pt x="602946" y="2196576"/>
                    <a:pt x="595643" y="2183431"/>
                  </a:cubicBezTo>
                  <a:cubicBezTo>
                    <a:pt x="584757" y="2163837"/>
                    <a:pt x="581466" y="2140901"/>
                    <a:pt x="574378" y="2119636"/>
                  </a:cubicBezTo>
                  <a:cubicBezTo>
                    <a:pt x="570834" y="2109003"/>
                    <a:pt x="571671" y="2095663"/>
                    <a:pt x="563746" y="2087738"/>
                  </a:cubicBezTo>
                  <a:lnTo>
                    <a:pt x="531848" y="2055840"/>
                  </a:lnTo>
                  <a:cubicBezTo>
                    <a:pt x="528304" y="2045208"/>
                    <a:pt x="528216" y="2032695"/>
                    <a:pt x="521215" y="2023943"/>
                  </a:cubicBezTo>
                  <a:cubicBezTo>
                    <a:pt x="506225" y="2005205"/>
                    <a:pt x="478433" y="1999050"/>
                    <a:pt x="457420" y="1992045"/>
                  </a:cubicBezTo>
                  <a:cubicBezTo>
                    <a:pt x="446787" y="1981412"/>
                    <a:pt x="438578" y="1967607"/>
                    <a:pt x="425522" y="1960147"/>
                  </a:cubicBezTo>
                  <a:cubicBezTo>
                    <a:pt x="412834" y="1952897"/>
                    <a:pt x="396423" y="1955271"/>
                    <a:pt x="382992" y="1949515"/>
                  </a:cubicBezTo>
                  <a:cubicBezTo>
                    <a:pt x="371246" y="1944481"/>
                    <a:pt x="361727" y="1935338"/>
                    <a:pt x="351094" y="1928250"/>
                  </a:cubicBezTo>
                  <a:cubicBezTo>
                    <a:pt x="340438" y="1896281"/>
                    <a:pt x="342099" y="1891936"/>
                    <a:pt x="319197" y="1864454"/>
                  </a:cubicBezTo>
                  <a:cubicBezTo>
                    <a:pt x="309571" y="1852903"/>
                    <a:pt x="296925" y="1844108"/>
                    <a:pt x="287299" y="1832557"/>
                  </a:cubicBezTo>
                  <a:cubicBezTo>
                    <a:pt x="279118" y="1822740"/>
                    <a:pt x="271749" y="1812089"/>
                    <a:pt x="266034" y="1800659"/>
                  </a:cubicBezTo>
                  <a:cubicBezTo>
                    <a:pt x="261022" y="1790634"/>
                    <a:pt x="262402" y="1777513"/>
                    <a:pt x="255401" y="1768761"/>
                  </a:cubicBezTo>
                  <a:cubicBezTo>
                    <a:pt x="247418" y="1758783"/>
                    <a:pt x="234136" y="1754584"/>
                    <a:pt x="223504" y="1747496"/>
                  </a:cubicBezTo>
                  <a:cubicBezTo>
                    <a:pt x="202595" y="1716133"/>
                    <a:pt x="201041" y="1709284"/>
                    <a:pt x="170341" y="1683701"/>
                  </a:cubicBezTo>
                  <a:cubicBezTo>
                    <a:pt x="160524" y="1675520"/>
                    <a:pt x="149076" y="1669524"/>
                    <a:pt x="138443" y="1662436"/>
                  </a:cubicBezTo>
                  <a:cubicBezTo>
                    <a:pt x="134899" y="1651803"/>
                    <a:pt x="134812" y="1639290"/>
                    <a:pt x="127811" y="1630538"/>
                  </a:cubicBezTo>
                  <a:cubicBezTo>
                    <a:pt x="119828" y="1620559"/>
                    <a:pt x="102686" y="1620109"/>
                    <a:pt x="95913" y="1609273"/>
                  </a:cubicBezTo>
                  <a:cubicBezTo>
                    <a:pt x="14456" y="1478943"/>
                    <a:pt x="115999" y="1586831"/>
                    <a:pt x="53383" y="1524212"/>
                  </a:cubicBezTo>
                  <a:cubicBezTo>
                    <a:pt x="49839" y="1513580"/>
                    <a:pt x="42750" y="1503523"/>
                    <a:pt x="42750" y="1492315"/>
                  </a:cubicBezTo>
                  <a:cubicBezTo>
                    <a:pt x="42750" y="1229825"/>
                    <a:pt x="13084" y="1296470"/>
                    <a:pt x="64015" y="1194603"/>
                  </a:cubicBezTo>
                </a:path>
              </a:pathLst>
            </a:custGeom>
            <a:solidFill>
              <a:srgbClr val="00B050">
                <a:alpha val="24000"/>
              </a:srgbClr>
            </a:solidFill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228183" y="1124744"/>
              <a:ext cx="2088233" cy="98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NOR-ESTE</a:t>
              </a:r>
              <a:endParaRPr lang="es-ES_tradnl" sz="6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0" y="3429000"/>
            <a:ext cx="4572000" cy="3294850"/>
            <a:chOff x="1403648" y="0"/>
            <a:chExt cx="6912768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Forma libre"/>
            <p:cNvSpPr/>
            <p:nvPr/>
          </p:nvSpPr>
          <p:spPr>
            <a:xfrm>
              <a:off x="3692664" y="108036"/>
              <a:ext cx="3774778" cy="4448166"/>
            </a:xfrm>
            <a:custGeom>
              <a:avLst/>
              <a:gdLst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339383 w 3774778"/>
                <a:gd name="connsiteY123" fmla="*/ 3912782 h 4295554"/>
                <a:gd name="connsiteX124" fmla="*/ 2318118 w 3774778"/>
                <a:gd name="connsiteY124" fmla="*/ 3880884 h 4295554"/>
                <a:gd name="connsiteX125" fmla="*/ 2286220 w 3774778"/>
                <a:gd name="connsiteY125" fmla="*/ 3859619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286220 w 3774778"/>
                <a:gd name="connsiteY125" fmla="*/ 3859619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403103 w 3774778"/>
                <a:gd name="connsiteY51" fmla="*/ 295919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86760 w 3774778"/>
                <a:gd name="connsiteY29" fmla="*/ 269571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50555 w 3774778"/>
                <a:gd name="connsiteY32" fmla="*/ 205775 h 4448166"/>
                <a:gd name="connsiteX33" fmla="*/ 1361187 w 3774778"/>
                <a:gd name="connsiteY33" fmla="*/ 503487 h 4448166"/>
                <a:gd name="connsiteX34" fmla="*/ 1403718 w 3774778"/>
                <a:gd name="connsiteY34" fmla="*/ 599180 h 4448166"/>
                <a:gd name="connsiteX35" fmla="*/ 1435615 w 3774778"/>
                <a:gd name="connsiteY35" fmla="*/ 620445 h 4448166"/>
                <a:gd name="connsiteX36" fmla="*/ 1456880 w 3774778"/>
                <a:gd name="connsiteY36" fmla="*/ 652343 h 4448166"/>
                <a:gd name="connsiteX37" fmla="*/ 1488778 w 3774778"/>
                <a:gd name="connsiteY37" fmla="*/ 662975 h 4448166"/>
                <a:gd name="connsiteX38" fmla="*/ 1531308 w 3774778"/>
                <a:gd name="connsiteY38" fmla="*/ 726771 h 4448166"/>
                <a:gd name="connsiteX39" fmla="*/ 1552574 w 3774778"/>
                <a:gd name="connsiteY39" fmla="*/ 748036 h 4448166"/>
                <a:gd name="connsiteX40" fmla="*/ 1573839 w 3774778"/>
                <a:gd name="connsiteY40" fmla="*/ 779933 h 4448166"/>
                <a:gd name="connsiteX41" fmla="*/ 1637634 w 3774778"/>
                <a:gd name="connsiteY41" fmla="*/ 801199 h 4448166"/>
                <a:gd name="connsiteX42" fmla="*/ 1754592 w 3774778"/>
                <a:gd name="connsiteY42" fmla="*/ 790566 h 4448166"/>
                <a:gd name="connsiteX43" fmla="*/ 1818387 w 3774778"/>
                <a:gd name="connsiteY43" fmla="*/ 769301 h 4448166"/>
                <a:gd name="connsiteX44" fmla="*/ 1935346 w 3774778"/>
                <a:gd name="connsiteY44" fmla="*/ 758668 h 4448166"/>
                <a:gd name="connsiteX45" fmla="*/ 1999141 w 3774778"/>
                <a:gd name="connsiteY45" fmla="*/ 726771 h 4448166"/>
                <a:gd name="connsiteX46" fmla="*/ 2052304 w 3774778"/>
                <a:gd name="connsiteY46" fmla="*/ 684240 h 4448166"/>
                <a:gd name="connsiteX47" fmla="*/ 2158629 w 3774778"/>
                <a:gd name="connsiteY47" fmla="*/ 599180 h 4448166"/>
                <a:gd name="connsiteX48" fmla="*/ 2190527 w 3774778"/>
                <a:gd name="connsiteY48" fmla="*/ 588547 h 4448166"/>
                <a:gd name="connsiteX49" fmla="*/ 2275587 w 3774778"/>
                <a:gd name="connsiteY49" fmla="*/ 567282 h 4448166"/>
                <a:gd name="connsiteX50" fmla="*/ 2328750 w 3774778"/>
                <a:gd name="connsiteY50" fmla="*/ 524752 h 4448166"/>
                <a:gd name="connsiteX51" fmla="*/ 2403103 w 3774778"/>
                <a:gd name="connsiteY51" fmla="*/ 448531 h 4448166"/>
                <a:gd name="connsiteX52" fmla="*/ 2403178 w 3774778"/>
                <a:gd name="connsiteY52" fmla="*/ 631078 h 4448166"/>
                <a:gd name="connsiteX53" fmla="*/ 2413811 w 3774778"/>
                <a:gd name="connsiteY53" fmla="*/ 662975 h 4448166"/>
                <a:gd name="connsiteX54" fmla="*/ 2424443 w 3774778"/>
                <a:gd name="connsiteY54" fmla="*/ 694873 h 4448166"/>
                <a:gd name="connsiteX55" fmla="*/ 2445708 w 3774778"/>
                <a:gd name="connsiteY55" fmla="*/ 726771 h 4448166"/>
                <a:gd name="connsiteX56" fmla="*/ 2466974 w 3774778"/>
                <a:gd name="connsiteY56" fmla="*/ 790566 h 4448166"/>
                <a:gd name="connsiteX57" fmla="*/ 2477606 w 3774778"/>
                <a:gd name="connsiteY57" fmla="*/ 822464 h 4448166"/>
                <a:gd name="connsiteX58" fmla="*/ 2541401 w 3774778"/>
                <a:gd name="connsiteY58" fmla="*/ 918157 h 4448166"/>
                <a:gd name="connsiteX59" fmla="*/ 2562667 w 3774778"/>
                <a:gd name="connsiteY59" fmla="*/ 950054 h 4448166"/>
                <a:gd name="connsiteX60" fmla="*/ 2615829 w 3774778"/>
                <a:gd name="connsiteY60" fmla="*/ 1045747 h 4448166"/>
                <a:gd name="connsiteX61" fmla="*/ 2637094 w 3774778"/>
                <a:gd name="connsiteY61" fmla="*/ 1077645 h 4448166"/>
                <a:gd name="connsiteX62" fmla="*/ 2658360 w 3774778"/>
                <a:gd name="connsiteY62" fmla="*/ 1098910 h 4448166"/>
                <a:gd name="connsiteX63" fmla="*/ 2700890 w 3774778"/>
                <a:gd name="connsiteY63" fmla="*/ 1162706 h 4448166"/>
                <a:gd name="connsiteX64" fmla="*/ 2732787 w 3774778"/>
                <a:gd name="connsiteY64" fmla="*/ 1258399 h 4448166"/>
                <a:gd name="connsiteX65" fmla="*/ 2743420 w 3774778"/>
                <a:gd name="connsiteY65" fmla="*/ 1290296 h 4448166"/>
                <a:gd name="connsiteX66" fmla="*/ 2754053 w 3774778"/>
                <a:gd name="connsiteY66" fmla="*/ 1322194 h 4448166"/>
                <a:gd name="connsiteX67" fmla="*/ 2764685 w 3774778"/>
                <a:gd name="connsiteY67" fmla="*/ 1630538 h 4448166"/>
                <a:gd name="connsiteX68" fmla="*/ 2785950 w 3774778"/>
                <a:gd name="connsiteY68" fmla="*/ 1694333 h 4448166"/>
                <a:gd name="connsiteX69" fmla="*/ 2807215 w 3774778"/>
                <a:gd name="connsiteY69" fmla="*/ 1726231 h 4448166"/>
                <a:gd name="connsiteX70" fmla="*/ 2828480 w 3774778"/>
                <a:gd name="connsiteY70" fmla="*/ 1800659 h 4448166"/>
                <a:gd name="connsiteX71" fmla="*/ 2849746 w 3774778"/>
                <a:gd name="connsiteY71" fmla="*/ 1821924 h 4448166"/>
                <a:gd name="connsiteX72" fmla="*/ 2871011 w 3774778"/>
                <a:gd name="connsiteY72" fmla="*/ 1853822 h 4448166"/>
                <a:gd name="connsiteX73" fmla="*/ 2945439 w 3774778"/>
                <a:gd name="connsiteY73" fmla="*/ 1928250 h 4448166"/>
                <a:gd name="connsiteX74" fmla="*/ 2977336 w 3774778"/>
                <a:gd name="connsiteY74" fmla="*/ 1960147 h 4448166"/>
                <a:gd name="connsiteX75" fmla="*/ 3041132 w 3774778"/>
                <a:gd name="connsiteY75" fmla="*/ 1992045 h 4448166"/>
                <a:gd name="connsiteX76" fmla="*/ 3104927 w 3774778"/>
                <a:gd name="connsiteY76" fmla="*/ 2055840 h 4448166"/>
                <a:gd name="connsiteX77" fmla="*/ 3126192 w 3774778"/>
                <a:gd name="connsiteY77" fmla="*/ 2077106 h 4448166"/>
                <a:gd name="connsiteX78" fmla="*/ 3158090 w 3774778"/>
                <a:gd name="connsiteY78" fmla="*/ 2098371 h 4448166"/>
                <a:gd name="connsiteX79" fmla="*/ 3179355 w 3774778"/>
                <a:gd name="connsiteY79" fmla="*/ 2130268 h 4448166"/>
                <a:gd name="connsiteX80" fmla="*/ 3243150 w 3774778"/>
                <a:gd name="connsiteY80" fmla="*/ 2172799 h 4448166"/>
                <a:gd name="connsiteX81" fmla="*/ 3275048 w 3774778"/>
                <a:gd name="connsiteY81" fmla="*/ 2194064 h 4448166"/>
                <a:gd name="connsiteX82" fmla="*/ 3306946 w 3774778"/>
                <a:gd name="connsiteY82" fmla="*/ 2225961 h 4448166"/>
                <a:gd name="connsiteX83" fmla="*/ 3381374 w 3774778"/>
                <a:gd name="connsiteY83" fmla="*/ 2257859 h 4448166"/>
                <a:gd name="connsiteX84" fmla="*/ 3392006 w 3774778"/>
                <a:gd name="connsiteY84" fmla="*/ 2289757 h 4448166"/>
                <a:gd name="connsiteX85" fmla="*/ 3455801 w 3774778"/>
                <a:gd name="connsiteY85" fmla="*/ 2321654 h 4448166"/>
                <a:gd name="connsiteX86" fmla="*/ 3583392 w 3774778"/>
                <a:gd name="connsiteY86" fmla="*/ 2385450 h 4448166"/>
                <a:gd name="connsiteX87" fmla="*/ 3615290 w 3774778"/>
                <a:gd name="connsiteY87" fmla="*/ 2396082 h 4448166"/>
                <a:gd name="connsiteX88" fmla="*/ 3700350 w 3774778"/>
                <a:gd name="connsiteY88" fmla="*/ 2459878 h 4448166"/>
                <a:gd name="connsiteX89" fmla="*/ 3742880 w 3774778"/>
                <a:gd name="connsiteY89" fmla="*/ 2523673 h 4448166"/>
                <a:gd name="connsiteX90" fmla="*/ 3721615 w 3774778"/>
                <a:gd name="connsiteY90" fmla="*/ 2608733 h 4448166"/>
                <a:gd name="connsiteX91" fmla="*/ 3710983 w 3774778"/>
                <a:gd name="connsiteY91" fmla="*/ 2651264 h 4448166"/>
                <a:gd name="connsiteX92" fmla="*/ 3689718 w 3774778"/>
                <a:gd name="connsiteY92" fmla="*/ 2810752 h 4448166"/>
                <a:gd name="connsiteX93" fmla="*/ 3679085 w 3774778"/>
                <a:gd name="connsiteY93" fmla="*/ 3034036 h 4448166"/>
                <a:gd name="connsiteX94" fmla="*/ 3668453 w 3774778"/>
                <a:gd name="connsiteY94" fmla="*/ 3129729 h 4448166"/>
                <a:gd name="connsiteX95" fmla="*/ 3647187 w 3774778"/>
                <a:gd name="connsiteY95" fmla="*/ 3193524 h 4448166"/>
                <a:gd name="connsiteX96" fmla="*/ 3657820 w 3774778"/>
                <a:gd name="connsiteY96" fmla="*/ 3321115 h 4448166"/>
                <a:gd name="connsiteX97" fmla="*/ 3679085 w 3774778"/>
                <a:gd name="connsiteY97" fmla="*/ 3384910 h 4448166"/>
                <a:gd name="connsiteX98" fmla="*/ 3710983 w 3774778"/>
                <a:gd name="connsiteY98" fmla="*/ 3448706 h 4448166"/>
                <a:gd name="connsiteX99" fmla="*/ 3753513 w 3774778"/>
                <a:gd name="connsiteY99" fmla="*/ 3544399 h 4448166"/>
                <a:gd name="connsiteX100" fmla="*/ 3764146 w 3774778"/>
                <a:gd name="connsiteY100" fmla="*/ 3640092 h 4448166"/>
                <a:gd name="connsiteX101" fmla="*/ 3774778 w 3774778"/>
                <a:gd name="connsiteY101" fmla="*/ 3671989 h 4448166"/>
                <a:gd name="connsiteX102" fmla="*/ 3764146 w 3774778"/>
                <a:gd name="connsiteY102" fmla="*/ 3937803 h 4448166"/>
                <a:gd name="connsiteX103" fmla="*/ 3742880 w 3774778"/>
                <a:gd name="connsiteY103" fmla="*/ 4118557 h 4448166"/>
                <a:gd name="connsiteX104" fmla="*/ 3732248 w 3774778"/>
                <a:gd name="connsiteY104" fmla="*/ 4182352 h 4448166"/>
                <a:gd name="connsiteX105" fmla="*/ 3657820 w 3774778"/>
                <a:gd name="connsiteY105" fmla="*/ 4267412 h 4448166"/>
                <a:gd name="connsiteX106" fmla="*/ 3636555 w 3774778"/>
                <a:gd name="connsiteY106" fmla="*/ 4288678 h 4448166"/>
                <a:gd name="connsiteX107" fmla="*/ 3540862 w 3774778"/>
                <a:gd name="connsiteY107" fmla="*/ 4341840 h 4448166"/>
                <a:gd name="connsiteX108" fmla="*/ 3487699 w 3774778"/>
                <a:gd name="connsiteY108" fmla="*/ 4373738 h 4448166"/>
                <a:gd name="connsiteX109" fmla="*/ 3455801 w 3774778"/>
                <a:gd name="connsiteY109" fmla="*/ 4395003 h 4448166"/>
                <a:gd name="connsiteX110" fmla="*/ 3423904 w 3774778"/>
                <a:gd name="connsiteY110" fmla="*/ 4405636 h 4448166"/>
                <a:gd name="connsiteX111" fmla="*/ 3392006 w 3774778"/>
                <a:gd name="connsiteY111" fmla="*/ 4426901 h 4448166"/>
                <a:gd name="connsiteX112" fmla="*/ 3296313 w 3774778"/>
                <a:gd name="connsiteY112" fmla="*/ 4448166 h 4448166"/>
                <a:gd name="connsiteX113" fmla="*/ 2892276 w 3774778"/>
                <a:gd name="connsiteY113" fmla="*/ 4426901 h 4448166"/>
                <a:gd name="connsiteX114" fmla="*/ 2860378 w 3774778"/>
                <a:gd name="connsiteY114" fmla="*/ 4416268 h 4448166"/>
                <a:gd name="connsiteX115" fmla="*/ 2754053 w 3774778"/>
                <a:gd name="connsiteY115" fmla="*/ 4395003 h 4448166"/>
                <a:gd name="connsiteX116" fmla="*/ 2690257 w 3774778"/>
                <a:gd name="connsiteY116" fmla="*/ 4373738 h 4448166"/>
                <a:gd name="connsiteX117" fmla="*/ 2583932 w 3774778"/>
                <a:gd name="connsiteY117" fmla="*/ 4341840 h 4448166"/>
                <a:gd name="connsiteX118" fmla="*/ 2520136 w 3774778"/>
                <a:gd name="connsiteY118" fmla="*/ 4320575 h 4448166"/>
                <a:gd name="connsiteX119" fmla="*/ 2488239 w 3774778"/>
                <a:gd name="connsiteY119" fmla="*/ 4309943 h 4448166"/>
                <a:gd name="connsiteX120" fmla="*/ 2435076 w 3774778"/>
                <a:gd name="connsiteY120" fmla="*/ 4267412 h 4448166"/>
                <a:gd name="connsiteX121" fmla="*/ 2403103 w 3774778"/>
                <a:gd name="connsiteY121" fmla="*/ 4192947 h 4448166"/>
                <a:gd name="connsiteX122" fmla="*/ 2259087 w 3774778"/>
                <a:gd name="connsiteY122" fmla="*/ 4120939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403103 w 3774778"/>
                <a:gd name="connsiteY125" fmla="*/ 4264955 h 4448166"/>
                <a:gd name="connsiteX126" fmla="*/ 2243690 w 3774778"/>
                <a:gd name="connsiteY126" fmla="*/ 3948436 h 4448166"/>
                <a:gd name="connsiteX127" fmla="*/ 2222425 w 3774778"/>
                <a:gd name="connsiteY127" fmla="*/ 3916538 h 4448166"/>
                <a:gd name="connsiteX128" fmla="*/ 2169262 w 3774778"/>
                <a:gd name="connsiteY128" fmla="*/ 3810212 h 4448166"/>
                <a:gd name="connsiteX129" fmla="*/ 2126732 w 3774778"/>
                <a:gd name="connsiteY129" fmla="*/ 3788947 h 4448166"/>
                <a:gd name="connsiteX130" fmla="*/ 2105467 w 3774778"/>
                <a:gd name="connsiteY130" fmla="*/ 3757050 h 4448166"/>
                <a:gd name="connsiteX131" fmla="*/ 2062936 w 3774778"/>
                <a:gd name="connsiteY131" fmla="*/ 3714519 h 4448166"/>
                <a:gd name="connsiteX132" fmla="*/ 2052304 w 3774778"/>
                <a:gd name="connsiteY132" fmla="*/ 3682622 h 4448166"/>
                <a:gd name="connsiteX133" fmla="*/ 2020406 w 3774778"/>
                <a:gd name="connsiteY133" fmla="*/ 3661357 h 4448166"/>
                <a:gd name="connsiteX134" fmla="*/ 1945978 w 3774778"/>
                <a:gd name="connsiteY134" fmla="*/ 3608194 h 4448166"/>
                <a:gd name="connsiteX135" fmla="*/ 1903448 w 3774778"/>
                <a:gd name="connsiteY135" fmla="*/ 3544399 h 4448166"/>
                <a:gd name="connsiteX136" fmla="*/ 1892815 w 3774778"/>
                <a:gd name="connsiteY136" fmla="*/ 3512501 h 4448166"/>
                <a:gd name="connsiteX137" fmla="*/ 1860918 w 3774778"/>
                <a:gd name="connsiteY137" fmla="*/ 3480603 h 4448166"/>
                <a:gd name="connsiteX138" fmla="*/ 1839653 w 3774778"/>
                <a:gd name="connsiteY138" fmla="*/ 3448706 h 4448166"/>
                <a:gd name="connsiteX139" fmla="*/ 1786490 w 3774778"/>
                <a:gd name="connsiteY139" fmla="*/ 3406175 h 4448166"/>
                <a:gd name="connsiteX140" fmla="*/ 1765225 w 3774778"/>
                <a:gd name="connsiteY140" fmla="*/ 3342380 h 4448166"/>
                <a:gd name="connsiteX141" fmla="*/ 1722694 w 3774778"/>
                <a:gd name="connsiteY141" fmla="*/ 3289217 h 4448166"/>
                <a:gd name="connsiteX142" fmla="*/ 1690797 w 3774778"/>
                <a:gd name="connsiteY142" fmla="*/ 3246687 h 4448166"/>
                <a:gd name="connsiteX143" fmla="*/ 1658899 w 3774778"/>
                <a:gd name="connsiteY143" fmla="*/ 3214789 h 4448166"/>
                <a:gd name="connsiteX144" fmla="*/ 1605736 w 3774778"/>
                <a:gd name="connsiteY144" fmla="*/ 3172259 h 4448166"/>
                <a:gd name="connsiteX145" fmla="*/ 1563206 w 3774778"/>
                <a:gd name="connsiteY145" fmla="*/ 3108464 h 4448166"/>
                <a:gd name="connsiteX146" fmla="*/ 1531308 w 3774778"/>
                <a:gd name="connsiteY146" fmla="*/ 3055301 h 4448166"/>
                <a:gd name="connsiteX147" fmla="*/ 1478146 w 3774778"/>
                <a:gd name="connsiteY147" fmla="*/ 3002138 h 4448166"/>
                <a:gd name="connsiteX148" fmla="*/ 1456880 w 3774778"/>
                <a:gd name="connsiteY148" fmla="*/ 2970240 h 4448166"/>
                <a:gd name="connsiteX149" fmla="*/ 1424983 w 3774778"/>
                <a:gd name="connsiteY149" fmla="*/ 2938343 h 4448166"/>
                <a:gd name="connsiteX150" fmla="*/ 1382453 w 3774778"/>
                <a:gd name="connsiteY150" fmla="*/ 2917078 h 4448166"/>
                <a:gd name="connsiteX151" fmla="*/ 1318657 w 3774778"/>
                <a:gd name="connsiteY151" fmla="*/ 2863915 h 4448166"/>
                <a:gd name="connsiteX152" fmla="*/ 1254862 w 3774778"/>
                <a:gd name="connsiteY152" fmla="*/ 2736324 h 4448166"/>
                <a:gd name="connsiteX153" fmla="*/ 1254862 w 3774778"/>
                <a:gd name="connsiteY153" fmla="*/ 2736324 h 4448166"/>
                <a:gd name="connsiteX154" fmla="*/ 1212332 w 3774778"/>
                <a:gd name="connsiteY154" fmla="*/ 2672529 h 4448166"/>
                <a:gd name="connsiteX155" fmla="*/ 1169801 w 3774778"/>
                <a:gd name="connsiteY155" fmla="*/ 2587468 h 4448166"/>
                <a:gd name="connsiteX156" fmla="*/ 1148536 w 3774778"/>
                <a:gd name="connsiteY156" fmla="*/ 2555571 h 4448166"/>
                <a:gd name="connsiteX157" fmla="*/ 1042211 w 3774778"/>
                <a:gd name="connsiteY157" fmla="*/ 2513040 h 4448166"/>
                <a:gd name="connsiteX158" fmla="*/ 978415 w 3774778"/>
                <a:gd name="connsiteY158" fmla="*/ 2491775 h 4448166"/>
                <a:gd name="connsiteX159" fmla="*/ 903987 w 3774778"/>
                <a:gd name="connsiteY159" fmla="*/ 2459878 h 4448166"/>
                <a:gd name="connsiteX160" fmla="*/ 850825 w 3774778"/>
                <a:gd name="connsiteY160" fmla="*/ 2417347 h 4448166"/>
                <a:gd name="connsiteX161" fmla="*/ 776397 w 3774778"/>
                <a:gd name="connsiteY161" fmla="*/ 2364185 h 4448166"/>
                <a:gd name="connsiteX162" fmla="*/ 755132 w 3774778"/>
                <a:gd name="connsiteY162" fmla="*/ 2342919 h 4448166"/>
                <a:gd name="connsiteX163" fmla="*/ 723234 w 3774778"/>
                <a:gd name="connsiteY163" fmla="*/ 2321654 h 4448166"/>
                <a:gd name="connsiteX164" fmla="*/ 648806 w 3774778"/>
                <a:gd name="connsiteY164" fmla="*/ 2247226 h 4448166"/>
                <a:gd name="connsiteX165" fmla="*/ 627541 w 3774778"/>
                <a:gd name="connsiteY165" fmla="*/ 2215329 h 4448166"/>
                <a:gd name="connsiteX166" fmla="*/ 595643 w 3774778"/>
                <a:gd name="connsiteY166" fmla="*/ 2183431 h 4448166"/>
                <a:gd name="connsiteX167" fmla="*/ 574378 w 3774778"/>
                <a:gd name="connsiteY167" fmla="*/ 2119636 h 4448166"/>
                <a:gd name="connsiteX168" fmla="*/ 563746 w 3774778"/>
                <a:gd name="connsiteY168" fmla="*/ 2087738 h 4448166"/>
                <a:gd name="connsiteX169" fmla="*/ 531848 w 3774778"/>
                <a:gd name="connsiteY169" fmla="*/ 2055840 h 4448166"/>
                <a:gd name="connsiteX170" fmla="*/ 521215 w 3774778"/>
                <a:gd name="connsiteY170" fmla="*/ 2023943 h 4448166"/>
                <a:gd name="connsiteX171" fmla="*/ 457420 w 3774778"/>
                <a:gd name="connsiteY171" fmla="*/ 1992045 h 4448166"/>
                <a:gd name="connsiteX172" fmla="*/ 425522 w 3774778"/>
                <a:gd name="connsiteY172" fmla="*/ 1960147 h 4448166"/>
                <a:gd name="connsiteX173" fmla="*/ 382992 w 3774778"/>
                <a:gd name="connsiteY173" fmla="*/ 1949515 h 4448166"/>
                <a:gd name="connsiteX174" fmla="*/ 351094 w 3774778"/>
                <a:gd name="connsiteY174" fmla="*/ 1928250 h 4448166"/>
                <a:gd name="connsiteX175" fmla="*/ 319197 w 3774778"/>
                <a:gd name="connsiteY175" fmla="*/ 1864454 h 4448166"/>
                <a:gd name="connsiteX176" fmla="*/ 287299 w 3774778"/>
                <a:gd name="connsiteY176" fmla="*/ 1832557 h 4448166"/>
                <a:gd name="connsiteX177" fmla="*/ 266034 w 3774778"/>
                <a:gd name="connsiteY177" fmla="*/ 1800659 h 4448166"/>
                <a:gd name="connsiteX178" fmla="*/ 255401 w 3774778"/>
                <a:gd name="connsiteY178" fmla="*/ 1768761 h 4448166"/>
                <a:gd name="connsiteX179" fmla="*/ 223504 w 3774778"/>
                <a:gd name="connsiteY179" fmla="*/ 1747496 h 4448166"/>
                <a:gd name="connsiteX180" fmla="*/ 170341 w 3774778"/>
                <a:gd name="connsiteY180" fmla="*/ 1683701 h 4448166"/>
                <a:gd name="connsiteX181" fmla="*/ 138443 w 3774778"/>
                <a:gd name="connsiteY181" fmla="*/ 1662436 h 4448166"/>
                <a:gd name="connsiteX182" fmla="*/ 127811 w 3774778"/>
                <a:gd name="connsiteY182" fmla="*/ 1630538 h 4448166"/>
                <a:gd name="connsiteX183" fmla="*/ 95913 w 3774778"/>
                <a:gd name="connsiteY183" fmla="*/ 1609273 h 4448166"/>
                <a:gd name="connsiteX184" fmla="*/ 53383 w 3774778"/>
                <a:gd name="connsiteY184" fmla="*/ 1524212 h 4448166"/>
                <a:gd name="connsiteX185" fmla="*/ 42750 w 3774778"/>
                <a:gd name="connsiteY185" fmla="*/ 1492315 h 4448166"/>
                <a:gd name="connsiteX186" fmla="*/ 64015 w 3774778"/>
                <a:gd name="connsiteY186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86760 w 3774778"/>
                <a:gd name="connsiteY29" fmla="*/ 269571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576064 w 3774778"/>
                <a:gd name="connsiteY11" fmla="*/ 872692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576064 w 3774778"/>
                <a:gd name="connsiteY11" fmla="*/ 872692 h 4448166"/>
                <a:gd name="connsiteX12" fmla="*/ 691336 w 3774778"/>
                <a:gd name="connsiteY12" fmla="*/ 950054 h 4448166"/>
                <a:gd name="connsiteX13" fmla="*/ 648072 w 3774778"/>
                <a:gd name="connsiteY13" fmla="*/ 800684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774778" h="4448166">
                  <a:moveTo>
                    <a:pt x="32118" y="1513580"/>
                  </a:moveTo>
                  <a:cubicBezTo>
                    <a:pt x="0" y="1417226"/>
                    <a:pt x="9386" y="1475087"/>
                    <a:pt x="21485" y="1354092"/>
                  </a:cubicBezTo>
                  <a:cubicBezTo>
                    <a:pt x="25380" y="1315139"/>
                    <a:pt x="13558" y="1271601"/>
                    <a:pt x="32118" y="1237133"/>
                  </a:cubicBezTo>
                  <a:cubicBezTo>
                    <a:pt x="42745" y="1217397"/>
                    <a:pt x="74648" y="1222956"/>
                    <a:pt x="95913" y="1215868"/>
                  </a:cubicBezTo>
                  <a:lnTo>
                    <a:pt x="127811" y="1205236"/>
                  </a:lnTo>
                  <a:cubicBezTo>
                    <a:pt x="176390" y="1172850"/>
                    <a:pt x="150672" y="1193007"/>
                    <a:pt x="202239" y="1141440"/>
                  </a:cubicBezTo>
                  <a:cubicBezTo>
                    <a:pt x="212871" y="1130808"/>
                    <a:pt x="221625" y="1117884"/>
                    <a:pt x="234136" y="1109543"/>
                  </a:cubicBezTo>
                  <a:cubicBezTo>
                    <a:pt x="327958" y="1046996"/>
                    <a:pt x="178006" y="1142922"/>
                    <a:pt x="329829" y="1067012"/>
                  </a:cubicBezTo>
                  <a:cubicBezTo>
                    <a:pt x="392407" y="1035724"/>
                    <a:pt x="357326" y="1050758"/>
                    <a:pt x="436155" y="1024482"/>
                  </a:cubicBezTo>
                  <a:lnTo>
                    <a:pt x="468053" y="1013850"/>
                  </a:lnTo>
                  <a:cubicBezTo>
                    <a:pt x="493591" y="996824"/>
                    <a:pt x="501584" y="987455"/>
                    <a:pt x="531848" y="981952"/>
                  </a:cubicBezTo>
                  <a:cubicBezTo>
                    <a:pt x="638617" y="962539"/>
                    <a:pt x="502125" y="893817"/>
                    <a:pt x="576064" y="872692"/>
                  </a:cubicBezTo>
                  <a:cubicBezTo>
                    <a:pt x="586840" y="869613"/>
                    <a:pt x="681312" y="955066"/>
                    <a:pt x="691336" y="950054"/>
                  </a:cubicBezTo>
                  <a:cubicBezTo>
                    <a:pt x="702766" y="944339"/>
                    <a:pt x="636395" y="805874"/>
                    <a:pt x="648072" y="800684"/>
                  </a:cubicBezTo>
                  <a:cubicBezTo>
                    <a:pt x="668555" y="791580"/>
                    <a:pt x="701429" y="813118"/>
                    <a:pt x="720080" y="800684"/>
                  </a:cubicBezTo>
                  <a:cubicBezTo>
                    <a:pt x="730713" y="793596"/>
                    <a:pt x="809110" y="894440"/>
                    <a:pt x="818927" y="886259"/>
                  </a:cubicBezTo>
                  <a:cubicBezTo>
                    <a:pt x="900800" y="818032"/>
                    <a:pt x="803523" y="885896"/>
                    <a:pt x="882722" y="833096"/>
                  </a:cubicBezTo>
                  <a:cubicBezTo>
                    <a:pt x="901187" y="777704"/>
                    <a:pt x="881260" y="821633"/>
                    <a:pt x="914620" y="779933"/>
                  </a:cubicBezTo>
                  <a:cubicBezTo>
                    <a:pt x="955123" y="729304"/>
                    <a:pt x="913103" y="763224"/>
                    <a:pt x="967783" y="726771"/>
                  </a:cubicBezTo>
                  <a:cubicBezTo>
                    <a:pt x="974787" y="705758"/>
                    <a:pt x="980942" y="677965"/>
                    <a:pt x="999680" y="662975"/>
                  </a:cubicBezTo>
                  <a:cubicBezTo>
                    <a:pt x="1008432" y="655974"/>
                    <a:pt x="1020945" y="655887"/>
                    <a:pt x="1031578" y="652343"/>
                  </a:cubicBezTo>
                  <a:cubicBezTo>
                    <a:pt x="1058306" y="572163"/>
                    <a:pt x="1022251" y="670998"/>
                    <a:pt x="1063476" y="588547"/>
                  </a:cubicBezTo>
                  <a:cubicBezTo>
                    <a:pt x="1068488" y="578523"/>
                    <a:pt x="1071029" y="567426"/>
                    <a:pt x="1074108" y="556650"/>
                  </a:cubicBezTo>
                  <a:cubicBezTo>
                    <a:pt x="1084505" y="520262"/>
                    <a:pt x="1088169" y="478795"/>
                    <a:pt x="1116639" y="450324"/>
                  </a:cubicBezTo>
                  <a:cubicBezTo>
                    <a:pt x="1125675" y="441288"/>
                    <a:pt x="1137904" y="436147"/>
                    <a:pt x="1148536" y="429059"/>
                  </a:cubicBezTo>
                  <a:cubicBezTo>
                    <a:pt x="1213980" y="330892"/>
                    <a:pt x="1130470" y="451640"/>
                    <a:pt x="1191067" y="375896"/>
                  </a:cubicBezTo>
                  <a:cubicBezTo>
                    <a:pt x="1199050" y="365918"/>
                    <a:pt x="1215100" y="305664"/>
                    <a:pt x="1224136" y="296628"/>
                  </a:cubicBezTo>
                  <a:cubicBezTo>
                    <a:pt x="1233172" y="287592"/>
                    <a:pt x="1233597" y="329822"/>
                    <a:pt x="1244229" y="322733"/>
                  </a:cubicBezTo>
                  <a:cubicBezTo>
                    <a:pt x="1251317" y="312101"/>
                    <a:pt x="1257511" y="300814"/>
                    <a:pt x="1265494" y="290836"/>
                  </a:cubicBezTo>
                  <a:cubicBezTo>
                    <a:pt x="1271756" y="283008"/>
                    <a:pt x="1219653" y="233586"/>
                    <a:pt x="1224136" y="224620"/>
                  </a:cubicBezTo>
                  <a:cubicBezTo>
                    <a:pt x="1242123" y="188647"/>
                    <a:pt x="1310879" y="191502"/>
                    <a:pt x="1318657" y="152612"/>
                  </a:cubicBezTo>
                  <a:cubicBezTo>
                    <a:pt x="1325745" y="159701"/>
                    <a:pt x="1362994" y="0"/>
                    <a:pt x="1368152" y="8596"/>
                  </a:cubicBezTo>
                  <a:cubicBezTo>
                    <a:pt x="1374530" y="11666"/>
                    <a:pt x="1371085" y="191757"/>
                    <a:pt x="1368152" y="224620"/>
                  </a:cubicBezTo>
                  <a:cubicBezTo>
                    <a:pt x="1365219" y="257483"/>
                    <a:pt x="1349844" y="150366"/>
                    <a:pt x="1350555" y="205775"/>
                  </a:cubicBezTo>
                  <a:cubicBezTo>
                    <a:pt x="1356948" y="304870"/>
                    <a:pt x="1352459" y="404571"/>
                    <a:pt x="1361187" y="503487"/>
                  </a:cubicBezTo>
                  <a:cubicBezTo>
                    <a:pt x="1363225" y="526579"/>
                    <a:pt x="1383285" y="578747"/>
                    <a:pt x="1403718" y="599180"/>
                  </a:cubicBezTo>
                  <a:cubicBezTo>
                    <a:pt x="1412754" y="608216"/>
                    <a:pt x="1424983" y="613357"/>
                    <a:pt x="1435615" y="620445"/>
                  </a:cubicBezTo>
                  <a:cubicBezTo>
                    <a:pt x="1442703" y="631078"/>
                    <a:pt x="1446901" y="644360"/>
                    <a:pt x="1456880" y="652343"/>
                  </a:cubicBezTo>
                  <a:cubicBezTo>
                    <a:pt x="1465632" y="659344"/>
                    <a:pt x="1480853" y="655050"/>
                    <a:pt x="1488778" y="662975"/>
                  </a:cubicBezTo>
                  <a:cubicBezTo>
                    <a:pt x="1506850" y="681047"/>
                    <a:pt x="1513236" y="708699"/>
                    <a:pt x="1531308" y="726771"/>
                  </a:cubicBezTo>
                  <a:cubicBezTo>
                    <a:pt x="1538397" y="733859"/>
                    <a:pt x="1546312" y="740208"/>
                    <a:pt x="1552574" y="748036"/>
                  </a:cubicBezTo>
                  <a:cubicBezTo>
                    <a:pt x="1560557" y="758014"/>
                    <a:pt x="1563003" y="773160"/>
                    <a:pt x="1573839" y="779933"/>
                  </a:cubicBezTo>
                  <a:cubicBezTo>
                    <a:pt x="1592847" y="791813"/>
                    <a:pt x="1637634" y="801199"/>
                    <a:pt x="1637634" y="801199"/>
                  </a:cubicBezTo>
                  <a:cubicBezTo>
                    <a:pt x="1676620" y="797655"/>
                    <a:pt x="1716041" y="797369"/>
                    <a:pt x="1754592" y="790566"/>
                  </a:cubicBezTo>
                  <a:cubicBezTo>
                    <a:pt x="1776666" y="786671"/>
                    <a:pt x="1796064" y="771330"/>
                    <a:pt x="1818387" y="769301"/>
                  </a:cubicBezTo>
                  <a:lnTo>
                    <a:pt x="1935346" y="758668"/>
                  </a:lnTo>
                  <a:cubicBezTo>
                    <a:pt x="1961289" y="750021"/>
                    <a:pt x="1978530" y="747382"/>
                    <a:pt x="1999141" y="726771"/>
                  </a:cubicBezTo>
                  <a:cubicBezTo>
                    <a:pt x="2047236" y="678676"/>
                    <a:pt x="1990204" y="704941"/>
                    <a:pt x="2052304" y="684240"/>
                  </a:cubicBezTo>
                  <a:cubicBezTo>
                    <a:pt x="2107268" y="601794"/>
                    <a:pt x="2070588" y="628527"/>
                    <a:pt x="2158629" y="599180"/>
                  </a:cubicBezTo>
                  <a:cubicBezTo>
                    <a:pt x="2169262" y="595636"/>
                    <a:pt x="2179654" y="591265"/>
                    <a:pt x="2190527" y="588547"/>
                  </a:cubicBezTo>
                  <a:lnTo>
                    <a:pt x="2275587" y="567282"/>
                  </a:lnTo>
                  <a:cubicBezTo>
                    <a:pt x="2286948" y="555922"/>
                    <a:pt x="2312657" y="527434"/>
                    <a:pt x="2328750" y="524752"/>
                  </a:cubicBezTo>
                  <a:cubicBezTo>
                    <a:pt x="2339805" y="522910"/>
                    <a:pt x="2392470" y="444987"/>
                    <a:pt x="2403103" y="448531"/>
                  </a:cubicBezTo>
                  <a:cubicBezTo>
                    <a:pt x="2436803" y="499080"/>
                    <a:pt x="2377871" y="555157"/>
                    <a:pt x="2403178" y="631078"/>
                  </a:cubicBezTo>
                  <a:lnTo>
                    <a:pt x="2413811" y="662975"/>
                  </a:lnTo>
                  <a:cubicBezTo>
                    <a:pt x="2417355" y="673608"/>
                    <a:pt x="2418226" y="685548"/>
                    <a:pt x="2424443" y="694873"/>
                  </a:cubicBezTo>
                  <a:cubicBezTo>
                    <a:pt x="2431531" y="705506"/>
                    <a:pt x="2440518" y="715094"/>
                    <a:pt x="2445708" y="726771"/>
                  </a:cubicBezTo>
                  <a:cubicBezTo>
                    <a:pt x="2454812" y="747254"/>
                    <a:pt x="2459886" y="769301"/>
                    <a:pt x="2466974" y="790566"/>
                  </a:cubicBezTo>
                  <a:cubicBezTo>
                    <a:pt x="2470518" y="801199"/>
                    <a:pt x="2471389" y="813139"/>
                    <a:pt x="2477606" y="822464"/>
                  </a:cubicBezTo>
                  <a:lnTo>
                    <a:pt x="2541401" y="918157"/>
                  </a:lnTo>
                  <a:lnTo>
                    <a:pt x="2562667" y="950054"/>
                  </a:lnTo>
                  <a:cubicBezTo>
                    <a:pt x="2581381" y="1006198"/>
                    <a:pt x="2567082" y="972626"/>
                    <a:pt x="2615829" y="1045747"/>
                  </a:cubicBezTo>
                  <a:cubicBezTo>
                    <a:pt x="2622917" y="1056380"/>
                    <a:pt x="2628058" y="1068609"/>
                    <a:pt x="2637094" y="1077645"/>
                  </a:cubicBezTo>
                  <a:cubicBezTo>
                    <a:pt x="2644183" y="1084733"/>
                    <a:pt x="2652345" y="1090890"/>
                    <a:pt x="2658360" y="1098910"/>
                  </a:cubicBezTo>
                  <a:cubicBezTo>
                    <a:pt x="2673695" y="1119356"/>
                    <a:pt x="2700890" y="1162706"/>
                    <a:pt x="2700890" y="1162706"/>
                  </a:cubicBezTo>
                  <a:lnTo>
                    <a:pt x="2732787" y="1258399"/>
                  </a:lnTo>
                  <a:lnTo>
                    <a:pt x="2743420" y="1290296"/>
                  </a:lnTo>
                  <a:lnTo>
                    <a:pt x="2754053" y="1322194"/>
                  </a:lnTo>
                  <a:cubicBezTo>
                    <a:pt x="2757597" y="1424975"/>
                    <a:pt x="2755902" y="1528071"/>
                    <a:pt x="2764685" y="1630538"/>
                  </a:cubicBezTo>
                  <a:cubicBezTo>
                    <a:pt x="2766599" y="1652871"/>
                    <a:pt x="2773516" y="1675682"/>
                    <a:pt x="2785950" y="1694333"/>
                  </a:cubicBezTo>
                  <a:lnTo>
                    <a:pt x="2807215" y="1726231"/>
                  </a:lnTo>
                  <a:cubicBezTo>
                    <a:pt x="2809200" y="1734170"/>
                    <a:pt x="2821945" y="1789767"/>
                    <a:pt x="2828480" y="1800659"/>
                  </a:cubicBezTo>
                  <a:cubicBezTo>
                    <a:pt x="2833638" y="1809255"/>
                    <a:pt x="2843484" y="1814096"/>
                    <a:pt x="2849746" y="1821924"/>
                  </a:cubicBezTo>
                  <a:cubicBezTo>
                    <a:pt x="2857729" y="1831903"/>
                    <a:pt x="2863923" y="1843189"/>
                    <a:pt x="2871011" y="1853822"/>
                  </a:cubicBezTo>
                  <a:cubicBezTo>
                    <a:pt x="2895069" y="1925997"/>
                    <a:pt x="2860132" y="1842943"/>
                    <a:pt x="2945439" y="1928250"/>
                  </a:cubicBezTo>
                  <a:cubicBezTo>
                    <a:pt x="2956071" y="1938882"/>
                    <a:pt x="2964825" y="1951806"/>
                    <a:pt x="2977336" y="1960147"/>
                  </a:cubicBezTo>
                  <a:cubicBezTo>
                    <a:pt x="3051230" y="2009410"/>
                    <a:pt x="2965848" y="1925126"/>
                    <a:pt x="3041132" y="1992045"/>
                  </a:cubicBezTo>
                  <a:cubicBezTo>
                    <a:pt x="3063609" y="2012025"/>
                    <a:pt x="3083662" y="2034575"/>
                    <a:pt x="3104927" y="2055840"/>
                  </a:cubicBezTo>
                  <a:cubicBezTo>
                    <a:pt x="3112015" y="2062929"/>
                    <a:pt x="3117851" y="2071545"/>
                    <a:pt x="3126192" y="2077106"/>
                  </a:cubicBezTo>
                  <a:lnTo>
                    <a:pt x="3158090" y="2098371"/>
                  </a:lnTo>
                  <a:cubicBezTo>
                    <a:pt x="3165178" y="2109003"/>
                    <a:pt x="3169738" y="2121853"/>
                    <a:pt x="3179355" y="2130268"/>
                  </a:cubicBezTo>
                  <a:cubicBezTo>
                    <a:pt x="3198589" y="2147098"/>
                    <a:pt x="3221885" y="2158622"/>
                    <a:pt x="3243150" y="2172799"/>
                  </a:cubicBezTo>
                  <a:cubicBezTo>
                    <a:pt x="3253783" y="2179887"/>
                    <a:pt x="3266012" y="2185028"/>
                    <a:pt x="3275048" y="2194064"/>
                  </a:cubicBezTo>
                  <a:cubicBezTo>
                    <a:pt x="3285681" y="2204696"/>
                    <a:pt x="3294710" y="2217221"/>
                    <a:pt x="3306946" y="2225961"/>
                  </a:cubicBezTo>
                  <a:cubicBezTo>
                    <a:pt x="3329939" y="2242384"/>
                    <a:pt x="3355343" y="2249182"/>
                    <a:pt x="3381374" y="2257859"/>
                  </a:cubicBezTo>
                  <a:cubicBezTo>
                    <a:pt x="3384918" y="2268492"/>
                    <a:pt x="3385005" y="2281005"/>
                    <a:pt x="3392006" y="2289757"/>
                  </a:cubicBezTo>
                  <a:cubicBezTo>
                    <a:pt x="3406996" y="2308495"/>
                    <a:pt x="3434788" y="2314650"/>
                    <a:pt x="3455801" y="2321654"/>
                  </a:cubicBezTo>
                  <a:cubicBezTo>
                    <a:pt x="3538245" y="2376617"/>
                    <a:pt x="3495353" y="2356104"/>
                    <a:pt x="3583392" y="2385450"/>
                  </a:cubicBezTo>
                  <a:lnTo>
                    <a:pt x="3615290" y="2396082"/>
                  </a:lnTo>
                  <a:cubicBezTo>
                    <a:pt x="3637289" y="2410748"/>
                    <a:pt x="3680680" y="2433650"/>
                    <a:pt x="3700350" y="2459878"/>
                  </a:cubicBezTo>
                  <a:cubicBezTo>
                    <a:pt x="3715684" y="2480324"/>
                    <a:pt x="3742880" y="2523673"/>
                    <a:pt x="3742880" y="2523673"/>
                  </a:cubicBezTo>
                  <a:lnTo>
                    <a:pt x="3721615" y="2608733"/>
                  </a:lnTo>
                  <a:cubicBezTo>
                    <a:pt x="3718071" y="2622910"/>
                    <a:pt x="3713386" y="2636850"/>
                    <a:pt x="3710983" y="2651264"/>
                  </a:cubicBezTo>
                  <a:cubicBezTo>
                    <a:pt x="3695074" y="2746716"/>
                    <a:pt x="3702731" y="2693632"/>
                    <a:pt x="3689718" y="2810752"/>
                  </a:cubicBezTo>
                  <a:cubicBezTo>
                    <a:pt x="3686174" y="2885180"/>
                    <a:pt x="3684041" y="2959689"/>
                    <a:pt x="3679085" y="3034036"/>
                  </a:cubicBezTo>
                  <a:cubicBezTo>
                    <a:pt x="3676950" y="3066059"/>
                    <a:pt x="3674747" y="3098258"/>
                    <a:pt x="3668453" y="3129729"/>
                  </a:cubicBezTo>
                  <a:cubicBezTo>
                    <a:pt x="3664057" y="3151709"/>
                    <a:pt x="3647187" y="3193524"/>
                    <a:pt x="3647187" y="3193524"/>
                  </a:cubicBezTo>
                  <a:cubicBezTo>
                    <a:pt x="3650731" y="3236054"/>
                    <a:pt x="3650804" y="3279018"/>
                    <a:pt x="3657820" y="3321115"/>
                  </a:cubicBezTo>
                  <a:cubicBezTo>
                    <a:pt x="3661505" y="3343225"/>
                    <a:pt x="3671997" y="3363645"/>
                    <a:pt x="3679085" y="3384910"/>
                  </a:cubicBezTo>
                  <a:cubicBezTo>
                    <a:pt x="3693759" y="3428930"/>
                    <a:pt x="3683502" y="3407484"/>
                    <a:pt x="3710983" y="3448706"/>
                  </a:cubicBezTo>
                  <a:cubicBezTo>
                    <a:pt x="3736289" y="3524624"/>
                    <a:pt x="3719814" y="3493850"/>
                    <a:pt x="3753513" y="3544399"/>
                  </a:cubicBezTo>
                  <a:cubicBezTo>
                    <a:pt x="3757057" y="3576297"/>
                    <a:pt x="3758870" y="3608435"/>
                    <a:pt x="3764146" y="3640092"/>
                  </a:cubicBezTo>
                  <a:cubicBezTo>
                    <a:pt x="3765988" y="3651147"/>
                    <a:pt x="3774778" y="3660782"/>
                    <a:pt x="3774778" y="3671989"/>
                  </a:cubicBezTo>
                  <a:cubicBezTo>
                    <a:pt x="3774778" y="3760665"/>
                    <a:pt x="3768807" y="3849250"/>
                    <a:pt x="3764146" y="3937803"/>
                  </a:cubicBezTo>
                  <a:cubicBezTo>
                    <a:pt x="3752496" y="4159152"/>
                    <a:pt x="3764688" y="4009516"/>
                    <a:pt x="3742880" y="4118557"/>
                  </a:cubicBezTo>
                  <a:cubicBezTo>
                    <a:pt x="3738652" y="4139697"/>
                    <a:pt x="3740540" y="4162452"/>
                    <a:pt x="3732248" y="4182352"/>
                  </a:cubicBezTo>
                  <a:cubicBezTo>
                    <a:pt x="3701679" y="4255719"/>
                    <a:pt x="3701458" y="4232501"/>
                    <a:pt x="3657820" y="4267412"/>
                  </a:cubicBezTo>
                  <a:cubicBezTo>
                    <a:pt x="3649992" y="4273674"/>
                    <a:pt x="3644575" y="4282663"/>
                    <a:pt x="3636555" y="4288678"/>
                  </a:cubicBezTo>
                  <a:cubicBezTo>
                    <a:pt x="3578060" y="4332550"/>
                    <a:pt x="3590592" y="4325264"/>
                    <a:pt x="3540862" y="4341840"/>
                  </a:cubicBezTo>
                  <a:cubicBezTo>
                    <a:pt x="3499328" y="4383376"/>
                    <a:pt x="3542909" y="4346134"/>
                    <a:pt x="3487699" y="4373738"/>
                  </a:cubicBezTo>
                  <a:cubicBezTo>
                    <a:pt x="3476269" y="4379453"/>
                    <a:pt x="3467231" y="4389288"/>
                    <a:pt x="3455801" y="4395003"/>
                  </a:cubicBezTo>
                  <a:cubicBezTo>
                    <a:pt x="3445777" y="4400015"/>
                    <a:pt x="3433928" y="4400624"/>
                    <a:pt x="3423904" y="4405636"/>
                  </a:cubicBezTo>
                  <a:cubicBezTo>
                    <a:pt x="3412474" y="4411351"/>
                    <a:pt x="3403436" y="4421186"/>
                    <a:pt x="3392006" y="4426901"/>
                  </a:cubicBezTo>
                  <a:cubicBezTo>
                    <a:pt x="3365834" y="4439987"/>
                    <a:pt x="3320810" y="4444083"/>
                    <a:pt x="3296313" y="4448166"/>
                  </a:cubicBezTo>
                  <a:cubicBezTo>
                    <a:pt x="3240985" y="4445760"/>
                    <a:pt x="2974855" y="4436076"/>
                    <a:pt x="2892276" y="4426901"/>
                  </a:cubicBezTo>
                  <a:cubicBezTo>
                    <a:pt x="2881137" y="4425663"/>
                    <a:pt x="2871319" y="4418699"/>
                    <a:pt x="2860378" y="4416268"/>
                  </a:cubicBezTo>
                  <a:cubicBezTo>
                    <a:pt x="2786457" y="4399841"/>
                    <a:pt x="2814591" y="4413165"/>
                    <a:pt x="2754053" y="4395003"/>
                  </a:cubicBezTo>
                  <a:cubicBezTo>
                    <a:pt x="2732583" y="4388562"/>
                    <a:pt x="2712003" y="4379174"/>
                    <a:pt x="2690257" y="4373738"/>
                  </a:cubicBezTo>
                  <a:cubicBezTo>
                    <a:pt x="2625973" y="4357668"/>
                    <a:pt x="2661601" y="4367730"/>
                    <a:pt x="2583932" y="4341840"/>
                  </a:cubicBezTo>
                  <a:lnTo>
                    <a:pt x="2520136" y="4320575"/>
                  </a:lnTo>
                  <a:lnTo>
                    <a:pt x="2488239" y="4309943"/>
                  </a:lnTo>
                  <a:cubicBezTo>
                    <a:pt x="2482333" y="4306006"/>
                    <a:pt x="2438443" y="4279759"/>
                    <a:pt x="2435076" y="4267412"/>
                  </a:cubicBezTo>
                  <a:cubicBezTo>
                    <a:pt x="2420929" y="4215539"/>
                    <a:pt x="2424679" y="4236099"/>
                    <a:pt x="2403103" y="4192947"/>
                  </a:cubicBezTo>
                  <a:cubicBezTo>
                    <a:pt x="2216941" y="4074173"/>
                    <a:pt x="2275572" y="4134127"/>
                    <a:pt x="2259087" y="4120939"/>
                  </a:cubicBezTo>
                  <a:lnTo>
                    <a:pt x="2259087" y="4120939"/>
                  </a:lnTo>
                  <a:lnTo>
                    <a:pt x="2259087" y="4120939"/>
                  </a:lnTo>
                  <a:lnTo>
                    <a:pt x="2403103" y="4264955"/>
                  </a:lnTo>
                  <a:cubicBezTo>
                    <a:pt x="2386273" y="4245721"/>
                    <a:pt x="2257867" y="3969701"/>
                    <a:pt x="2243690" y="3948436"/>
                  </a:cubicBezTo>
                  <a:lnTo>
                    <a:pt x="2222425" y="3916538"/>
                  </a:lnTo>
                  <a:cubicBezTo>
                    <a:pt x="2213866" y="3882302"/>
                    <a:pt x="2205429" y="3828296"/>
                    <a:pt x="2169262" y="3810212"/>
                  </a:cubicBezTo>
                  <a:lnTo>
                    <a:pt x="2126732" y="3788947"/>
                  </a:lnTo>
                  <a:cubicBezTo>
                    <a:pt x="2119644" y="3778315"/>
                    <a:pt x="2113783" y="3766752"/>
                    <a:pt x="2105467" y="3757050"/>
                  </a:cubicBezTo>
                  <a:cubicBezTo>
                    <a:pt x="2092419" y="3741827"/>
                    <a:pt x="2062936" y="3714519"/>
                    <a:pt x="2062936" y="3714519"/>
                  </a:cubicBezTo>
                  <a:cubicBezTo>
                    <a:pt x="2059392" y="3703887"/>
                    <a:pt x="2059305" y="3691373"/>
                    <a:pt x="2052304" y="3682622"/>
                  </a:cubicBezTo>
                  <a:cubicBezTo>
                    <a:pt x="2044321" y="3672643"/>
                    <a:pt x="2030223" y="3669538"/>
                    <a:pt x="2020406" y="3661357"/>
                  </a:cubicBezTo>
                  <a:cubicBezTo>
                    <a:pt x="1955747" y="3607474"/>
                    <a:pt x="2024677" y="3647543"/>
                    <a:pt x="1945978" y="3608194"/>
                  </a:cubicBezTo>
                  <a:cubicBezTo>
                    <a:pt x="1931801" y="3586929"/>
                    <a:pt x="1911530" y="3568645"/>
                    <a:pt x="1903448" y="3544399"/>
                  </a:cubicBezTo>
                  <a:cubicBezTo>
                    <a:pt x="1899904" y="3533766"/>
                    <a:pt x="1899032" y="3521827"/>
                    <a:pt x="1892815" y="3512501"/>
                  </a:cubicBezTo>
                  <a:cubicBezTo>
                    <a:pt x="1884474" y="3499990"/>
                    <a:pt x="1870544" y="3492155"/>
                    <a:pt x="1860918" y="3480603"/>
                  </a:cubicBezTo>
                  <a:cubicBezTo>
                    <a:pt x="1852737" y="3470786"/>
                    <a:pt x="1847636" y="3458684"/>
                    <a:pt x="1839653" y="3448706"/>
                  </a:cubicBezTo>
                  <a:cubicBezTo>
                    <a:pt x="1822337" y="3427062"/>
                    <a:pt x="1810175" y="3421965"/>
                    <a:pt x="1786490" y="3406175"/>
                  </a:cubicBezTo>
                  <a:cubicBezTo>
                    <a:pt x="1779402" y="3384910"/>
                    <a:pt x="1777659" y="3361031"/>
                    <a:pt x="1765225" y="3342380"/>
                  </a:cubicBezTo>
                  <a:cubicBezTo>
                    <a:pt x="1712646" y="3263511"/>
                    <a:pt x="1773199" y="3349822"/>
                    <a:pt x="1722694" y="3289217"/>
                  </a:cubicBezTo>
                  <a:cubicBezTo>
                    <a:pt x="1711349" y="3275604"/>
                    <a:pt x="1702329" y="3260142"/>
                    <a:pt x="1690797" y="3246687"/>
                  </a:cubicBezTo>
                  <a:cubicBezTo>
                    <a:pt x="1681011" y="3235270"/>
                    <a:pt x="1668525" y="3226341"/>
                    <a:pt x="1658899" y="3214789"/>
                  </a:cubicBezTo>
                  <a:cubicBezTo>
                    <a:pt x="1621904" y="3170395"/>
                    <a:pt x="1658100" y="3189714"/>
                    <a:pt x="1605736" y="3172259"/>
                  </a:cubicBezTo>
                  <a:cubicBezTo>
                    <a:pt x="1580456" y="3096413"/>
                    <a:pt x="1616303" y="3188109"/>
                    <a:pt x="1563206" y="3108464"/>
                  </a:cubicBezTo>
                  <a:cubicBezTo>
                    <a:pt x="1507997" y="3025651"/>
                    <a:pt x="1597535" y="3121525"/>
                    <a:pt x="1531308" y="3055301"/>
                  </a:cubicBezTo>
                  <a:cubicBezTo>
                    <a:pt x="1479219" y="2951123"/>
                    <a:pt x="1543331" y="3054287"/>
                    <a:pt x="1478146" y="3002138"/>
                  </a:cubicBezTo>
                  <a:cubicBezTo>
                    <a:pt x="1468167" y="2994155"/>
                    <a:pt x="1465061" y="2980057"/>
                    <a:pt x="1456880" y="2970240"/>
                  </a:cubicBezTo>
                  <a:cubicBezTo>
                    <a:pt x="1447254" y="2958689"/>
                    <a:pt x="1437219" y="2947083"/>
                    <a:pt x="1424983" y="2938343"/>
                  </a:cubicBezTo>
                  <a:cubicBezTo>
                    <a:pt x="1412085" y="2929130"/>
                    <a:pt x="1396215" y="2924942"/>
                    <a:pt x="1382453" y="2917078"/>
                  </a:cubicBezTo>
                  <a:cubicBezTo>
                    <a:pt x="1357883" y="2903038"/>
                    <a:pt x="1336247" y="2886531"/>
                    <a:pt x="1318657" y="2863915"/>
                  </a:cubicBezTo>
                  <a:cubicBezTo>
                    <a:pt x="1270565" y="2802082"/>
                    <a:pt x="1278183" y="2806286"/>
                    <a:pt x="1254862" y="2736324"/>
                  </a:cubicBezTo>
                  <a:lnTo>
                    <a:pt x="1254862" y="2736324"/>
                  </a:lnTo>
                  <a:cubicBezTo>
                    <a:pt x="1240685" y="2715059"/>
                    <a:pt x="1220414" y="2696775"/>
                    <a:pt x="1212332" y="2672529"/>
                  </a:cubicBezTo>
                  <a:cubicBezTo>
                    <a:pt x="1176041" y="2563654"/>
                    <a:pt x="1212220" y="2640490"/>
                    <a:pt x="1169801" y="2587468"/>
                  </a:cubicBezTo>
                  <a:cubicBezTo>
                    <a:pt x="1161818" y="2577490"/>
                    <a:pt x="1158353" y="2563752"/>
                    <a:pt x="1148536" y="2555571"/>
                  </a:cubicBezTo>
                  <a:cubicBezTo>
                    <a:pt x="1127678" y="2538189"/>
                    <a:pt x="1062040" y="2519650"/>
                    <a:pt x="1042211" y="2513040"/>
                  </a:cubicBezTo>
                  <a:cubicBezTo>
                    <a:pt x="1042206" y="2513038"/>
                    <a:pt x="978419" y="2491778"/>
                    <a:pt x="978415" y="2491775"/>
                  </a:cubicBezTo>
                  <a:cubicBezTo>
                    <a:pt x="934359" y="2462404"/>
                    <a:pt x="958915" y="2473609"/>
                    <a:pt x="903987" y="2459878"/>
                  </a:cubicBezTo>
                  <a:cubicBezTo>
                    <a:pt x="842134" y="2398022"/>
                    <a:pt x="931283" y="2484395"/>
                    <a:pt x="850825" y="2417347"/>
                  </a:cubicBezTo>
                  <a:cubicBezTo>
                    <a:pt x="786169" y="2363467"/>
                    <a:pt x="855092" y="2403533"/>
                    <a:pt x="776397" y="2364185"/>
                  </a:cubicBezTo>
                  <a:cubicBezTo>
                    <a:pt x="769309" y="2357096"/>
                    <a:pt x="762960" y="2349181"/>
                    <a:pt x="755132" y="2342919"/>
                  </a:cubicBezTo>
                  <a:cubicBezTo>
                    <a:pt x="745153" y="2334936"/>
                    <a:pt x="731649" y="2331271"/>
                    <a:pt x="723234" y="2321654"/>
                  </a:cubicBezTo>
                  <a:cubicBezTo>
                    <a:pt x="652980" y="2241364"/>
                    <a:pt x="714381" y="2269085"/>
                    <a:pt x="648806" y="2247226"/>
                  </a:cubicBezTo>
                  <a:cubicBezTo>
                    <a:pt x="641718" y="2236594"/>
                    <a:pt x="635722" y="2225146"/>
                    <a:pt x="627541" y="2215329"/>
                  </a:cubicBezTo>
                  <a:cubicBezTo>
                    <a:pt x="617915" y="2203777"/>
                    <a:pt x="602946" y="2196576"/>
                    <a:pt x="595643" y="2183431"/>
                  </a:cubicBezTo>
                  <a:cubicBezTo>
                    <a:pt x="584757" y="2163837"/>
                    <a:pt x="581466" y="2140901"/>
                    <a:pt x="574378" y="2119636"/>
                  </a:cubicBezTo>
                  <a:cubicBezTo>
                    <a:pt x="570834" y="2109003"/>
                    <a:pt x="571671" y="2095663"/>
                    <a:pt x="563746" y="2087738"/>
                  </a:cubicBezTo>
                  <a:lnTo>
                    <a:pt x="531848" y="2055840"/>
                  </a:lnTo>
                  <a:cubicBezTo>
                    <a:pt x="528304" y="2045208"/>
                    <a:pt x="528216" y="2032695"/>
                    <a:pt x="521215" y="2023943"/>
                  </a:cubicBezTo>
                  <a:cubicBezTo>
                    <a:pt x="506225" y="2005205"/>
                    <a:pt x="478433" y="1999050"/>
                    <a:pt x="457420" y="1992045"/>
                  </a:cubicBezTo>
                  <a:cubicBezTo>
                    <a:pt x="446787" y="1981412"/>
                    <a:pt x="438578" y="1967607"/>
                    <a:pt x="425522" y="1960147"/>
                  </a:cubicBezTo>
                  <a:cubicBezTo>
                    <a:pt x="412834" y="1952897"/>
                    <a:pt x="396423" y="1955271"/>
                    <a:pt x="382992" y="1949515"/>
                  </a:cubicBezTo>
                  <a:cubicBezTo>
                    <a:pt x="371246" y="1944481"/>
                    <a:pt x="361727" y="1935338"/>
                    <a:pt x="351094" y="1928250"/>
                  </a:cubicBezTo>
                  <a:cubicBezTo>
                    <a:pt x="340438" y="1896281"/>
                    <a:pt x="342099" y="1891936"/>
                    <a:pt x="319197" y="1864454"/>
                  </a:cubicBezTo>
                  <a:cubicBezTo>
                    <a:pt x="309571" y="1852903"/>
                    <a:pt x="296925" y="1844108"/>
                    <a:pt x="287299" y="1832557"/>
                  </a:cubicBezTo>
                  <a:cubicBezTo>
                    <a:pt x="279118" y="1822740"/>
                    <a:pt x="271749" y="1812089"/>
                    <a:pt x="266034" y="1800659"/>
                  </a:cubicBezTo>
                  <a:cubicBezTo>
                    <a:pt x="261022" y="1790634"/>
                    <a:pt x="262402" y="1777513"/>
                    <a:pt x="255401" y="1768761"/>
                  </a:cubicBezTo>
                  <a:cubicBezTo>
                    <a:pt x="247418" y="1758783"/>
                    <a:pt x="234136" y="1754584"/>
                    <a:pt x="223504" y="1747496"/>
                  </a:cubicBezTo>
                  <a:cubicBezTo>
                    <a:pt x="202595" y="1716133"/>
                    <a:pt x="201041" y="1709284"/>
                    <a:pt x="170341" y="1683701"/>
                  </a:cubicBezTo>
                  <a:cubicBezTo>
                    <a:pt x="160524" y="1675520"/>
                    <a:pt x="149076" y="1669524"/>
                    <a:pt x="138443" y="1662436"/>
                  </a:cubicBezTo>
                  <a:cubicBezTo>
                    <a:pt x="134899" y="1651803"/>
                    <a:pt x="134812" y="1639290"/>
                    <a:pt x="127811" y="1630538"/>
                  </a:cubicBezTo>
                  <a:cubicBezTo>
                    <a:pt x="119828" y="1620559"/>
                    <a:pt x="102686" y="1620109"/>
                    <a:pt x="95913" y="1609273"/>
                  </a:cubicBezTo>
                  <a:cubicBezTo>
                    <a:pt x="14456" y="1478943"/>
                    <a:pt x="115999" y="1586831"/>
                    <a:pt x="53383" y="1524212"/>
                  </a:cubicBezTo>
                  <a:cubicBezTo>
                    <a:pt x="49839" y="1513580"/>
                    <a:pt x="42750" y="1503523"/>
                    <a:pt x="42750" y="1492315"/>
                  </a:cubicBezTo>
                  <a:cubicBezTo>
                    <a:pt x="42750" y="1229825"/>
                    <a:pt x="13084" y="1296470"/>
                    <a:pt x="64015" y="1194603"/>
                  </a:cubicBezTo>
                </a:path>
              </a:pathLst>
            </a:custGeom>
            <a:solidFill>
              <a:srgbClr val="00B050">
                <a:alpha val="24000"/>
              </a:srgbClr>
            </a:solidFill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228183" y="1124744"/>
              <a:ext cx="2088233" cy="98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NOR-ESTE</a:t>
              </a:r>
              <a:endParaRPr lang="es-ES_tradnl" sz="6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86519"/>
              </p:ext>
            </p:extLst>
          </p:nvPr>
        </p:nvGraphicFramePr>
        <p:xfrm>
          <a:off x="107503" y="44624"/>
          <a:ext cx="4392490" cy="471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643163"/>
                <a:gridCol w="129614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PORTUGUESA NORESTE I </a:t>
                      </a:r>
                      <a:r>
                        <a:rPr lang="es-ES_tradnl" sz="1100" dirty="0" smtClean="0">
                          <a:hlinkClick r:id="rId3" action="ppaction://hlinksldjump"/>
                        </a:rPr>
                        <a:t>(ACARIGUA</a:t>
                      </a:r>
                      <a:r>
                        <a:rPr lang="es-ES_tradnl" sz="1100" baseline="0" dirty="0" smtClean="0">
                          <a:hlinkClick r:id="rId3" action="ppaction://hlinksldjump"/>
                        </a:rPr>
                        <a:t> I)</a:t>
                      </a:r>
                      <a:endParaRPr lang="es-ES_tradnl" baseline="0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es-ES_tradnl" baseline="0" dirty="0" smtClean="0">
                          <a:hlinkClick r:id="rId3" action="ppaction://hlinksldjump"/>
                        </a:rPr>
                        <a:t>Elí Sanguino</a:t>
                      </a:r>
                      <a:endParaRPr lang="es-ES_tradnl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5 DE DICIEMBRE ACARIGUA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110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ACARIGUA CENTRAL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472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3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BARAURE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168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4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 CORTEZA ACARIGUA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177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5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SABANA ALTA</a:t>
                      </a: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107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6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*Altamira</a:t>
                      </a: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7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s-ES_tradnl" sz="16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baseline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Canaan</a:t>
                      </a:r>
                      <a:r>
                        <a:rPr lang="es-ES_tradnl" sz="16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Acarigua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8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</a:t>
                      </a:r>
                      <a:r>
                        <a:rPr lang="es-ES_tradnl" sz="16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Romana Acarigua</a:t>
                      </a: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9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_tradnl" sz="16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Pereño</a:t>
                      </a: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10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Tricentenario Acarigua</a:t>
                      </a: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s-ES_tradnl" sz="1600" dirty="0" smtClean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1094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9592"/>
              </p:ext>
            </p:extLst>
          </p:nvPr>
        </p:nvGraphicFramePr>
        <p:xfrm>
          <a:off x="4657725" y="44624"/>
          <a:ext cx="4392490" cy="540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1969654"/>
                <a:gridCol w="196965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hlinkClick r:id="rId3" action="ppaction://hlinksldjump"/>
                        </a:rPr>
                        <a:t>PORTUGUESA NORESTE I I </a:t>
                      </a:r>
                      <a:r>
                        <a:rPr lang="pt-BR" sz="1200" dirty="0" smtClean="0">
                          <a:hlinkClick r:id="rId3" action="ppaction://hlinksldjump"/>
                        </a:rPr>
                        <a:t>(ACARIGUA I)</a:t>
                      </a:r>
                    </a:p>
                    <a:p>
                      <a:pPr algn="ctr"/>
                      <a:r>
                        <a:rPr lang="es-ES_tradnl" baseline="0" dirty="0" smtClean="0">
                          <a:hlinkClick r:id="rId3" action="ppaction://hlinksldjump"/>
                        </a:rPr>
                        <a:t>Hector Tovar</a:t>
                      </a:r>
                      <a:endParaRPr lang="es-ES_tradnl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ACARIGUA ESTE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802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AGUAS BLANCAS ACARIGUA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59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3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DURIGUA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183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4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PIMPINELA ACARIGUA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152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5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*Acarigua</a:t>
                      </a:r>
                      <a:r>
                        <a:rPr lang="es-ES_tradnl" sz="16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Norte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0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6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Apartadero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9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7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*Arca de Noé Acarigua</a:t>
                      </a:r>
                      <a:endParaRPr lang="es-ES_tradnl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8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8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*Emmanuel Acarigua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26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9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*Payara Acarigua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50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10</a:t>
                      </a:r>
                      <a:endParaRPr lang="es-ES_tradnl" sz="1600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*Renuévame </a:t>
                      </a:r>
                      <a:r>
                        <a:rPr lang="es-ES_tradnl" sz="16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Ospino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17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1306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572000" y="3429000"/>
            <a:ext cx="4536504" cy="3429000"/>
            <a:chOff x="1403648" y="0"/>
            <a:chExt cx="6588225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Forma libre"/>
            <p:cNvSpPr/>
            <p:nvPr/>
          </p:nvSpPr>
          <p:spPr>
            <a:xfrm>
              <a:off x="2752289" y="1588859"/>
              <a:ext cx="5066908" cy="5102829"/>
            </a:xfrm>
            <a:custGeom>
              <a:avLst/>
              <a:gdLst>
                <a:gd name="connsiteX0" fmla="*/ 904957 w 5066908"/>
                <a:gd name="connsiteY0" fmla="*/ 0 h 4593265"/>
                <a:gd name="connsiteX1" fmla="*/ 926222 w 5066908"/>
                <a:gd name="connsiteY1" fmla="*/ 63795 h 4593265"/>
                <a:gd name="connsiteX2" fmla="*/ 936854 w 5066908"/>
                <a:gd name="connsiteY2" fmla="*/ 106325 h 4593265"/>
                <a:gd name="connsiteX3" fmla="*/ 1000650 w 5066908"/>
                <a:gd name="connsiteY3" fmla="*/ 191386 h 4593265"/>
                <a:gd name="connsiteX4" fmla="*/ 1032547 w 5066908"/>
                <a:gd name="connsiteY4" fmla="*/ 255181 h 4593265"/>
                <a:gd name="connsiteX5" fmla="*/ 1064445 w 5066908"/>
                <a:gd name="connsiteY5" fmla="*/ 276446 h 4593265"/>
                <a:gd name="connsiteX6" fmla="*/ 1075078 w 5066908"/>
                <a:gd name="connsiteY6" fmla="*/ 308344 h 4593265"/>
                <a:gd name="connsiteX7" fmla="*/ 1106975 w 5066908"/>
                <a:gd name="connsiteY7" fmla="*/ 318976 h 4593265"/>
                <a:gd name="connsiteX8" fmla="*/ 1138873 w 5066908"/>
                <a:gd name="connsiteY8" fmla="*/ 340241 h 4593265"/>
                <a:gd name="connsiteX9" fmla="*/ 1160138 w 5066908"/>
                <a:gd name="connsiteY9" fmla="*/ 361507 h 4593265"/>
                <a:gd name="connsiteX10" fmla="*/ 1181403 w 5066908"/>
                <a:gd name="connsiteY10" fmla="*/ 393404 h 4593265"/>
                <a:gd name="connsiteX11" fmla="*/ 1245198 w 5066908"/>
                <a:gd name="connsiteY11" fmla="*/ 435934 h 4593265"/>
                <a:gd name="connsiteX12" fmla="*/ 1266464 w 5066908"/>
                <a:gd name="connsiteY12" fmla="*/ 457200 h 4593265"/>
                <a:gd name="connsiteX13" fmla="*/ 1287729 w 5066908"/>
                <a:gd name="connsiteY13" fmla="*/ 489097 h 4593265"/>
                <a:gd name="connsiteX14" fmla="*/ 1319626 w 5066908"/>
                <a:gd name="connsiteY14" fmla="*/ 510362 h 4593265"/>
                <a:gd name="connsiteX15" fmla="*/ 1362157 w 5066908"/>
                <a:gd name="connsiteY15" fmla="*/ 563525 h 4593265"/>
                <a:gd name="connsiteX16" fmla="*/ 1404687 w 5066908"/>
                <a:gd name="connsiteY16" fmla="*/ 627321 h 4593265"/>
                <a:gd name="connsiteX17" fmla="*/ 1457850 w 5066908"/>
                <a:gd name="connsiteY17" fmla="*/ 669851 h 4593265"/>
                <a:gd name="connsiteX18" fmla="*/ 1489747 w 5066908"/>
                <a:gd name="connsiteY18" fmla="*/ 723014 h 4593265"/>
                <a:gd name="connsiteX19" fmla="*/ 1532278 w 5066908"/>
                <a:gd name="connsiteY19" fmla="*/ 776176 h 4593265"/>
                <a:gd name="connsiteX20" fmla="*/ 1564175 w 5066908"/>
                <a:gd name="connsiteY20" fmla="*/ 882502 h 4593265"/>
                <a:gd name="connsiteX21" fmla="*/ 1596073 w 5066908"/>
                <a:gd name="connsiteY21" fmla="*/ 893134 h 4593265"/>
                <a:gd name="connsiteX22" fmla="*/ 1617338 w 5066908"/>
                <a:gd name="connsiteY22" fmla="*/ 914400 h 4593265"/>
                <a:gd name="connsiteX23" fmla="*/ 1659868 w 5066908"/>
                <a:gd name="connsiteY23" fmla="*/ 925032 h 4593265"/>
                <a:gd name="connsiteX24" fmla="*/ 1691766 w 5066908"/>
                <a:gd name="connsiteY24" fmla="*/ 935665 h 4593265"/>
                <a:gd name="connsiteX25" fmla="*/ 1723664 w 5066908"/>
                <a:gd name="connsiteY25" fmla="*/ 956930 h 4593265"/>
                <a:gd name="connsiteX26" fmla="*/ 1787459 w 5066908"/>
                <a:gd name="connsiteY26" fmla="*/ 978195 h 4593265"/>
                <a:gd name="connsiteX27" fmla="*/ 1819357 w 5066908"/>
                <a:gd name="connsiteY27" fmla="*/ 988828 h 4593265"/>
                <a:gd name="connsiteX28" fmla="*/ 1851254 w 5066908"/>
                <a:gd name="connsiteY28" fmla="*/ 999460 h 4593265"/>
                <a:gd name="connsiteX29" fmla="*/ 1883152 w 5066908"/>
                <a:gd name="connsiteY29" fmla="*/ 1020725 h 4593265"/>
                <a:gd name="connsiteX30" fmla="*/ 1946947 w 5066908"/>
                <a:gd name="connsiteY30" fmla="*/ 1041990 h 4593265"/>
                <a:gd name="connsiteX31" fmla="*/ 1978845 w 5066908"/>
                <a:gd name="connsiteY31" fmla="*/ 1052623 h 4593265"/>
                <a:gd name="connsiteX32" fmla="*/ 2053273 w 5066908"/>
                <a:gd name="connsiteY32" fmla="*/ 1084521 h 4593265"/>
                <a:gd name="connsiteX33" fmla="*/ 2074538 w 5066908"/>
                <a:gd name="connsiteY33" fmla="*/ 1148316 h 4593265"/>
                <a:gd name="connsiteX34" fmla="*/ 2117068 w 5066908"/>
                <a:gd name="connsiteY34" fmla="*/ 1212111 h 4593265"/>
                <a:gd name="connsiteX35" fmla="*/ 2159598 w 5066908"/>
                <a:gd name="connsiteY35" fmla="*/ 1307804 h 4593265"/>
                <a:gd name="connsiteX36" fmla="*/ 2180864 w 5066908"/>
                <a:gd name="connsiteY36" fmla="*/ 1329069 h 4593265"/>
                <a:gd name="connsiteX37" fmla="*/ 2223394 w 5066908"/>
                <a:gd name="connsiteY37" fmla="*/ 1392865 h 4593265"/>
                <a:gd name="connsiteX38" fmla="*/ 2244659 w 5066908"/>
                <a:gd name="connsiteY38" fmla="*/ 1456660 h 4593265"/>
                <a:gd name="connsiteX39" fmla="*/ 2255291 w 5066908"/>
                <a:gd name="connsiteY39" fmla="*/ 1488558 h 4593265"/>
                <a:gd name="connsiteX40" fmla="*/ 2276557 w 5066908"/>
                <a:gd name="connsiteY40" fmla="*/ 1509823 h 4593265"/>
                <a:gd name="connsiteX41" fmla="*/ 2319087 w 5066908"/>
                <a:gd name="connsiteY41" fmla="*/ 1562986 h 4593265"/>
                <a:gd name="connsiteX42" fmla="*/ 2361617 w 5066908"/>
                <a:gd name="connsiteY42" fmla="*/ 1605516 h 4593265"/>
                <a:gd name="connsiteX43" fmla="*/ 2425412 w 5066908"/>
                <a:gd name="connsiteY43" fmla="*/ 1658679 h 4593265"/>
                <a:gd name="connsiteX44" fmla="*/ 2457310 w 5066908"/>
                <a:gd name="connsiteY44" fmla="*/ 1669311 h 4593265"/>
                <a:gd name="connsiteX45" fmla="*/ 2467943 w 5066908"/>
                <a:gd name="connsiteY45" fmla="*/ 1701209 h 4593265"/>
                <a:gd name="connsiteX46" fmla="*/ 2531738 w 5066908"/>
                <a:gd name="connsiteY46" fmla="*/ 1754372 h 4593265"/>
                <a:gd name="connsiteX47" fmla="*/ 2553003 w 5066908"/>
                <a:gd name="connsiteY47" fmla="*/ 1786269 h 4593265"/>
                <a:gd name="connsiteX48" fmla="*/ 2584901 w 5066908"/>
                <a:gd name="connsiteY48" fmla="*/ 1807534 h 4593265"/>
                <a:gd name="connsiteX49" fmla="*/ 2638064 w 5066908"/>
                <a:gd name="connsiteY49" fmla="*/ 1850065 h 4593265"/>
                <a:gd name="connsiteX50" fmla="*/ 2680594 w 5066908"/>
                <a:gd name="connsiteY50" fmla="*/ 1945758 h 4593265"/>
                <a:gd name="connsiteX51" fmla="*/ 2733757 w 5066908"/>
                <a:gd name="connsiteY51" fmla="*/ 2020186 h 4593265"/>
                <a:gd name="connsiteX52" fmla="*/ 2786919 w 5066908"/>
                <a:gd name="connsiteY52" fmla="*/ 2083981 h 4593265"/>
                <a:gd name="connsiteX53" fmla="*/ 2808184 w 5066908"/>
                <a:gd name="connsiteY53" fmla="*/ 2115879 h 4593265"/>
                <a:gd name="connsiteX54" fmla="*/ 2829450 w 5066908"/>
                <a:gd name="connsiteY54" fmla="*/ 2137144 h 4593265"/>
                <a:gd name="connsiteX55" fmla="*/ 2871980 w 5066908"/>
                <a:gd name="connsiteY55" fmla="*/ 2190307 h 4593265"/>
                <a:gd name="connsiteX56" fmla="*/ 2914510 w 5066908"/>
                <a:gd name="connsiteY56" fmla="*/ 2232837 h 4593265"/>
                <a:gd name="connsiteX57" fmla="*/ 2978305 w 5066908"/>
                <a:gd name="connsiteY57" fmla="*/ 2275367 h 4593265"/>
                <a:gd name="connsiteX58" fmla="*/ 3020836 w 5066908"/>
                <a:gd name="connsiteY58" fmla="*/ 2360428 h 4593265"/>
                <a:gd name="connsiteX59" fmla="*/ 3042101 w 5066908"/>
                <a:gd name="connsiteY59" fmla="*/ 2392325 h 4593265"/>
                <a:gd name="connsiteX60" fmla="*/ 3073998 w 5066908"/>
                <a:gd name="connsiteY60" fmla="*/ 2413590 h 4593265"/>
                <a:gd name="connsiteX61" fmla="*/ 3095264 w 5066908"/>
                <a:gd name="connsiteY61" fmla="*/ 2434855 h 4593265"/>
                <a:gd name="connsiteX62" fmla="*/ 3116529 w 5066908"/>
                <a:gd name="connsiteY62" fmla="*/ 2541181 h 4593265"/>
                <a:gd name="connsiteX63" fmla="*/ 3137794 w 5066908"/>
                <a:gd name="connsiteY63" fmla="*/ 2604976 h 4593265"/>
                <a:gd name="connsiteX64" fmla="*/ 3169691 w 5066908"/>
                <a:gd name="connsiteY64" fmla="*/ 2668772 h 4593265"/>
                <a:gd name="connsiteX65" fmla="*/ 3254752 w 5066908"/>
                <a:gd name="connsiteY65" fmla="*/ 2732567 h 4593265"/>
                <a:gd name="connsiteX66" fmla="*/ 3318547 w 5066908"/>
                <a:gd name="connsiteY66" fmla="*/ 2753832 h 4593265"/>
                <a:gd name="connsiteX67" fmla="*/ 3361078 w 5066908"/>
                <a:gd name="connsiteY67" fmla="*/ 2806995 h 4593265"/>
                <a:gd name="connsiteX68" fmla="*/ 3392975 w 5066908"/>
                <a:gd name="connsiteY68" fmla="*/ 2838893 h 4593265"/>
                <a:gd name="connsiteX69" fmla="*/ 3456771 w 5066908"/>
                <a:gd name="connsiteY69" fmla="*/ 2860158 h 4593265"/>
                <a:gd name="connsiteX70" fmla="*/ 3531198 w 5066908"/>
                <a:gd name="connsiteY70" fmla="*/ 2902688 h 4593265"/>
                <a:gd name="connsiteX71" fmla="*/ 3584361 w 5066908"/>
                <a:gd name="connsiteY71" fmla="*/ 2913321 h 4593265"/>
                <a:gd name="connsiteX72" fmla="*/ 3807645 w 5066908"/>
                <a:gd name="connsiteY72" fmla="*/ 2945218 h 4593265"/>
                <a:gd name="connsiteX73" fmla="*/ 3956501 w 5066908"/>
                <a:gd name="connsiteY73" fmla="*/ 2955851 h 4593265"/>
                <a:gd name="connsiteX74" fmla="*/ 4030929 w 5066908"/>
                <a:gd name="connsiteY74" fmla="*/ 2945218 h 4593265"/>
                <a:gd name="connsiteX75" fmla="*/ 4179784 w 5066908"/>
                <a:gd name="connsiteY75" fmla="*/ 2934586 h 4593265"/>
                <a:gd name="connsiteX76" fmla="*/ 4211682 w 5066908"/>
                <a:gd name="connsiteY76" fmla="*/ 2923953 h 4593265"/>
                <a:gd name="connsiteX77" fmla="*/ 4275478 w 5066908"/>
                <a:gd name="connsiteY77" fmla="*/ 2881423 h 4593265"/>
                <a:gd name="connsiteX78" fmla="*/ 4371171 w 5066908"/>
                <a:gd name="connsiteY78" fmla="*/ 2902688 h 4593265"/>
                <a:gd name="connsiteX79" fmla="*/ 4392436 w 5066908"/>
                <a:gd name="connsiteY79" fmla="*/ 2934586 h 4593265"/>
                <a:gd name="connsiteX80" fmla="*/ 4456231 w 5066908"/>
                <a:gd name="connsiteY80" fmla="*/ 2987748 h 4593265"/>
                <a:gd name="connsiteX81" fmla="*/ 4466864 w 5066908"/>
                <a:gd name="connsiteY81" fmla="*/ 3019646 h 4593265"/>
                <a:gd name="connsiteX82" fmla="*/ 4530659 w 5066908"/>
                <a:gd name="connsiteY82" fmla="*/ 3062176 h 4593265"/>
                <a:gd name="connsiteX83" fmla="*/ 4551924 w 5066908"/>
                <a:gd name="connsiteY83" fmla="*/ 3094074 h 4593265"/>
                <a:gd name="connsiteX84" fmla="*/ 4583822 w 5066908"/>
                <a:gd name="connsiteY84" fmla="*/ 3104707 h 4593265"/>
                <a:gd name="connsiteX85" fmla="*/ 4626352 w 5066908"/>
                <a:gd name="connsiteY85" fmla="*/ 3125972 h 4593265"/>
                <a:gd name="connsiteX86" fmla="*/ 4700780 w 5066908"/>
                <a:gd name="connsiteY86" fmla="*/ 3147237 h 4593265"/>
                <a:gd name="connsiteX87" fmla="*/ 4764575 w 5066908"/>
                <a:gd name="connsiteY87" fmla="*/ 3168502 h 4593265"/>
                <a:gd name="connsiteX88" fmla="*/ 4849636 w 5066908"/>
                <a:gd name="connsiteY88" fmla="*/ 3200400 h 4593265"/>
                <a:gd name="connsiteX89" fmla="*/ 4881533 w 5066908"/>
                <a:gd name="connsiteY89" fmla="*/ 3232297 h 4593265"/>
                <a:gd name="connsiteX90" fmla="*/ 4924064 w 5066908"/>
                <a:gd name="connsiteY90" fmla="*/ 3242930 h 4593265"/>
                <a:gd name="connsiteX91" fmla="*/ 4955961 w 5066908"/>
                <a:gd name="connsiteY91" fmla="*/ 3253562 h 4593265"/>
                <a:gd name="connsiteX92" fmla="*/ 5030389 w 5066908"/>
                <a:gd name="connsiteY92" fmla="*/ 3285460 h 4593265"/>
                <a:gd name="connsiteX93" fmla="*/ 5062287 w 5066908"/>
                <a:gd name="connsiteY93" fmla="*/ 3306725 h 4593265"/>
                <a:gd name="connsiteX94" fmla="*/ 5051654 w 5066908"/>
                <a:gd name="connsiteY94" fmla="*/ 3349255 h 4593265"/>
                <a:gd name="connsiteX95" fmla="*/ 4987859 w 5066908"/>
                <a:gd name="connsiteY95" fmla="*/ 3370521 h 4593265"/>
                <a:gd name="connsiteX96" fmla="*/ 4924064 w 5066908"/>
                <a:gd name="connsiteY96" fmla="*/ 3402418 h 4593265"/>
                <a:gd name="connsiteX97" fmla="*/ 4902798 w 5066908"/>
                <a:gd name="connsiteY97" fmla="*/ 3423683 h 4593265"/>
                <a:gd name="connsiteX98" fmla="*/ 4839003 w 5066908"/>
                <a:gd name="connsiteY98" fmla="*/ 3444948 h 4593265"/>
                <a:gd name="connsiteX99" fmla="*/ 4775208 w 5066908"/>
                <a:gd name="connsiteY99" fmla="*/ 3530009 h 4593265"/>
                <a:gd name="connsiteX100" fmla="*/ 4732678 w 5066908"/>
                <a:gd name="connsiteY100" fmla="*/ 3646967 h 4593265"/>
                <a:gd name="connsiteX101" fmla="*/ 4711412 w 5066908"/>
                <a:gd name="connsiteY101" fmla="*/ 3689497 h 4593265"/>
                <a:gd name="connsiteX102" fmla="*/ 4700780 w 5066908"/>
                <a:gd name="connsiteY102" fmla="*/ 3732028 h 4593265"/>
                <a:gd name="connsiteX103" fmla="*/ 4658250 w 5066908"/>
                <a:gd name="connsiteY103" fmla="*/ 3838353 h 4593265"/>
                <a:gd name="connsiteX104" fmla="*/ 4636984 w 5066908"/>
                <a:gd name="connsiteY104" fmla="*/ 3912781 h 4593265"/>
                <a:gd name="connsiteX105" fmla="*/ 4541291 w 5066908"/>
                <a:gd name="connsiteY105" fmla="*/ 3955311 h 4593265"/>
                <a:gd name="connsiteX106" fmla="*/ 4509394 w 5066908"/>
                <a:gd name="connsiteY106" fmla="*/ 3965944 h 4593265"/>
                <a:gd name="connsiteX107" fmla="*/ 4477496 w 5066908"/>
                <a:gd name="connsiteY107" fmla="*/ 3976576 h 4593265"/>
                <a:gd name="connsiteX108" fmla="*/ 4445598 w 5066908"/>
                <a:gd name="connsiteY108" fmla="*/ 3997841 h 4593265"/>
                <a:gd name="connsiteX109" fmla="*/ 4413701 w 5066908"/>
                <a:gd name="connsiteY109" fmla="*/ 4008474 h 4593265"/>
                <a:gd name="connsiteX110" fmla="*/ 4381803 w 5066908"/>
                <a:gd name="connsiteY110" fmla="*/ 4040372 h 4593265"/>
                <a:gd name="connsiteX111" fmla="*/ 4360538 w 5066908"/>
                <a:gd name="connsiteY111" fmla="*/ 4072269 h 4593265"/>
                <a:gd name="connsiteX112" fmla="*/ 4349905 w 5066908"/>
                <a:gd name="connsiteY112" fmla="*/ 4104167 h 4593265"/>
                <a:gd name="connsiteX113" fmla="*/ 4318008 w 5066908"/>
                <a:gd name="connsiteY113" fmla="*/ 4125432 h 4593265"/>
                <a:gd name="connsiteX114" fmla="*/ 4254212 w 5066908"/>
                <a:gd name="connsiteY114" fmla="*/ 4146697 h 4593265"/>
                <a:gd name="connsiteX115" fmla="*/ 4222315 w 5066908"/>
                <a:gd name="connsiteY115" fmla="*/ 4178595 h 4593265"/>
                <a:gd name="connsiteX116" fmla="*/ 4158519 w 5066908"/>
                <a:gd name="connsiteY116" fmla="*/ 4221125 h 4593265"/>
                <a:gd name="connsiteX117" fmla="*/ 4115989 w 5066908"/>
                <a:gd name="connsiteY117" fmla="*/ 4284921 h 4593265"/>
                <a:gd name="connsiteX118" fmla="*/ 4094724 w 5066908"/>
                <a:gd name="connsiteY118" fmla="*/ 4316818 h 4593265"/>
                <a:gd name="connsiteX119" fmla="*/ 4073459 w 5066908"/>
                <a:gd name="connsiteY119" fmla="*/ 4380614 h 4593265"/>
                <a:gd name="connsiteX120" fmla="*/ 4062826 w 5066908"/>
                <a:gd name="connsiteY120" fmla="*/ 4412511 h 4593265"/>
                <a:gd name="connsiteX121" fmla="*/ 4020296 w 5066908"/>
                <a:gd name="connsiteY121" fmla="*/ 4476307 h 4593265"/>
                <a:gd name="connsiteX122" fmla="*/ 3999031 w 5066908"/>
                <a:gd name="connsiteY122" fmla="*/ 4508204 h 4593265"/>
                <a:gd name="connsiteX123" fmla="*/ 3967133 w 5066908"/>
                <a:gd name="connsiteY123" fmla="*/ 4529469 h 4593265"/>
                <a:gd name="connsiteX124" fmla="*/ 3956501 w 5066908"/>
                <a:gd name="connsiteY124" fmla="*/ 4561367 h 4593265"/>
                <a:gd name="connsiteX125" fmla="*/ 3892705 w 5066908"/>
                <a:gd name="connsiteY125" fmla="*/ 4593265 h 4593265"/>
                <a:gd name="connsiteX126" fmla="*/ 3786380 w 5066908"/>
                <a:gd name="connsiteY126" fmla="*/ 4561367 h 4593265"/>
                <a:gd name="connsiteX127" fmla="*/ 3754482 w 5066908"/>
                <a:gd name="connsiteY127" fmla="*/ 4540102 h 4593265"/>
                <a:gd name="connsiteX128" fmla="*/ 3690687 w 5066908"/>
                <a:gd name="connsiteY128" fmla="*/ 4518837 h 4593265"/>
                <a:gd name="connsiteX129" fmla="*/ 3658789 w 5066908"/>
                <a:gd name="connsiteY129" fmla="*/ 4508204 h 4593265"/>
                <a:gd name="connsiteX130" fmla="*/ 3573729 w 5066908"/>
                <a:gd name="connsiteY130" fmla="*/ 4486939 h 4593265"/>
                <a:gd name="connsiteX131" fmla="*/ 3265384 w 5066908"/>
                <a:gd name="connsiteY131" fmla="*/ 4476307 h 4593265"/>
                <a:gd name="connsiteX132" fmla="*/ 3180324 w 5066908"/>
                <a:gd name="connsiteY132" fmla="*/ 4455041 h 4593265"/>
                <a:gd name="connsiteX133" fmla="*/ 3105896 w 5066908"/>
                <a:gd name="connsiteY133" fmla="*/ 4423144 h 4593265"/>
                <a:gd name="connsiteX134" fmla="*/ 3010203 w 5066908"/>
                <a:gd name="connsiteY134" fmla="*/ 4380614 h 4593265"/>
                <a:gd name="connsiteX135" fmla="*/ 2925143 w 5066908"/>
                <a:gd name="connsiteY135" fmla="*/ 4348716 h 4593265"/>
                <a:gd name="connsiteX136" fmla="*/ 2935775 w 5066908"/>
                <a:gd name="connsiteY136" fmla="*/ 4306186 h 4593265"/>
                <a:gd name="connsiteX137" fmla="*/ 2946408 w 5066908"/>
                <a:gd name="connsiteY137" fmla="*/ 4274288 h 4593265"/>
                <a:gd name="connsiteX138" fmla="*/ 2935775 w 5066908"/>
                <a:gd name="connsiteY138" fmla="*/ 3997841 h 4593265"/>
                <a:gd name="connsiteX139" fmla="*/ 2882612 w 5066908"/>
                <a:gd name="connsiteY139" fmla="*/ 3923414 h 4593265"/>
                <a:gd name="connsiteX140" fmla="*/ 2871980 w 5066908"/>
                <a:gd name="connsiteY140" fmla="*/ 3891516 h 4593265"/>
                <a:gd name="connsiteX141" fmla="*/ 2861347 w 5066908"/>
                <a:gd name="connsiteY141" fmla="*/ 3838353 h 4593265"/>
                <a:gd name="connsiteX142" fmla="*/ 2755022 w 5066908"/>
                <a:gd name="connsiteY142" fmla="*/ 3732028 h 4593265"/>
                <a:gd name="connsiteX143" fmla="*/ 2712491 w 5066908"/>
                <a:gd name="connsiteY143" fmla="*/ 3689497 h 4593265"/>
                <a:gd name="connsiteX144" fmla="*/ 2648696 w 5066908"/>
                <a:gd name="connsiteY144" fmla="*/ 3646967 h 4593265"/>
                <a:gd name="connsiteX145" fmla="*/ 2616798 w 5066908"/>
                <a:gd name="connsiteY145" fmla="*/ 3615069 h 4593265"/>
                <a:gd name="connsiteX146" fmla="*/ 2595533 w 5066908"/>
                <a:gd name="connsiteY146" fmla="*/ 3583172 h 4593265"/>
                <a:gd name="connsiteX147" fmla="*/ 2563636 w 5066908"/>
                <a:gd name="connsiteY147" fmla="*/ 3572539 h 4593265"/>
                <a:gd name="connsiteX148" fmla="*/ 2531738 w 5066908"/>
                <a:gd name="connsiteY148" fmla="*/ 3551274 h 4593265"/>
                <a:gd name="connsiteX149" fmla="*/ 2499840 w 5066908"/>
                <a:gd name="connsiteY149" fmla="*/ 3540641 h 4593265"/>
                <a:gd name="connsiteX150" fmla="*/ 2467943 w 5066908"/>
                <a:gd name="connsiteY150" fmla="*/ 3519376 h 4593265"/>
                <a:gd name="connsiteX151" fmla="*/ 2425412 w 5066908"/>
                <a:gd name="connsiteY151" fmla="*/ 3508744 h 4593265"/>
                <a:gd name="connsiteX152" fmla="*/ 2393515 w 5066908"/>
                <a:gd name="connsiteY152" fmla="*/ 3498111 h 4593265"/>
                <a:gd name="connsiteX153" fmla="*/ 2287189 w 5066908"/>
                <a:gd name="connsiteY153" fmla="*/ 3466214 h 4593265"/>
                <a:gd name="connsiteX154" fmla="*/ 2255291 w 5066908"/>
                <a:gd name="connsiteY154" fmla="*/ 3455581 h 4593265"/>
                <a:gd name="connsiteX155" fmla="*/ 2223394 w 5066908"/>
                <a:gd name="connsiteY155" fmla="*/ 3434316 h 4593265"/>
                <a:gd name="connsiteX156" fmla="*/ 2138333 w 5066908"/>
                <a:gd name="connsiteY156" fmla="*/ 3413051 h 4593265"/>
                <a:gd name="connsiteX157" fmla="*/ 2074538 w 5066908"/>
                <a:gd name="connsiteY157" fmla="*/ 3391786 h 4593265"/>
                <a:gd name="connsiteX158" fmla="*/ 2032008 w 5066908"/>
                <a:gd name="connsiteY158" fmla="*/ 3381153 h 4593265"/>
                <a:gd name="connsiteX159" fmla="*/ 1989478 w 5066908"/>
                <a:gd name="connsiteY159" fmla="*/ 3359888 h 4593265"/>
                <a:gd name="connsiteX160" fmla="*/ 1925682 w 5066908"/>
                <a:gd name="connsiteY160" fmla="*/ 3338623 h 4593265"/>
                <a:gd name="connsiteX161" fmla="*/ 1893784 w 5066908"/>
                <a:gd name="connsiteY161" fmla="*/ 3317358 h 4593265"/>
                <a:gd name="connsiteX162" fmla="*/ 1861887 w 5066908"/>
                <a:gd name="connsiteY162" fmla="*/ 3306725 h 4593265"/>
                <a:gd name="connsiteX163" fmla="*/ 1829989 w 5066908"/>
                <a:gd name="connsiteY163" fmla="*/ 3264195 h 4593265"/>
                <a:gd name="connsiteX164" fmla="*/ 1798091 w 5066908"/>
                <a:gd name="connsiteY164" fmla="*/ 3253562 h 4593265"/>
                <a:gd name="connsiteX165" fmla="*/ 1744929 w 5066908"/>
                <a:gd name="connsiteY165" fmla="*/ 3232297 h 4593265"/>
                <a:gd name="connsiteX166" fmla="*/ 1713031 w 5066908"/>
                <a:gd name="connsiteY166" fmla="*/ 3211032 h 4593265"/>
                <a:gd name="connsiteX167" fmla="*/ 1649236 w 5066908"/>
                <a:gd name="connsiteY167" fmla="*/ 3189767 h 4593265"/>
                <a:gd name="connsiteX168" fmla="*/ 1585440 w 5066908"/>
                <a:gd name="connsiteY168" fmla="*/ 3168502 h 4593265"/>
                <a:gd name="connsiteX169" fmla="*/ 1521645 w 5066908"/>
                <a:gd name="connsiteY169" fmla="*/ 3147237 h 4593265"/>
                <a:gd name="connsiteX170" fmla="*/ 1489747 w 5066908"/>
                <a:gd name="connsiteY170" fmla="*/ 3136604 h 4593265"/>
                <a:gd name="connsiteX171" fmla="*/ 1415319 w 5066908"/>
                <a:gd name="connsiteY171" fmla="*/ 3104707 h 4593265"/>
                <a:gd name="connsiteX172" fmla="*/ 1372789 w 5066908"/>
                <a:gd name="connsiteY172" fmla="*/ 3083441 h 4593265"/>
                <a:gd name="connsiteX173" fmla="*/ 1308994 w 5066908"/>
                <a:gd name="connsiteY173" fmla="*/ 3040911 h 4593265"/>
                <a:gd name="connsiteX174" fmla="*/ 1277096 w 5066908"/>
                <a:gd name="connsiteY174" fmla="*/ 2945218 h 4593265"/>
                <a:gd name="connsiteX175" fmla="*/ 1266464 w 5066908"/>
                <a:gd name="connsiteY175" fmla="*/ 2913321 h 4593265"/>
                <a:gd name="connsiteX176" fmla="*/ 1245198 w 5066908"/>
                <a:gd name="connsiteY176" fmla="*/ 2892055 h 4593265"/>
                <a:gd name="connsiteX177" fmla="*/ 1319626 w 5066908"/>
                <a:gd name="connsiteY177" fmla="*/ 2838893 h 4593265"/>
                <a:gd name="connsiteX178" fmla="*/ 1447217 w 5066908"/>
                <a:gd name="connsiteY178" fmla="*/ 2817628 h 4593265"/>
                <a:gd name="connsiteX179" fmla="*/ 1511012 w 5066908"/>
                <a:gd name="connsiteY179" fmla="*/ 2796362 h 4593265"/>
                <a:gd name="connsiteX180" fmla="*/ 1542910 w 5066908"/>
                <a:gd name="connsiteY180" fmla="*/ 2785730 h 4593265"/>
                <a:gd name="connsiteX181" fmla="*/ 1574808 w 5066908"/>
                <a:gd name="connsiteY181" fmla="*/ 2764465 h 4593265"/>
                <a:gd name="connsiteX182" fmla="*/ 1617338 w 5066908"/>
                <a:gd name="connsiteY182" fmla="*/ 2700669 h 4593265"/>
                <a:gd name="connsiteX183" fmla="*/ 1649236 w 5066908"/>
                <a:gd name="connsiteY183" fmla="*/ 2679404 h 4593265"/>
                <a:gd name="connsiteX184" fmla="*/ 1691766 w 5066908"/>
                <a:gd name="connsiteY184" fmla="*/ 2626241 h 4593265"/>
                <a:gd name="connsiteX185" fmla="*/ 1713031 w 5066908"/>
                <a:gd name="connsiteY185" fmla="*/ 2594344 h 4593265"/>
                <a:gd name="connsiteX186" fmla="*/ 1702398 w 5066908"/>
                <a:gd name="connsiteY186" fmla="*/ 2424223 h 4593265"/>
                <a:gd name="connsiteX187" fmla="*/ 1681133 w 5066908"/>
                <a:gd name="connsiteY187" fmla="*/ 2392325 h 4593265"/>
                <a:gd name="connsiteX188" fmla="*/ 1670501 w 5066908"/>
                <a:gd name="connsiteY188" fmla="*/ 2360428 h 4593265"/>
                <a:gd name="connsiteX189" fmla="*/ 1638603 w 5066908"/>
                <a:gd name="connsiteY189" fmla="*/ 2339162 h 4593265"/>
                <a:gd name="connsiteX190" fmla="*/ 1617338 w 5066908"/>
                <a:gd name="connsiteY190" fmla="*/ 2307265 h 4593265"/>
                <a:gd name="connsiteX191" fmla="*/ 1500380 w 5066908"/>
                <a:gd name="connsiteY191" fmla="*/ 2275367 h 4593265"/>
                <a:gd name="connsiteX192" fmla="*/ 1436584 w 5066908"/>
                <a:gd name="connsiteY192" fmla="*/ 2254102 h 4593265"/>
                <a:gd name="connsiteX193" fmla="*/ 1372789 w 5066908"/>
                <a:gd name="connsiteY193" fmla="*/ 2211572 h 4593265"/>
                <a:gd name="connsiteX194" fmla="*/ 1340891 w 5066908"/>
                <a:gd name="connsiteY194" fmla="*/ 2190307 h 4593265"/>
                <a:gd name="connsiteX195" fmla="*/ 1287729 w 5066908"/>
                <a:gd name="connsiteY195" fmla="*/ 2137144 h 4593265"/>
                <a:gd name="connsiteX196" fmla="*/ 1223933 w 5066908"/>
                <a:gd name="connsiteY196" fmla="*/ 2105246 h 4593265"/>
                <a:gd name="connsiteX197" fmla="*/ 1202668 w 5066908"/>
                <a:gd name="connsiteY197" fmla="*/ 2073348 h 4593265"/>
                <a:gd name="connsiteX198" fmla="*/ 1170771 w 5066908"/>
                <a:gd name="connsiteY198" fmla="*/ 2052083 h 4593265"/>
                <a:gd name="connsiteX199" fmla="*/ 1149505 w 5066908"/>
                <a:gd name="connsiteY199" fmla="*/ 2030818 h 4593265"/>
                <a:gd name="connsiteX200" fmla="*/ 1138873 w 5066908"/>
                <a:gd name="connsiteY200" fmla="*/ 1998921 h 4593265"/>
                <a:gd name="connsiteX201" fmla="*/ 1117608 w 5066908"/>
                <a:gd name="connsiteY201" fmla="*/ 1977655 h 4593265"/>
                <a:gd name="connsiteX202" fmla="*/ 1053812 w 5066908"/>
                <a:gd name="connsiteY202" fmla="*/ 1945758 h 4593265"/>
                <a:gd name="connsiteX203" fmla="*/ 990017 w 5066908"/>
                <a:gd name="connsiteY203" fmla="*/ 1892595 h 4593265"/>
                <a:gd name="connsiteX204" fmla="*/ 958119 w 5066908"/>
                <a:gd name="connsiteY204" fmla="*/ 1881962 h 4593265"/>
                <a:gd name="connsiteX205" fmla="*/ 904957 w 5066908"/>
                <a:gd name="connsiteY205" fmla="*/ 1839432 h 4593265"/>
                <a:gd name="connsiteX206" fmla="*/ 851794 w 5066908"/>
                <a:gd name="connsiteY206" fmla="*/ 1786269 h 4593265"/>
                <a:gd name="connsiteX207" fmla="*/ 819896 w 5066908"/>
                <a:gd name="connsiteY207" fmla="*/ 1775637 h 4593265"/>
                <a:gd name="connsiteX208" fmla="*/ 777366 w 5066908"/>
                <a:gd name="connsiteY208" fmla="*/ 1754372 h 4593265"/>
                <a:gd name="connsiteX209" fmla="*/ 734836 w 5066908"/>
                <a:gd name="connsiteY209" fmla="*/ 1743739 h 4593265"/>
                <a:gd name="connsiteX210" fmla="*/ 681673 w 5066908"/>
                <a:gd name="connsiteY210" fmla="*/ 1690576 h 4593265"/>
                <a:gd name="connsiteX211" fmla="*/ 628510 w 5066908"/>
                <a:gd name="connsiteY211" fmla="*/ 1616148 h 4593265"/>
                <a:gd name="connsiteX212" fmla="*/ 607245 w 5066908"/>
                <a:gd name="connsiteY212" fmla="*/ 1584251 h 4593265"/>
                <a:gd name="connsiteX213" fmla="*/ 575347 w 5066908"/>
                <a:gd name="connsiteY213" fmla="*/ 1562986 h 4593265"/>
                <a:gd name="connsiteX214" fmla="*/ 500919 w 5066908"/>
                <a:gd name="connsiteY214" fmla="*/ 1477925 h 4593265"/>
                <a:gd name="connsiteX215" fmla="*/ 405226 w 5066908"/>
                <a:gd name="connsiteY215" fmla="*/ 1435395 h 4593265"/>
                <a:gd name="connsiteX216" fmla="*/ 330798 w 5066908"/>
                <a:gd name="connsiteY216" fmla="*/ 1350334 h 4593265"/>
                <a:gd name="connsiteX217" fmla="*/ 309533 w 5066908"/>
                <a:gd name="connsiteY217" fmla="*/ 1318437 h 4593265"/>
                <a:gd name="connsiteX218" fmla="*/ 277636 w 5066908"/>
                <a:gd name="connsiteY218" fmla="*/ 1297172 h 4593265"/>
                <a:gd name="connsiteX219" fmla="*/ 235105 w 5066908"/>
                <a:gd name="connsiteY219" fmla="*/ 1212111 h 4593265"/>
                <a:gd name="connsiteX220" fmla="*/ 203208 w 5066908"/>
                <a:gd name="connsiteY220" fmla="*/ 1190846 h 4593265"/>
                <a:gd name="connsiteX221" fmla="*/ 171310 w 5066908"/>
                <a:gd name="connsiteY221" fmla="*/ 1127051 h 4593265"/>
                <a:gd name="connsiteX222" fmla="*/ 139412 w 5066908"/>
                <a:gd name="connsiteY222" fmla="*/ 1105786 h 4593265"/>
                <a:gd name="connsiteX223" fmla="*/ 118147 w 5066908"/>
                <a:gd name="connsiteY223" fmla="*/ 1073888 h 4593265"/>
                <a:gd name="connsiteX224" fmla="*/ 86250 w 5066908"/>
                <a:gd name="connsiteY224" fmla="*/ 1052623 h 4593265"/>
                <a:gd name="connsiteX225" fmla="*/ 75617 w 5066908"/>
                <a:gd name="connsiteY225" fmla="*/ 1020725 h 4593265"/>
                <a:gd name="connsiteX226" fmla="*/ 54352 w 5066908"/>
                <a:gd name="connsiteY226" fmla="*/ 988828 h 4593265"/>
                <a:gd name="connsiteX227" fmla="*/ 22454 w 5066908"/>
                <a:gd name="connsiteY227" fmla="*/ 925032 h 4593265"/>
                <a:gd name="connsiteX228" fmla="*/ 22454 w 5066908"/>
                <a:gd name="connsiteY228" fmla="*/ 829339 h 4593265"/>
                <a:gd name="connsiteX229" fmla="*/ 54352 w 5066908"/>
                <a:gd name="connsiteY229" fmla="*/ 808074 h 4593265"/>
                <a:gd name="connsiteX230" fmla="*/ 256371 w 5066908"/>
                <a:gd name="connsiteY230" fmla="*/ 808074 h 4593265"/>
                <a:gd name="connsiteX231" fmla="*/ 277636 w 5066908"/>
                <a:gd name="connsiteY231" fmla="*/ 776176 h 4593265"/>
                <a:gd name="connsiteX232" fmla="*/ 267003 w 5066908"/>
                <a:gd name="connsiteY232" fmla="*/ 733646 h 4593265"/>
                <a:gd name="connsiteX233" fmla="*/ 256371 w 5066908"/>
                <a:gd name="connsiteY233" fmla="*/ 627321 h 4593265"/>
                <a:gd name="connsiteX234" fmla="*/ 235105 w 5066908"/>
                <a:gd name="connsiteY234" fmla="*/ 563525 h 4593265"/>
                <a:gd name="connsiteX235" fmla="*/ 224473 w 5066908"/>
                <a:gd name="connsiteY235" fmla="*/ 531628 h 4593265"/>
                <a:gd name="connsiteX236" fmla="*/ 213840 w 5066908"/>
                <a:gd name="connsiteY236" fmla="*/ 499730 h 4593265"/>
                <a:gd name="connsiteX237" fmla="*/ 192575 w 5066908"/>
                <a:gd name="connsiteY237" fmla="*/ 382772 h 4593265"/>
                <a:gd name="connsiteX238" fmla="*/ 160678 w 5066908"/>
                <a:gd name="connsiteY238" fmla="*/ 276446 h 4593265"/>
                <a:gd name="connsiteX239" fmla="*/ 150045 w 5066908"/>
                <a:gd name="connsiteY239" fmla="*/ 244548 h 4593265"/>
                <a:gd name="connsiteX240" fmla="*/ 160678 w 5066908"/>
                <a:gd name="connsiteY240" fmla="*/ 202018 h 4593265"/>
                <a:gd name="connsiteX241" fmla="*/ 192575 w 5066908"/>
                <a:gd name="connsiteY241" fmla="*/ 191386 h 4593265"/>
                <a:gd name="connsiteX242" fmla="*/ 277636 w 5066908"/>
                <a:gd name="connsiteY242" fmla="*/ 212651 h 4593265"/>
                <a:gd name="connsiteX243" fmla="*/ 585980 w 5066908"/>
                <a:gd name="connsiteY243" fmla="*/ 223283 h 4593265"/>
                <a:gd name="connsiteX244" fmla="*/ 617878 w 5066908"/>
                <a:gd name="connsiteY244" fmla="*/ 233916 h 4593265"/>
                <a:gd name="connsiteX245" fmla="*/ 639143 w 5066908"/>
                <a:gd name="connsiteY245" fmla="*/ 265814 h 4593265"/>
                <a:gd name="connsiteX246" fmla="*/ 671040 w 5066908"/>
                <a:gd name="connsiteY246" fmla="*/ 287079 h 4593265"/>
                <a:gd name="connsiteX247" fmla="*/ 798631 w 5066908"/>
                <a:gd name="connsiteY247" fmla="*/ 276446 h 4593265"/>
                <a:gd name="connsiteX248" fmla="*/ 830529 w 5066908"/>
                <a:gd name="connsiteY248" fmla="*/ 265814 h 4593265"/>
                <a:gd name="connsiteX249" fmla="*/ 851794 w 5066908"/>
                <a:gd name="connsiteY249" fmla="*/ 202018 h 4593265"/>
                <a:gd name="connsiteX250" fmla="*/ 862426 w 5066908"/>
                <a:gd name="connsiteY250" fmla="*/ 170121 h 4593265"/>
                <a:gd name="connsiteX251" fmla="*/ 883691 w 5066908"/>
                <a:gd name="connsiteY251" fmla="*/ 148855 h 4593265"/>
                <a:gd name="connsiteX252" fmla="*/ 904957 w 5066908"/>
                <a:gd name="connsiteY252" fmla="*/ 63795 h 4593265"/>
                <a:gd name="connsiteX253" fmla="*/ 904957 w 5066908"/>
                <a:gd name="connsiteY253" fmla="*/ 0 h 4593265"/>
                <a:gd name="connsiteX0" fmla="*/ 904957 w 5066908"/>
                <a:gd name="connsiteY0" fmla="*/ 0 h 5095741"/>
                <a:gd name="connsiteX1" fmla="*/ 926222 w 5066908"/>
                <a:gd name="connsiteY1" fmla="*/ 63795 h 5095741"/>
                <a:gd name="connsiteX2" fmla="*/ 936854 w 5066908"/>
                <a:gd name="connsiteY2" fmla="*/ 106325 h 5095741"/>
                <a:gd name="connsiteX3" fmla="*/ 1000650 w 5066908"/>
                <a:gd name="connsiteY3" fmla="*/ 191386 h 5095741"/>
                <a:gd name="connsiteX4" fmla="*/ 1032547 w 5066908"/>
                <a:gd name="connsiteY4" fmla="*/ 255181 h 5095741"/>
                <a:gd name="connsiteX5" fmla="*/ 1064445 w 5066908"/>
                <a:gd name="connsiteY5" fmla="*/ 276446 h 5095741"/>
                <a:gd name="connsiteX6" fmla="*/ 1075078 w 5066908"/>
                <a:gd name="connsiteY6" fmla="*/ 308344 h 5095741"/>
                <a:gd name="connsiteX7" fmla="*/ 1106975 w 5066908"/>
                <a:gd name="connsiteY7" fmla="*/ 318976 h 5095741"/>
                <a:gd name="connsiteX8" fmla="*/ 1138873 w 5066908"/>
                <a:gd name="connsiteY8" fmla="*/ 340241 h 5095741"/>
                <a:gd name="connsiteX9" fmla="*/ 1160138 w 5066908"/>
                <a:gd name="connsiteY9" fmla="*/ 361507 h 5095741"/>
                <a:gd name="connsiteX10" fmla="*/ 1181403 w 5066908"/>
                <a:gd name="connsiteY10" fmla="*/ 393404 h 5095741"/>
                <a:gd name="connsiteX11" fmla="*/ 1245198 w 5066908"/>
                <a:gd name="connsiteY11" fmla="*/ 435934 h 5095741"/>
                <a:gd name="connsiteX12" fmla="*/ 1266464 w 5066908"/>
                <a:gd name="connsiteY12" fmla="*/ 457200 h 5095741"/>
                <a:gd name="connsiteX13" fmla="*/ 1287729 w 5066908"/>
                <a:gd name="connsiteY13" fmla="*/ 489097 h 5095741"/>
                <a:gd name="connsiteX14" fmla="*/ 1319626 w 5066908"/>
                <a:gd name="connsiteY14" fmla="*/ 510362 h 5095741"/>
                <a:gd name="connsiteX15" fmla="*/ 1362157 w 5066908"/>
                <a:gd name="connsiteY15" fmla="*/ 563525 h 5095741"/>
                <a:gd name="connsiteX16" fmla="*/ 1404687 w 5066908"/>
                <a:gd name="connsiteY16" fmla="*/ 627321 h 5095741"/>
                <a:gd name="connsiteX17" fmla="*/ 1457850 w 5066908"/>
                <a:gd name="connsiteY17" fmla="*/ 669851 h 5095741"/>
                <a:gd name="connsiteX18" fmla="*/ 1489747 w 5066908"/>
                <a:gd name="connsiteY18" fmla="*/ 723014 h 5095741"/>
                <a:gd name="connsiteX19" fmla="*/ 1532278 w 5066908"/>
                <a:gd name="connsiteY19" fmla="*/ 776176 h 5095741"/>
                <a:gd name="connsiteX20" fmla="*/ 1564175 w 5066908"/>
                <a:gd name="connsiteY20" fmla="*/ 882502 h 5095741"/>
                <a:gd name="connsiteX21" fmla="*/ 1596073 w 5066908"/>
                <a:gd name="connsiteY21" fmla="*/ 893134 h 5095741"/>
                <a:gd name="connsiteX22" fmla="*/ 1617338 w 5066908"/>
                <a:gd name="connsiteY22" fmla="*/ 914400 h 5095741"/>
                <a:gd name="connsiteX23" fmla="*/ 1659868 w 5066908"/>
                <a:gd name="connsiteY23" fmla="*/ 925032 h 5095741"/>
                <a:gd name="connsiteX24" fmla="*/ 1691766 w 5066908"/>
                <a:gd name="connsiteY24" fmla="*/ 935665 h 5095741"/>
                <a:gd name="connsiteX25" fmla="*/ 1723664 w 5066908"/>
                <a:gd name="connsiteY25" fmla="*/ 956930 h 5095741"/>
                <a:gd name="connsiteX26" fmla="*/ 1787459 w 5066908"/>
                <a:gd name="connsiteY26" fmla="*/ 978195 h 5095741"/>
                <a:gd name="connsiteX27" fmla="*/ 1819357 w 5066908"/>
                <a:gd name="connsiteY27" fmla="*/ 988828 h 5095741"/>
                <a:gd name="connsiteX28" fmla="*/ 1851254 w 5066908"/>
                <a:gd name="connsiteY28" fmla="*/ 999460 h 5095741"/>
                <a:gd name="connsiteX29" fmla="*/ 1883152 w 5066908"/>
                <a:gd name="connsiteY29" fmla="*/ 1020725 h 5095741"/>
                <a:gd name="connsiteX30" fmla="*/ 1946947 w 5066908"/>
                <a:gd name="connsiteY30" fmla="*/ 1041990 h 5095741"/>
                <a:gd name="connsiteX31" fmla="*/ 1978845 w 5066908"/>
                <a:gd name="connsiteY31" fmla="*/ 1052623 h 5095741"/>
                <a:gd name="connsiteX32" fmla="*/ 2053273 w 5066908"/>
                <a:gd name="connsiteY32" fmla="*/ 1084521 h 5095741"/>
                <a:gd name="connsiteX33" fmla="*/ 2074538 w 5066908"/>
                <a:gd name="connsiteY33" fmla="*/ 1148316 h 5095741"/>
                <a:gd name="connsiteX34" fmla="*/ 2117068 w 5066908"/>
                <a:gd name="connsiteY34" fmla="*/ 1212111 h 5095741"/>
                <a:gd name="connsiteX35" fmla="*/ 2159598 w 5066908"/>
                <a:gd name="connsiteY35" fmla="*/ 1307804 h 5095741"/>
                <a:gd name="connsiteX36" fmla="*/ 2180864 w 5066908"/>
                <a:gd name="connsiteY36" fmla="*/ 1329069 h 5095741"/>
                <a:gd name="connsiteX37" fmla="*/ 2223394 w 5066908"/>
                <a:gd name="connsiteY37" fmla="*/ 1392865 h 5095741"/>
                <a:gd name="connsiteX38" fmla="*/ 2244659 w 5066908"/>
                <a:gd name="connsiteY38" fmla="*/ 1456660 h 5095741"/>
                <a:gd name="connsiteX39" fmla="*/ 2255291 w 5066908"/>
                <a:gd name="connsiteY39" fmla="*/ 1488558 h 5095741"/>
                <a:gd name="connsiteX40" fmla="*/ 2276557 w 5066908"/>
                <a:gd name="connsiteY40" fmla="*/ 1509823 h 5095741"/>
                <a:gd name="connsiteX41" fmla="*/ 2319087 w 5066908"/>
                <a:gd name="connsiteY41" fmla="*/ 1562986 h 5095741"/>
                <a:gd name="connsiteX42" fmla="*/ 2361617 w 5066908"/>
                <a:gd name="connsiteY42" fmla="*/ 1605516 h 5095741"/>
                <a:gd name="connsiteX43" fmla="*/ 2425412 w 5066908"/>
                <a:gd name="connsiteY43" fmla="*/ 1658679 h 5095741"/>
                <a:gd name="connsiteX44" fmla="*/ 2457310 w 5066908"/>
                <a:gd name="connsiteY44" fmla="*/ 1669311 h 5095741"/>
                <a:gd name="connsiteX45" fmla="*/ 2467943 w 5066908"/>
                <a:gd name="connsiteY45" fmla="*/ 1701209 h 5095741"/>
                <a:gd name="connsiteX46" fmla="*/ 2531738 w 5066908"/>
                <a:gd name="connsiteY46" fmla="*/ 1754372 h 5095741"/>
                <a:gd name="connsiteX47" fmla="*/ 2553003 w 5066908"/>
                <a:gd name="connsiteY47" fmla="*/ 1786269 h 5095741"/>
                <a:gd name="connsiteX48" fmla="*/ 2584901 w 5066908"/>
                <a:gd name="connsiteY48" fmla="*/ 1807534 h 5095741"/>
                <a:gd name="connsiteX49" fmla="*/ 2638064 w 5066908"/>
                <a:gd name="connsiteY49" fmla="*/ 1850065 h 5095741"/>
                <a:gd name="connsiteX50" fmla="*/ 2680594 w 5066908"/>
                <a:gd name="connsiteY50" fmla="*/ 1945758 h 5095741"/>
                <a:gd name="connsiteX51" fmla="*/ 2733757 w 5066908"/>
                <a:gd name="connsiteY51" fmla="*/ 2020186 h 5095741"/>
                <a:gd name="connsiteX52" fmla="*/ 2786919 w 5066908"/>
                <a:gd name="connsiteY52" fmla="*/ 2083981 h 5095741"/>
                <a:gd name="connsiteX53" fmla="*/ 2808184 w 5066908"/>
                <a:gd name="connsiteY53" fmla="*/ 2115879 h 5095741"/>
                <a:gd name="connsiteX54" fmla="*/ 2829450 w 5066908"/>
                <a:gd name="connsiteY54" fmla="*/ 2137144 h 5095741"/>
                <a:gd name="connsiteX55" fmla="*/ 2871980 w 5066908"/>
                <a:gd name="connsiteY55" fmla="*/ 2190307 h 5095741"/>
                <a:gd name="connsiteX56" fmla="*/ 2914510 w 5066908"/>
                <a:gd name="connsiteY56" fmla="*/ 2232837 h 5095741"/>
                <a:gd name="connsiteX57" fmla="*/ 2978305 w 5066908"/>
                <a:gd name="connsiteY57" fmla="*/ 2275367 h 5095741"/>
                <a:gd name="connsiteX58" fmla="*/ 3020836 w 5066908"/>
                <a:gd name="connsiteY58" fmla="*/ 2360428 h 5095741"/>
                <a:gd name="connsiteX59" fmla="*/ 3042101 w 5066908"/>
                <a:gd name="connsiteY59" fmla="*/ 2392325 h 5095741"/>
                <a:gd name="connsiteX60" fmla="*/ 3073998 w 5066908"/>
                <a:gd name="connsiteY60" fmla="*/ 2413590 h 5095741"/>
                <a:gd name="connsiteX61" fmla="*/ 3095264 w 5066908"/>
                <a:gd name="connsiteY61" fmla="*/ 2434855 h 5095741"/>
                <a:gd name="connsiteX62" fmla="*/ 3116529 w 5066908"/>
                <a:gd name="connsiteY62" fmla="*/ 2541181 h 5095741"/>
                <a:gd name="connsiteX63" fmla="*/ 3137794 w 5066908"/>
                <a:gd name="connsiteY63" fmla="*/ 2604976 h 5095741"/>
                <a:gd name="connsiteX64" fmla="*/ 3169691 w 5066908"/>
                <a:gd name="connsiteY64" fmla="*/ 2668772 h 5095741"/>
                <a:gd name="connsiteX65" fmla="*/ 3254752 w 5066908"/>
                <a:gd name="connsiteY65" fmla="*/ 2732567 h 5095741"/>
                <a:gd name="connsiteX66" fmla="*/ 3318547 w 5066908"/>
                <a:gd name="connsiteY66" fmla="*/ 2753832 h 5095741"/>
                <a:gd name="connsiteX67" fmla="*/ 3361078 w 5066908"/>
                <a:gd name="connsiteY67" fmla="*/ 2806995 h 5095741"/>
                <a:gd name="connsiteX68" fmla="*/ 3392975 w 5066908"/>
                <a:gd name="connsiteY68" fmla="*/ 2838893 h 5095741"/>
                <a:gd name="connsiteX69" fmla="*/ 3456771 w 5066908"/>
                <a:gd name="connsiteY69" fmla="*/ 2860158 h 5095741"/>
                <a:gd name="connsiteX70" fmla="*/ 3531198 w 5066908"/>
                <a:gd name="connsiteY70" fmla="*/ 2902688 h 5095741"/>
                <a:gd name="connsiteX71" fmla="*/ 3584361 w 5066908"/>
                <a:gd name="connsiteY71" fmla="*/ 2913321 h 5095741"/>
                <a:gd name="connsiteX72" fmla="*/ 3807645 w 5066908"/>
                <a:gd name="connsiteY72" fmla="*/ 2945218 h 5095741"/>
                <a:gd name="connsiteX73" fmla="*/ 3956501 w 5066908"/>
                <a:gd name="connsiteY73" fmla="*/ 2955851 h 5095741"/>
                <a:gd name="connsiteX74" fmla="*/ 4030929 w 5066908"/>
                <a:gd name="connsiteY74" fmla="*/ 2945218 h 5095741"/>
                <a:gd name="connsiteX75" fmla="*/ 4179784 w 5066908"/>
                <a:gd name="connsiteY75" fmla="*/ 2934586 h 5095741"/>
                <a:gd name="connsiteX76" fmla="*/ 4211682 w 5066908"/>
                <a:gd name="connsiteY76" fmla="*/ 2923953 h 5095741"/>
                <a:gd name="connsiteX77" fmla="*/ 4275478 w 5066908"/>
                <a:gd name="connsiteY77" fmla="*/ 2881423 h 5095741"/>
                <a:gd name="connsiteX78" fmla="*/ 4371171 w 5066908"/>
                <a:gd name="connsiteY78" fmla="*/ 2902688 h 5095741"/>
                <a:gd name="connsiteX79" fmla="*/ 4392436 w 5066908"/>
                <a:gd name="connsiteY79" fmla="*/ 2934586 h 5095741"/>
                <a:gd name="connsiteX80" fmla="*/ 4456231 w 5066908"/>
                <a:gd name="connsiteY80" fmla="*/ 2987748 h 5095741"/>
                <a:gd name="connsiteX81" fmla="*/ 4466864 w 5066908"/>
                <a:gd name="connsiteY81" fmla="*/ 3019646 h 5095741"/>
                <a:gd name="connsiteX82" fmla="*/ 4530659 w 5066908"/>
                <a:gd name="connsiteY82" fmla="*/ 3062176 h 5095741"/>
                <a:gd name="connsiteX83" fmla="*/ 4551924 w 5066908"/>
                <a:gd name="connsiteY83" fmla="*/ 3094074 h 5095741"/>
                <a:gd name="connsiteX84" fmla="*/ 4583822 w 5066908"/>
                <a:gd name="connsiteY84" fmla="*/ 3104707 h 5095741"/>
                <a:gd name="connsiteX85" fmla="*/ 4626352 w 5066908"/>
                <a:gd name="connsiteY85" fmla="*/ 3125972 h 5095741"/>
                <a:gd name="connsiteX86" fmla="*/ 4700780 w 5066908"/>
                <a:gd name="connsiteY86" fmla="*/ 3147237 h 5095741"/>
                <a:gd name="connsiteX87" fmla="*/ 4764575 w 5066908"/>
                <a:gd name="connsiteY87" fmla="*/ 3168502 h 5095741"/>
                <a:gd name="connsiteX88" fmla="*/ 4849636 w 5066908"/>
                <a:gd name="connsiteY88" fmla="*/ 3200400 h 5095741"/>
                <a:gd name="connsiteX89" fmla="*/ 4881533 w 5066908"/>
                <a:gd name="connsiteY89" fmla="*/ 3232297 h 5095741"/>
                <a:gd name="connsiteX90" fmla="*/ 4924064 w 5066908"/>
                <a:gd name="connsiteY90" fmla="*/ 3242930 h 5095741"/>
                <a:gd name="connsiteX91" fmla="*/ 4955961 w 5066908"/>
                <a:gd name="connsiteY91" fmla="*/ 3253562 h 5095741"/>
                <a:gd name="connsiteX92" fmla="*/ 5030389 w 5066908"/>
                <a:gd name="connsiteY92" fmla="*/ 3285460 h 5095741"/>
                <a:gd name="connsiteX93" fmla="*/ 5062287 w 5066908"/>
                <a:gd name="connsiteY93" fmla="*/ 3306725 h 5095741"/>
                <a:gd name="connsiteX94" fmla="*/ 5051654 w 5066908"/>
                <a:gd name="connsiteY94" fmla="*/ 3349255 h 5095741"/>
                <a:gd name="connsiteX95" fmla="*/ 4987859 w 5066908"/>
                <a:gd name="connsiteY95" fmla="*/ 3370521 h 5095741"/>
                <a:gd name="connsiteX96" fmla="*/ 4924064 w 5066908"/>
                <a:gd name="connsiteY96" fmla="*/ 3402418 h 5095741"/>
                <a:gd name="connsiteX97" fmla="*/ 4902798 w 5066908"/>
                <a:gd name="connsiteY97" fmla="*/ 3423683 h 5095741"/>
                <a:gd name="connsiteX98" fmla="*/ 4839003 w 5066908"/>
                <a:gd name="connsiteY98" fmla="*/ 3444948 h 5095741"/>
                <a:gd name="connsiteX99" fmla="*/ 4775208 w 5066908"/>
                <a:gd name="connsiteY99" fmla="*/ 3530009 h 5095741"/>
                <a:gd name="connsiteX100" fmla="*/ 4732678 w 5066908"/>
                <a:gd name="connsiteY100" fmla="*/ 3646967 h 5095741"/>
                <a:gd name="connsiteX101" fmla="*/ 4711412 w 5066908"/>
                <a:gd name="connsiteY101" fmla="*/ 3689497 h 5095741"/>
                <a:gd name="connsiteX102" fmla="*/ 4700780 w 5066908"/>
                <a:gd name="connsiteY102" fmla="*/ 3732028 h 5095741"/>
                <a:gd name="connsiteX103" fmla="*/ 4658250 w 5066908"/>
                <a:gd name="connsiteY103" fmla="*/ 3838353 h 5095741"/>
                <a:gd name="connsiteX104" fmla="*/ 4636984 w 5066908"/>
                <a:gd name="connsiteY104" fmla="*/ 3912781 h 5095741"/>
                <a:gd name="connsiteX105" fmla="*/ 4541291 w 5066908"/>
                <a:gd name="connsiteY105" fmla="*/ 3955311 h 5095741"/>
                <a:gd name="connsiteX106" fmla="*/ 4509394 w 5066908"/>
                <a:gd name="connsiteY106" fmla="*/ 3965944 h 5095741"/>
                <a:gd name="connsiteX107" fmla="*/ 4477496 w 5066908"/>
                <a:gd name="connsiteY107" fmla="*/ 3976576 h 5095741"/>
                <a:gd name="connsiteX108" fmla="*/ 4445598 w 5066908"/>
                <a:gd name="connsiteY108" fmla="*/ 3997841 h 5095741"/>
                <a:gd name="connsiteX109" fmla="*/ 4413701 w 5066908"/>
                <a:gd name="connsiteY109" fmla="*/ 4008474 h 5095741"/>
                <a:gd name="connsiteX110" fmla="*/ 4381803 w 5066908"/>
                <a:gd name="connsiteY110" fmla="*/ 4040372 h 5095741"/>
                <a:gd name="connsiteX111" fmla="*/ 4360538 w 5066908"/>
                <a:gd name="connsiteY111" fmla="*/ 4072269 h 5095741"/>
                <a:gd name="connsiteX112" fmla="*/ 4349905 w 5066908"/>
                <a:gd name="connsiteY112" fmla="*/ 4104167 h 5095741"/>
                <a:gd name="connsiteX113" fmla="*/ 4318008 w 5066908"/>
                <a:gd name="connsiteY113" fmla="*/ 4125432 h 5095741"/>
                <a:gd name="connsiteX114" fmla="*/ 4254212 w 5066908"/>
                <a:gd name="connsiteY114" fmla="*/ 4146697 h 5095741"/>
                <a:gd name="connsiteX115" fmla="*/ 4222315 w 5066908"/>
                <a:gd name="connsiteY115" fmla="*/ 4178595 h 5095741"/>
                <a:gd name="connsiteX116" fmla="*/ 4158519 w 5066908"/>
                <a:gd name="connsiteY116" fmla="*/ 4221125 h 5095741"/>
                <a:gd name="connsiteX117" fmla="*/ 4115989 w 5066908"/>
                <a:gd name="connsiteY117" fmla="*/ 4284921 h 5095741"/>
                <a:gd name="connsiteX118" fmla="*/ 4094724 w 5066908"/>
                <a:gd name="connsiteY118" fmla="*/ 4316818 h 5095741"/>
                <a:gd name="connsiteX119" fmla="*/ 4073459 w 5066908"/>
                <a:gd name="connsiteY119" fmla="*/ 4380614 h 5095741"/>
                <a:gd name="connsiteX120" fmla="*/ 4062826 w 5066908"/>
                <a:gd name="connsiteY120" fmla="*/ 4412511 h 5095741"/>
                <a:gd name="connsiteX121" fmla="*/ 4020296 w 5066908"/>
                <a:gd name="connsiteY121" fmla="*/ 4476307 h 5095741"/>
                <a:gd name="connsiteX122" fmla="*/ 3999031 w 5066908"/>
                <a:gd name="connsiteY122" fmla="*/ 4508204 h 5095741"/>
                <a:gd name="connsiteX123" fmla="*/ 3967133 w 5066908"/>
                <a:gd name="connsiteY123" fmla="*/ 4529469 h 5095741"/>
                <a:gd name="connsiteX124" fmla="*/ 3956501 w 5066908"/>
                <a:gd name="connsiteY124" fmla="*/ 4561367 h 5095741"/>
                <a:gd name="connsiteX125" fmla="*/ 3945279 w 5066908"/>
                <a:gd name="connsiteY125" fmla="*/ 5095741 h 5095741"/>
                <a:gd name="connsiteX126" fmla="*/ 3786380 w 5066908"/>
                <a:gd name="connsiteY126" fmla="*/ 4561367 h 5095741"/>
                <a:gd name="connsiteX127" fmla="*/ 3754482 w 5066908"/>
                <a:gd name="connsiteY127" fmla="*/ 4540102 h 5095741"/>
                <a:gd name="connsiteX128" fmla="*/ 3690687 w 5066908"/>
                <a:gd name="connsiteY128" fmla="*/ 4518837 h 5095741"/>
                <a:gd name="connsiteX129" fmla="*/ 3658789 w 5066908"/>
                <a:gd name="connsiteY129" fmla="*/ 4508204 h 5095741"/>
                <a:gd name="connsiteX130" fmla="*/ 3573729 w 5066908"/>
                <a:gd name="connsiteY130" fmla="*/ 4486939 h 5095741"/>
                <a:gd name="connsiteX131" fmla="*/ 3265384 w 5066908"/>
                <a:gd name="connsiteY131" fmla="*/ 4476307 h 5095741"/>
                <a:gd name="connsiteX132" fmla="*/ 3180324 w 5066908"/>
                <a:gd name="connsiteY132" fmla="*/ 4455041 h 5095741"/>
                <a:gd name="connsiteX133" fmla="*/ 3105896 w 5066908"/>
                <a:gd name="connsiteY133" fmla="*/ 4423144 h 5095741"/>
                <a:gd name="connsiteX134" fmla="*/ 3010203 w 5066908"/>
                <a:gd name="connsiteY134" fmla="*/ 4380614 h 5095741"/>
                <a:gd name="connsiteX135" fmla="*/ 2925143 w 5066908"/>
                <a:gd name="connsiteY135" fmla="*/ 4348716 h 5095741"/>
                <a:gd name="connsiteX136" fmla="*/ 2935775 w 5066908"/>
                <a:gd name="connsiteY136" fmla="*/ 4306186 h 5095741"/>
                <a:gd name="connsiteX137" fmla="*/ 2946408 w 5066908"/>
                <a:gd name="connsiteY137" fmla="*/ 4274288 h 5095741"/>
                <a:gd name="connsiteX138" fmla="*/ 2935775 w 5066908"/>
                <a:gd name="connsiteY138" fmla="*/ 3997841 h 5095741"/>
                <a:gd name="connsiteX139" fmla="*/ 2882612 w 5066908"/>
                <a:gd name="connsiteY139" fmla="*/ 3923414 h 5095741"/>
                <a:gd name="connsiteX140" fmla="*/ 2871980 w 5066908"/>
                <a:gd name="connsiteY140" fmla="*/ 3891516 h 5095741"/>
                <a:gd name="connsiteX141" fmla="*/ 2861347 w 5066908"/>
                <a:gd name="connsiteY141" fmla="*/ 3838353 h 5095741"/>
                <a:gd name="connsiteX142" fmla="*/ 2755022 w 5066908"/>
                <a:gd name="connsiteY142" fmla="*/ 3732028 h 5095741"/>
                <a:gd name="connsiteX143" fmla="*/ 2712491 w 5066908"/>
                <a:gd name="connsiteY143" fmla="*/ 3689497 h 5095741"/>
                <a:gd name="connsiteX144" fmla="*/ 2648696 w 5066908"/>
                <a:gd name="connsiteY144" fmla="*/ 3646967 h 5095741"/>
                <a:gd name="connsiteX145" fmla="*/ 2616798 w 5066908"/>
                <a:gd name="connsiteY145" fmla="*/ 3615069 h 5095741"/>
                <a:gd name="connsiteX146" fmla="*/ 2595533 w 5066908"/>
                <a:gd name="connsiteY146" fmla="*/ 3583172 h 5095741"/>
                <a:gd name="connsiteX147" fmla="*/ 2563636 w 5066908"/>
                <a:gd name="connsiteY147" fmla="*/ 3572539 h 5095741"/>
                <a:gd name="connsiteX148" fmla="*/ 2531738 w 5066908"/>
                <a:gd name="connsiteY148" fmla="*/ 3551274 h 5095741"/>
                <a:gd name="connsiteX149" fmla="*/ 2499840 w 5066908"/>
                <a:gd name="connsiteY149" fmla="*/ 3540641 h 5095741"/>
                <a:gd name="connsiteX150" fmla="*/ 2467943 w 5066908"/>
                <a:gd name="connsiteY150" fmla="*/ 3519376 h 5095741"/>
                <a:gd name="connsiteX151" fmla="*/ 2425412 w 5066908"/>
                <a:gd name="connsiteY151" fmla="*/ 3508744 h 5095741"/>
                <a:gd name="connsiteX152" fmla="*/ 2393515 w 5066908"/>
                <a:gd name="connsiteY152" fmla="*/ 3498111 h 5095741"/>
                <a:gd name="connsiteX153" fmla="*/ 2287189 w 5066908"/>
                <a:gd name="connsiteY153" fmla="*/ 3466214 h 5095741"/>
                <a:gd name="connsiteX154" fmla="*/ 2255291 w 5066908"/>
                <a:gd name="connsiteY154" fmla="*/ 3455581 h 5095741"/>
                <a:gd name="connsiteX155" fmla="*/ 2223394 w 5066908"/>
                <a:gd name="connsiteY155" fmla="*/ 3434316 h 5095741"/>
                <a:gd name="connsiteX156" fmla="*/ 2138333 w 5066908"/>
                <a:gd name="connsiteY156" fmla="*/ 3413051 h 5095741"/>
                <a:gd name="connsiteX157" fmla="*/ 2074538 w 5066908"/>
                <a:gd name="connsiteY157" fmla="*/ 3391786 h 5095741"/>
                <a:gd name="connsiteX158" fmla="*/ 2032008 w 5066908"/>
                <a:gd name="connsiteY158" fmla="*/ 3381153 h 5095741"/>
                <a:gd name="connsiteX159" fmla="*/ 1989478 w 5066908"/>
                <a:gd name="connsiteY159" fmla="*/ 3359888 h 5095741"/>
                <a:gd name="connsiteX160" fmla="*/ 1925682 w 5066908"/>
                <a:gd name="connsiteY160" fmla="*/ 3338623 h 5095741"/>
                <a:gd name="connsiteX161" fmla="*/ 1893784 w 5066908"/>
                <a:gd name="connsiteY161" fmla="*/ 3317358 h 5095741"/>
                <a:gd name="connsiteX162" fmla="*/ 1861887 w 5066908"/>
                <a:gd name="connsiteY162" fmla="*/ 3306725 h 5095741"/>
                <a:gd name="connsiteX163" fmla="*/ 1829989 w 5066908"/>
                <a:gd name="connsiteY163" fmla="*/ 3264195 h 5095741"/>
                <a:gd name="connsiteX164" fmla="*/ 1798091 w 5066908"/>
                <a:gd name="connsiteY164" fmla="*/ 3253562 h 5095741"/>
                <a:gd name="connsiteX165" fmla="*/ 1744929 w 5066908"/>
                <a:gd name="connsiteY165" fmla="*/ 3232297 h 5095741"/>
                <a:gd name="connsiteX166" fmla="*/ 1713031 w 5066908"/>
                <a:gd name="connsiteY166" fmla="*/ 3211032 h 5095741"/>
                <a:gd name="connsiteX167" fmla="*/ 1649236 w 5066908"/>
                <a:gd name="connsiteY167" fmla="*/ 3189767 h 5095741"/>
                <a:gd name="connsiteX168" fmla="*/ 1585440 w 5066908"/>
                <a:gd name="connsiteY168" fmla="*/ 3168502 h 5095741"/>
                <a:gd name="connsiteX169" fmla="*/ 1521645 w 5066908"/>
                <a:gd name="connsiteY169" fmla="*/ 3147237 h 5095741"/>
                <a:gd name="connsiteX170" fmla="*/ 1489747 w 5066908"/>
                <a:gd name="connsiteY170" fmla="*/ 3136604 h 5095741"/>
                <a:gd name="connsiteX171" fmla="*/ 1415319 w 5066908"/>
                <a:gd name="connsiteY171" fmla="*/ 3104707 h 5095741"/>
                <a:gd name="connsiteX172" fmla="*/ 1372789 w 5066908"/>
                <a:gd name="connsiteY172" fmla="*/ 3083441 h 5095741"/>
                <a:gd name="connsiteX173" fmla="*/ 1308994 w 5066908"/>
                <a:gd name="connsiteY173" fmla="*/ 3040911 h 5095741"/>
                <a:gd name="connsiteX174" fmla="*/ 1277096 w 5066908"/>
                <a:gd name="connsiteY174" fmla="*/ 2945218 h 5095741"/>
                <a:gd name="connsiteX175" fmla="*/ 1266464 w 5066908"/>
                <a:gd name="connsiteY175" fmla="*/ 2913321 h 5095741"/>
                <a:gd name="connsiteX176" fmla="*/ 1245198 w 5066908"/>
                <a:gd name="connsiteY176" fmla="*/ 2892055 h 5095741"/>
                <a:gd name="connsiteX177" fmla="*/ 1319626 w 5066908"/>
                <a:gd name="connsiteY177" fmla="*/ 2838893 h 5095741"/>
                <a:gd name="connsiteX178" fmla="*/ 1447217 w 5066908"/>
                <a:gd name="connsiteY178" fmla="*/ 2817628 h 5095741"/>
                <a:gd name="connsiteX179" fmla="*/ 1511012 w 5066908"/>
                <a:gd name="connsiteY179" fmla="*/ 2796362 h 5095741"/>
                <a:gd name="connsiteX180" fmla="*/ 1542910 w 5066908"/>
                <a:gd name="connsiteY180" fmla="*/ 2785730 h 5095741"/>
                <a:gd name="connsiteX181" fmla="*/ 1574808 w 5066908"/>
                <a:gd name="connsiteY181" fmla="*/ 2764465 h 5095741"/>
                <a:gd name="connsiteX182" fmla="*/ 1617338 w 5066908"/>
                <a:gd name="connsiteY182" fmla="*/ 2700669 h 5095741"/>
                <a:gd name="connsiteX183" fmla="*/ 1649236 w 5066908"/>
                <a:gd name="connsiteY183" fmla="*/ 2679404 h 5095741"/>
                <a:gd name="connsiteX184" fmla="*/ 1691766 w 5066908"/>
                <a:gd name="connsiteY184" fmla="*/ 2626241 h 5095741"/>
                <a:gd name="connsiteX185" fmla="*/ 1713031 w 5066908"/>
                <a:gd name="connsiteY185" fmla="*/ 2594344 h 5095741"/>
                <a:gd name="connsiteX186" fmla="*/ 1702398 w 5066908"/>
                <a:gd name="connsiteY186" fmla="*/ 2424223 h 5095741"/>
                <a:gd name="connsiteX187" fmla="*/ 1681133 w 5066908"/>
                <a:gd name="connsiteY187" fmla="*/ 2392325 h 5095741"/>
                <a:gd name="connsiteX188" fmla="*/ 1670501 w 5066908"/>
                <a:gd name="connsiteY188" fmla="*/ 2360428 h 5095741"/>
                <a:gd name="connsiteX189" fmla="*/ 1638603 w 5066908"/>
                <a:gd name="connsiteY189" fmla="*/ 2339162 h 5095741"/>
                <a:gd name="connsiteX190" fmla="*/ 1617338 w 5066908"/>
                <a:gd name="connsiteY190" fmla="*/ 2307265 h 5095741"/>
                <a:gd name="connsiteX191" fmla="*/ 1500380 w 5066908"/>
                <a:gd name="connsiteY191" fmla="*/ 2275367 h 5095741"/>
                <a:gd name="connsiteX192" fmla="*/ 1436584 w 5066908"/>
                <a:gd name="connsiteY192" fmla="*/ 2254102 h 5095741"/>
                <a:gd name="connsiteX193" fmla="*/ 1372789 w 5066908"/>
                <a:gd name="connsiteY193" fmla="*/ 2211572 h 5095741"/>
                <a:gd name="connsiteX194" fmla="*/ 1340891 w 5066908"/>
                <a:gd name="connsiteY194" fmla="*/ 2190307 h 5095741"/>
                <a:gd name="connsiteX195" fmla="*/ 1287729 w 5066908"/>
                <a:gd name="connsiteY195" fmla="*/ 2137144 h 5095741"/>
                <a:gd name="connsiteX196" fmla="*/ 1223933 w 5066908"/>
                <a:gd name="connsiteY196" fmla="*/ 2105246 h 5095741"/>
                <a:gd name="connsiteX197" fmla="*/ 1202668 w 5066908"/>
                <a:gd name="connsiteY197" fmla="*/ 2073348 h 5095741"/>
                <a:gd name="connsiteX198" fmla="*/ 1170771 w 5066908"/>
                <a:gd name="connsiteY198" fmla="*/ 2052083 h 5095741"/>
                <a:gd name="connsiteX199" fmla="*/ 1149505 w 5066908"/>
                <a:gd name="connsiteY199" fmla="*/ 2030818 h 5095741"/>
                <a:gd name="connsiteX200" fmla="*/ 1138873 w 5066908"/>
                <a:gd name="connsiteY200" fmla="*/ 1998921 h 5095741"/>
                <a:gd name="connsiteX201" fmla="*/ 1117608 w 5066908"/>
                <a:gd name="connsiteY201" fmla="*/ 1977655 h 5095741"/>
                <a:gd name="connsiteX202" fmla="*/ 1053812 w 5066908"/>
                <a:gd name="connsiteY202" fmla="*/ 1945758 h 5095741"/>
                <a:gd name="connsiteX203" fmla="*/ 990017 w 5066908"/>
                <a:gd name="connsiteY203" fmla="*/ 1892595 h 5095741"/>
                <a:gd name="connsiteX204" fmla="*/ 958119 w 5066908"/>
                <a:gd name="connsiteY204" fmla="*/ 1881962 h 5095741"/>
                <a:gd name="connsiteX205" fmla="*/ 904957 w 5066908"/>
                <a:gd name="connsiteY205" fmla="*/ 1839432 h 5095741"/>
                <a:gd name="connsiteX206" fmla="*/ 851794 w 5066908"/>
                <a:gd name="connsiteY206" fmla="*/ 1786269 h 5095741"/>
                <a:gd name="connsiteX207" fmla="*/ 819896 w 5066908"/>
                <a:gd name="connsiteY207" fmla="*/ 1775637 h 5095741"/>
                <a:gd name="connsiteX208" fmla="*/ 777366 w 5066908"/>
                <a:gd name="connsiteY208" fmla="*/ 1754372 h 5095741"/>
                <a:gd name="connsiteX209" fmla="*/ 734836 w 5066908"/>
                <a:gd name="connsiteY209" fmla="*/ 1743739 h 5095741"/>
                <a:gd name="connsiteX210" fmla="*/ 681673 w 5066908"/>
                <a:gd name="connsiteY210" fmla="*/ 1690576 h 5095741"/>
                <a:gd name="connsiteX211" fmla="*/ 628510 w 5066908"/>
                <a:gd name="connsiteY211" fmla="*/ 1616148 h 5095741"/>
                <a:gd name="connsiteX212" fmla="*/ 607245 w 5066908"/>
                <a:gd name="connsiteY212" fmla="*/ 1584251 h 5095741"/>
                <a:gd name="connsiteX213" fmla="*/ 575347 w 5066908"/>
                <a:gd name="connsiteY213" fmla="*/ 1562986 h 5095741"/>
                <a:gd name="connsiteX214" fmla="*/ 500919 w 5066908"/>
                <a:gd name="connsiteY214" fmla="*/ 1477925 h 5095741"/>
                <a:gd name="connsiteX215" fmla="*/ 405226 w 5066908"/>
                <a:gd name="connsiteY215" fmla="*/ 1435395 h 5095741"/>
                <a:gd name="connsiteX216" fmla="*/ 330798 w 5066908"/>
                <a:gd name="connsiteY216" fmla="*/ 1350334 h 5095741"/>
                <a:gd name="connsiteX217" fmla="*/ 309533 w 5066908"/>
                <a:gd name="connsiteY217" fmla="*/ 1318437 h 5095741"/>
                <a:gd name="connsiteX218" fmla="*/ 277636 w 5066908"/>
                <a:gd name="connsiteY218" fmla="*/ 1297172 h 5095741"/>
                <a:gd name="connsiteX219" fmla="*/ 235105 w 5066908"/>
                <a:gd name="connsiteY219" fmla="*/ 1212111 h 5095741"/>
                <a:gd name="connsiteX220" fmla="*/ 203208 w 5066908"/>
                <a:gd name="connsiteY220" fmla="*/ 1190846 h 5095741"/>
                <a:gd name="connsiteX221" fmla="*/ 171310 w 5066908"/>
                <a:gd name="connsiteY221" fmla="*/ 1127051 h 5095741"/>
                <a:gd name="connsiteX222" fmla="*/ 139412 w 5066908"/>
                <a:gd name="connsiteY222" fmla="*/ 1105786 h 5095741"/>
                <a:gd name="connsiteX223" fmla="*/ 118147 w 5066908"/>
                <a:gd name="connsiteY223" fmla="*/ 1073888 h 5095741"/>
                <a:gd name="connsiteX224" fmla="*/ 86250 w 5066908"/>
                <a:gd name="connsiteY224" fmla="*/ 1052623 h 5095741"/>
                <a:gd name="connsiteX225" fmla="*/ 75617 w 5066908"/>
                <a:gd name="connsiteY225" fmla="*/ 1020725 h 5095741"/>
                <a:gd name="connsiteX226" fmla="*/ 54352 w 5066908"/>
                <a:gd name="connsiteY226" fmla="*/ 988828 h 5095741"/>
                <a:gd name="connsiteX227" fmla="*/ 22454 w 5066908"/>
                <a:gd name="connsiteY227" fmla="*/ 925032 h 5095741"/>
                <a:gd name="connsiteX228" fmla="*/ 22454 w 5066908"/>
                <a:gd name="connsiteY228" fmla="*/ 829339 h 5095741"/>
                <a:gd name="connsiteX229" fmla="*/ 54352 w 5066908"/>
                <a:gd name="connsiteY229" fmla="*/ 808074 h 5095741"/>
                <a:gd name="connsiteX230" fmla="*/ 256371 w 5066908"/>
                <a:gd name="connsiteY230" fmla="*/ 808074 h 5095741"/>
                <a:gd name="connsiteX231" fmla="*/ 277636 w 5066908"/>
                <a:gd name="connsiteY231" fmla="*/ 776176 h 5095741"/>
                <a:gd name="connsiteX232" fmla="*/ 267003 w 5066908"/>
                <a:gd name="connsiteY232" fmla="*/ 733646 h 5095741"/>
                <a:gd name="connsiteX233" fmla="*/ 256371 w 5066908"/>
                <a:gd name="connsiteY233" fmla="*/ 627321 h 5095741"/>
                <a:gd name="connsiteX234" fmla="*/ 235105 w 5066908"/>
                <a:gd name="connsiteY234" fmla="*/ 563525 h 5095741"/>
                <a:gd name="connsiteX235" fmla="*/ 224473 w 5066908"/>
                <a:gd name="connsiteY235" fmla="*/ 531628 h 5095741"/>
                <a:gd name="connsiteX236" fmla="*/ 213840 w 5066908"/>
                <a:gd name="connsiteY236" fmla="*/ 499730 h 5095741"/>
                <a:gd name="connsiteX237" fmla="*/ 192575 w 5066908"/>
                <a:gd name="connsiteY237" fmla="*/ 382772 h 5095741"/>
                <a:gd name="connsiteX238" fmla="*/ 160678 w 5066908"/>
                <a:gd name="connsiteY238" fmla="*/ 276446 h 5095741"/>
                <a:gd name="connsiteX239" fmla="*/ 150045 w 5066908"/>
                <a:gd name="connsiteY239" fmla="*/ 244548 h 5095741"/>
                <a:gd name="connsiteX240" fmla="*/ 160678 w 5066908"/>
                <a:gd name="connsiteY240" fmla="*/ 202018 h 5095741"/>
                <a:gd name="connsiteX241" fmla="*/ 192575 w 5066908"/>
                <a:gd name="connsiteY241" fmla="*/ 191386 h 5095741"/>
                <a:gd name="connsiteX242" fmla="*/ 277636 w 5066908"/>
                <a:gd name="connsiteY242" fmla="*/ 212651 h 5095741"/>
                <a:gd name="connsiteX243" fmla="*/ 585980 w 5066908"/>
                <a:gd name="connsiteY243" fmla="*/ 223283 h 5095741"/>
                <a:gd name="connsiteX244" fmla="*/ 617878 w 5066908"/>
                <a:gd name="connsiteY244" fmla="*/ 233916 h 5095741"/>
                <a:gd name="connsiteX245" fmla="*/ 639143 w 5066908"/>
                <a:gd name="connsiteY245" fmla="*/ 265814 h 5095741"/>
                <a:gd name="connsiteX246" fmla="*/ 671040 w 5066908"/>
                <a:gd name="connsiteY246" fmla="*/ 287079 h 5095741"/>
                <a:gd name="connsiteX247" fmla="*/ 798631 w 5066908"/>
                <a:gd name="connsiteY247" fmla="*/ 276446 h 5095741"/>
                <a:gd name="connsiteX248" fmla="*/ 830529 w 5066908"/>
                <a:gd name="connsiteY248" fmla="*/ 265814 h 5095741"/>
                <a:gd name="connsiteX249" fmla="*/ 851794 w 5066908"/>
                <a:gd name="connsiteY249" fmla="*/ 202018 h 5095741"/>
                <a:gd name="connsiteX250" fmla="*/ 862426 w 5066908"/>
                <a:gd name="connsiteY250" fmla="*/ 170121 h 5095741"/>
                <a:gd name="connsiteX251" fmla="*/ 883691 w 5066908"/>
                <a:gd name="connsiteY251" fmla="*/ 148855 h 5095741"/>
                <a:gd name="connsiteX252" fmla="*/ 904957 w 5066908"/>
                <a:gd name="connsiteY252" fmla="*/ 63795 h 5095741"/>
                <a:gd name="connsiteX253" fmla="*/ 904957 w 5066908"/>
                <a:gd name="connsiteY253" fmla="*/ 0 h 5095741"/>
                <a:gd name="connsiteX0" fmla="*/ 904957 w 5066908"/>
                <a:gd name="connsiteY0" fmla="*/ 0 h 5095741"/>
                <a:gd name="connsiteX1" fmla="*/ 926222 w 5066908"/>
                <a:gd name="connsiteY1" fmla="*/ 63795 h 5095741"/>
                <a:gd name="connsiteX2" fmla="*/ 936854 w 5066908"/>
                <a:gd name="connsiteY2" fmla="*/ 106325 h 5095741"/>
                <a:gd name="connsiteX3" fmla="*/ 1000650 w 5066908"/>
                <a:gd name="connsiteY3" fmla="*/ 191386 h 5095741"/>
                <a:gd name="connsiteX4" fmla="*/ 1032547 w 5066908"/>
                <a:gd name="connsiteY4" fmla="*/ 255181 h 5095741"/>
                <a:gd name="connsiteX5" fmla="*/ 1064445 w 5066908"/>
                <a:gd name="connsiteY5" fmla="*/ 276446 h 5095741"/>
                <a:gd name="connsiteX6" fmla="*/ 1075078 w 5066908"/>
                <a:gd name="connsiteY6" fmla="*/ 308344 h 5095741"/>
                <a:gd name="connsiteX7" fmla="*/ 1106975 w 5066908"/>
                <a:gd name="connsiteY7" fmla="*/ 318976 h 5095741"/>
                <a:gd name="connsiteX8" fmla="*/ 1138873 w 5066908"/>
                <a:gd name="connsiteY8" fmla="*/ 340241 h 5095741"/>
                <a:gd name="connsiteX9" fmla="*/ 1160138 w 5066908"/>
                <a:gd name="connsiteY9" fmla="*/ 361507 h 5095741"/>
                <a:gd name="connsiteX10" fmla="*/ 1181403 w 5066908"/>
                <a:gd name="connsiteY10" fmla="*/ 393404 h 5095741"/>
                <a:gd name="connsiteX11" fmla="*/ 1245198 w 5066908"/>
                <a:gd name="connsiteY11" fmla="*/ 435934 h 5095741"/>
                <a:gd name="connsiteX12" fmla="*/ 1266464 w 5066908"/>
                <a:gd name="connsiteY12" fmla="*/ 457200 h 5095741"/>
                <a:gd name="connsiteX13" fmla="*/ 1287729 w 5066908"/>
                <a:gd name="connsiteY13" fmla="*/ 489097 h 5095741"/>
                <a:gd name="connsiteX14" fmla="*/ 1319626 w 5066908"/>
                <a:gd name="connsiteY14" fmla="*/ 510362 h 5095741"/>
                <a:gd name="connsiteX15" fmla="*/ 1362157 w 5066908"/>
                <a:gd name="connsiteY15" fmla="*/ 563525 h 5095741"/>
                <a:gd name="connsiteX16" fmla="*/ 1404687 w 5066908"/>
                <a:gd name="connsiteY16" fmla="*/ 627321 h 5095741"/>
                <a:gd name="connsiteX17" fmla="*/ 1457850 w 5066908"/>
                <a:gd name="connsiteY17" fmla="*/ 669851 h 5095741"/>
                <a:gd name="connsiteX18" fmla="*/ 1489747 w 5066908"/>
                <a:gd name="connsiteY18" fmla="*/ 723014 h 5095741"/>
                <a:gd name="connsiteX19" fmla="*/ 1532278 w 5066908"/>
                <a:gd name="connsiteY19" fmla="*/ 776176 h 5095741"/>
                <a:gd name="connsiteX20" fmla="*/ 1564175 w 5066908"/>
                <a:gd name="connsiteY20" fmla="*/ 882502 h 5095741"/>
                <a:gd name="connsiteX21" fmla="*/ 1596073 w 5066908"/>
                <a:gd name="connsiteY21" fmla="*/ 893134 h 5095741"/>
                <a:gd name="connsiteX22" fmla="*/ 1617338 w 5066908"/>
                <a:gd name="connsiteY22" fmla="*/ 914400 h 5095741"/>
                <a:gd name="connsiteX23" fmla="*/ 1659868 w 5066908"/>
                <a:gd name="connsiteY23" fmla="*/ 925032 h 5095741"/>
                <a:gd name="connsiteX24" fmla="*/ 1691766 w 5066908"/>
                <a:gd name="connsiteY24" fmla="*/ 935665 h 5095741"/>
                <a:gd name="connsiteX25" fmla="*/ 1723664 w 5066908"/>
                <a:gd name="connsiteY25" fmla="*/ 956930 h 5095741"/>
                <a:gd name="connsiteX26" fmla="*/ 1787459 w 5066908"/>
                <a:gd name="connsiteY26" fmla="*/ 978195 h 5095741"/>
                <a:gd name="connsiteX27" fmla="*/ 1819357 w 5066908"/>
                <a:gd name="connsiteY27" fmla="*/ 988828 h 5095741"/>
                <a:gd name="connsiteX28" fmla="*/ 1851254 w 5066908"/>
                <a:gd name="connsiteY28" fmla="*/ 999460 h 5095741"/>
                <a:gd name="connsiteX29" fmla="*/ 1883152 w 5066908"/>
                <a:gd name="connsiteY29" fmla="*/ 1020725 h 5095741"/>
                <a:gd name="connsiteX30" fmla="*/ 1946947 w 5066908"/>
                <a:gd name="connsiteY30" fmla="*/ 1041990 h 5095741"/>
                <a:gd name="connsiteX31" fmla="*/ 1978845 w 5066908"/>
                <a:gd name="connsiteY31" fmla="*/ 1052623 h 5095741"/>
                <a:gd name="connsiteX32" fmla="*/ 2053273 w 5066908"/>
                <a:gd name="connsiteY32" fmla="*/ 1084521 h 5095741"/>
                <a:gd name="connsiteX33" fmla="*/ 2074538 w 5066908"/>
                <a:gd name="connsiteY33" fmla="*/ 1148316 h 5095741"/>
                <a:gd name="connsiteX34" fmla="*/ 2117068 w 5066908"/>
                <a:gd name="connsiteY34" fmla="*/ 1212111 h 5095741"/>
                <a:gd name="connsiteX35" fmla="*/ 2159598 w 5066908"/>
                <a:gd name="connsiteY35" fmla="*/ 1307804 h 5095741"/>
                <a:gd name="connsiteX36" fmla="*/ 2180864 w 5066908"/>
                <a:gd name="connsiteY36" fmla="*/ 1329069 h 5095741"/>
                <a:gd name="connsiteX37" fmla="*/ 2223394 w 5066908"/>
                <a:gd name="connsiteY37" fmla="*/ 1392865 h 5095741"/>
                <a:gd name="connsiteX38" fmla="*/ 2244659 w 5066908"/>
                <a:gd name="connsiteY38" fmla="*/ 1456660 h 5095741"/>
                <a:gd name="connsiteX39" fmla="*/ 2255291 w 5066908"/>
                <a:gd name="connsiteY39" fmla="*/ 1488558 h 5095741"/>
                <a:gd name="connsiteX40" fmla="*/ 2276557 w 5066908"/>
                <a:gd name="connsiteY40" fmla="*/ 1509823 h 5095741"/>
                <a:gd name="connsiteX41" fmla="*/ 2319087 w 5066908"/>
                <a:gd name="connsiteY41" fmla="*/ 1562986 h 5095741"/>
                <a:gd name="connsiteX42" fmla="*/ 2361617 w 5066908"/>
                <a:gd name="connsiteY42" fmla="*/ 1605516 h 5095741"/>
                <a:gd name="connsiteX43" fmla="*/ 2425412 w 5066908"/>
                <a:gd name="connsiteY43" fmla="*/ 1658679 h 5095741"/>
                <a:gd name="connsiteX44" fmla="*/ 2457310 w 5066908"/>
                <a:gd name="connsiteY44" fmla="*/ 1669311 h 5095741"/>
                <a:gd name="connsiteX45" fmla="*/ 2467943 w 5066908"/>
                <a:gd name="connsiteY45" fmla="*/ 1701209 h 5095741"/>
                <a:gd name="connsiteX46" fmla="*/ 2531738 w 5066908"/>
                <a:gd name="connsiteY46" fmla="*/ 1754372 h 5095741"/>
                <a:gd name="connsiteX47" fmla="*/ 2553003 w 5066908"/>
                <a:gd name="connsiteY47" fmla="*/ 1786269 h 5095741"/>
                <a:gd name="connsiteX48" fmla="*/ 2584901 w 5066908"/>
                <a:gd name="connsiteY48" fmla="*/ 1807534 h 5095741"/>
                <a:gd name="connsiteX49" fmla="*/ 2638064 w 5066908"/>
                <a:gd name="connsiteY49" fmla="*/ 1850065 h 5095741"/>
                <a:gd name="connsiteX50" fmla="*/ 2680594 w 5066908"/>
                <a:gd name="connsiteY50" fmla="*/ 1945758 h 5095741"/>
                <a:gd name="connsiteX51" fmla="*/ 2733757 w 5066908"/>
                <a:gd name="connsiteY51" fmla="*/ 2020186 h 5095741"/>
                <a:gd name="connsiteX52" fmla="*/ 2786919 w 5066908"/>
                <a:gd name="connsiteY52" fmla="*/ 2083981 h 5095741"/>
                <a:gd name="connsiteX53" fmla="*/ 2808184 w 5066908"/>
                <a:gd name="connsiteY53" fmla="*/ 2115879 h 5095741"/>
                <a:gd name="connsiteX54" fmla="*/ 2829450 w 5066908"/>
                <a:gd name="connsiteY54" fmla="*/ 2137144 h 5095741"/>
                <a:gd name="connsiteX55" fmla="*/ 2871980 w 5066908"/>
                <a:gd name="connsiteY55" fmla="*/ 2190307 h 5095741"/>
                <a:gd name="connsiteX56" fmla="*/ 2914510 w 5066908"/>
                <a:gd name="connsiteY56" fmla="*/ 2232837 h 5095741"/>
                <a:gd name="connsiteX57" fmla="*/ 2978305 w 5066908"/>
                <a:gd name="connsiteY57" fmla="*/ 2275367 h 5095741"/>
                <a:gd name="connsiteX58" fmla="*/ 3020836 w 5066908"/>
                <a:gd name="connsiteY58" fmla="*/ 2360428 h 5095741"/>
                <a:gd name="connsiteX59" fmla="*/ 3042101 w 5066908"/>
                <a:gd name="connsiteY59" fmla="*/ 2392325 h 5095741"/>
                <a:gd name="connsiteX60" fmla="*/ 3073998 w 5066908"/>
                <a:gd name="connsiteY60" fmla="*/ 2413590 h 5095741"/>
                <a:gd name="connsiteX61" fmla="*/ 3095264 w 5066908"/>
                <a:gd name="connsiteY61" fmla="*/ 2434855 h 5095741"/>
                <a:gd name="connsiteX62" fmla="*/ 3116529 w 5066908"/>
                <a:gd name="connsiteY62" fmla="*/ 2541181 h 5095741"/>
                <a:gd name="connsiteX63" fmla="*/ 3137794 w 5066908"/>
                <a:gd name="connsiteY63" fmla="*/ 2604976 h 5095741"/>
                <a:gd name="connsiteX64" fmla="*/ 3169691 w 5066908"/>
                <a:gd name="connsiteY64" fmla="*/ 2668772 h 5095741"/>
                <a:gd name="connsiteX65" fmla="*/ 3254752 w 5066908"/>
                <a:gd name="connsiteY65" fmla="*/ 2732567 h 5095741"/>
                <a:gd name="connsiteX66" fmla="*/ 3318547 w 5066908"/>
                <a:gd name="connsiteY66" fmla="*/ 2753832 h 5095741"/>
                <a:gd name="connsiteX67" fmla="*/ 3361078 w 5066908"/>
                <a:gd name="connsiteY67" fmla="*/ 2806995 h 5095741"/>
                <a:gd name="connsiteX68" fmla="*/ 3392975 w 5066908"/>
                <a:gd name="connsiteY68" fmla="*/ 2838893 h 5095741"/>
                <a:gd name="connsiteX69" fmla="*/ 3456771 w 5066908"/>
                <a:gd name="connsiteY69" fmla="*/ 2860158 h 5095741"/>
                <a:gd name="connsiteX70" fmla="*/ 3531198 w 5066908"/>
                <a:gd name="connsiteY70" fmla="*/ 2902688 h 5095741"/>
                <a:gd name="connsiteX71" fmla="*/ 3584361 w 5066908"/>
                <a:gd name="connsiteY71" fmla="*/ 2913321 h 5095741"/>
                <a:gd name="connsiteX72" fmla="*/ 3807645 w 5066908"/>
                <a:gd name="connsiteY72" fmla="*/ 2945218 h 5095741"/>
                <a:gd name="connsiteX73" fmla="*/ 3956501 w 5066908"/>
                <a:gd name="connsiteY73" fmla="*/ 2955851 h 5095741"/>
                <a:gd name="connsiteX74" fmla="*/ 4030929 w 5066908"/>
                <a:gd name="connsiteY74" fmla="*/ 2945218 h 5095741"/>
                <a:gd name="connsiteX75" fmla="*/ 4179784 w 5066908"/>
                <a:gd name="connsiteY75" fmla="*/ 2934586 h 5095741"/>
                <a:gd name="connsiteX76" fmla="*/ 4211682 w 5066908"/>
                <a:gd name="connsiteY76" fmla="*/ 2923953 h 5095741"/>
                <a:gd name="connsiteX77" fmla="*/ 4275478 w 5066908"/>
                <a:gd name="connsiteY77" fmla="*/ 2881423 h 5095741"/>
                <a:gd name="connsiteX78" fmla="*/ 4371171 w 5066908"/>
                <a:gd name="connsiteY78" fmla="*/ 2902688 h 5095741"/>
                <a:gd name="connsiteX79" fmla="*/ 4392436 w 5066908"/>
                <a:gd name="connsiteY79" fmla="*/ 2934586 h 5095741"/>
                <a:gd name="connsiteX80" fmla="*/ 4456231 w 5066908"/>
                <a:gd name="connsiteY80" fmla="*/ 2987748 h 5095741"/>
                <a:gd name="connsiteX81" fmla="*/ 4466864 w 5066908"/>
                <a:gd name="connsiteY81" fmla="*/ 3019646 h 5095741"/>
                <a:gd name="connsiteX82" fmla="*/ 4530659 w 5066908"/>
                <a:gd name="connsiteY82" fmla="*/ 3062176 h 5095741"/>
                <a:gd name="connsiteX83" fmla="*/ 4551924 w 5066908"/>
                <a:gd name="connsiteY83" fmla="*/ 3094074 h 5095741"/>
                <a:gd name="connsiteX84" fmla="*/ 4583822 w 5066908"/>
                <a:gd name="connsiteY84" fmla="*/ 3104707 h 5095741"/>
                <a:gd name="connsiteX85" fmla="*/ 4626352 w 5066908"/>
                <a:gd name="connsiteY85" fmla="*/ 3125972 h 5095741"/>
                <a:gd name="connsiteX86" fmla="*/ 4700780 w 5066908"/>
                <a:gd name="connsiteY86" fmla="*/ 3147237 h 5095741"/>
                <a:gd name="connsiteX87" fmla="*/ 4764575 w 5066908"/>
                <a:gd name="connsiteY87" fmla="*/ 3168502 h 5095741"/>
                <a:gd name="connsiteX88" fmla="*/ 4849636 w 5066908"/>
                <a:gd name="connsiteY88" fmla="*/ 3200400 h 5095741"/>
                <a:gd name="connsiteX89" fmla="*/ 4881533 w 5066908"/>
                <a:gd name="connsiteY89" fmla="*/ 3232297 h 5095741"/>
                <a:gd name="connsiteX90" fmla="*/ 4924064 w 5066908"/>
                <a:gd name="connsiteY90" fmla="*/ 3242930 h 5095741"/>
                <a:gd name="connsiteX91" fmla="*/ 4955961 w 5066908"/>
                <a:gd name="connsiteY91" fmla="*/ 3253562 h 5095741"/>
                <a:gd name="connsiteX92" fmla="*/ 5030389 w 5066908"/>
                <a:gd name="connsiteY92" fmla="*/ 3285460 h 5095741"/>
                <a:gd name="connsiteX93" fmla="*/ 5062287 w 5066908"/>
                <a:gd name="connsiteY93" fmla="*/ 3306725 h 5095741"/>
                <a:gd name="connsiteX94" fmla="*/ 5051654 w 5066908"/>
                <a:gd name="connsiteY94" fmla="*/ 3349255 h 5095741"/>
                <a:gd name="connsiteX95" fmla="*/ 4987859 w 5066908"/>
                <a:gd name="connsiteY95" fmla="*/ 3370521 h 5095741"/>
                <a:gd name="connsiteX96" fmla="*/ 4924064 w 5066908"/>
                <a:gd name="connsiteY96" fmla="*/ 3402418 h 5095741"/>
                <a:gd name="connsiteX97" fmla="*/ 4902798 w 5066908"/>
                <a:gd name="connsiteY97" fmla="*/ 3423683 h 5095741"/>
                <a:gd name="connsiteX98" fmla="*/ 4839003 w 5066908"/>
                <a:gd name="connsiteY98" fmla="*/ 3444948 h 5095741"/>
                <a:gd name="connsiteX99" fmla="*/ 4775208 w 5066908"/>
                <a:gd name="connsiteY99" fmla="*/ 3530009 h 5095741"/>
                <a:gd name="connsiteX100" fmla="*/ 4732678 w 5066908"/>
                <a:gd name="connsiteY100" fmla="*/ 3646967 h 5095741"/>
                <a:gd name="connsiteX101" fmla="*/ 4711412 w 5066908"/>
                <a:gd name="connsiteY101" fmla="*/ 3689497 h 5095741"/>
                <a:gd name="connsiteX102" fmla="*/ 4700780 w 5066908"/>
                <a:gd name="connsiteY102" fmla="*/ 3732028 h 5095741"/>
                <a:gd name="connsiteX103" fmla="*/ 4658250 w 5066908"/>
                <a:gd name="connsiteY103" fmla="*/ 3838353 h 5095741"/>
                <a:gd name="connsiteX104" fmla="*/ 4636984 w 5066908"/>
                <a:gd name="connsiteY104" fmla="*/ 3912781 h 5095741"/>
                <a:gd name="connsiteX105" fmla="*/ 4541291 w 5066908"/>
                <a:gd name="connsiteY105" fmla="*/ 3955311 h 5095741"/>
                <a:gd name="connsiteX106" fmla="*/ 4509394 w 5066908"/>
                <a:gd name="connsiteY106" fmla="*/ 3965944 h 5095741"/>
                <a:gd name="connsiteX107" fmla="*/ 4477496 w 5066908"/>
                <a:gd name="connsiteY107" fmla="*/ 3976576 h 5095741"/>
                <a:gd name="connsiteX108" fmla="*/ 4445598 w 5066908"/>
                <a:gd name="connsiteY108" fmla="*/ 3997841 h 5095741"/>
                <a:gd name="connsiteX109" fmla="*/ 4413701 w 5066908"/>
                <a:gd name="connsiteY109" fmla="*/ 4008474 h 5095741"/>
                <a:gd name="connsiteX110" fmla="*/ 4381803 w 5066908"/>
                <a:gd name="connsiteY110" fmla="*/ 4040372 h 5095741"/>
                <a:gd name="connsiteX111" fmla="*/ 4360538 w 5066908"/>
                <a:gd name="connsiteY111" fmla="*/ 4072269 h 5095741"/>
                <a:gd name="connsiteX112" fmla="*/ 4349905 w 5066908"/>
                <a:gd name="connsiteY112" fmla="*/ 4104167 h 5095741"/>
                <a:gd name="connsiteX113" fmla="*/ 4318008 w 5066908"/>
                <a:gd name="connsiteY113" fmla="*/ 4125432 h 5095741"/>
                <a:gd name="connsiteX114" fmla="*/ 4254212 w 5066908"/>
                <a:gd name="connsiteY114" fmla="*/ 4146697 h 5095741"/>
                <a:gd name="connsiteX115" fmla="*/ 4222315 w 5066908"/>
                <a:gd name="connsiteY115" fmla="*/ 4178595 h 5095741"/>
                <a:gd name="connsiteX116" fmla="*/ 4158519 w 5066908"/>
                <a:gd name="connsiteY116" fmla="*/ 4221125 h 5095741"/>
                <a:gd name="connsiteX117" fmla="*/ 4115989 w 5066908"/>
                <a:gd name="connsiteY117" fmla="*/ 4284921 h 5095741"/>
                <a:gd name="connsiteX118" fmla="*/ 4094724 w 5066908"/>
                <a:gd name="connsiteY118" fmla="*/ 4316818 h 5095741"/>
                <a:gd name="connsiteX119" fmla="*/ 4073459 w 5066908"/>
                <a:gd name="connsiteY119" fmla="*/ 4380614 h 5095741"/>
                <a:gd name="connsiteX120" fmla="*/ 4062826 w 5066908"/>
                <a:gd name="connsiteY120" fmla="*/ 4412511 h 5095741"/>
                <a:gd name="connsiteX121" fmla="*/ 4020296 w 5066908"/>
                <a:gd name="connsiteY121" fmla="*/ 4476307 h 5095741"/>
                <a:gd name="connsiteX122" fmla="*/ 3999031 w 5066908"/>
                <a:gd name="connsiteY122" fmla="*/ 4508204 h 5095741"/>
                <a:gd name="connsiteX123" fmla="*/ 3967133 w 5066908"/>
                <a:gd name="connsiteY123" fmla="*/ 4529469 h 5095741"/>
                <a:gd name="connsiteX124" fmla="*/ 3956501 w 5066908"/>
                <a:gd name="connsiteY124" fmla="*/ 4561367 h 5095741"/>
                <a:gd name="connsiteX125" fmla="*/ 3945279 w 5066908"/>
                <a:gd name="connsiteY125" fmla="*/ 5095741 h 5095741"/>
                <a:gd name="connsiteX126" fmla="*/ 3786380 w 5066908"/>
                <a:gd name="connsiteY126" fmla="*/ 4561367 h 5095741"/>
                <a:gd name="connsiteX127" fmla="*/ 3754482 w 5066908"/>
                <a:gd name="connsiteY127" fmla="*/ 4540102 h 5095741"/>
                <a:gd name="connsiteX128" fmla="*/ 3801263 w 5066908"/>
                <a:gd name="connsiteY128" fmla="*/ 5023733 h 5095741"/>
                <a:gd name="connsiteX129" fmla="*/ 3658789 w 5066908"/>
                <a:gd name="connsiteY129" fmla="*/ 4508204 h 5095741"/>
                <a:gd name="connsiteX130" fmla="*/ 3573729 w 5066908"/>
                <a:gd name="connsiteY130" fmla="*/ 4486939 h 5095741"/>
                <a:gd name="connsiteX131" fmla="*/ 3265384 w 5066908"/>
                <a:gd name="connsiteY131" fmla="*/ 4476307 h 5095741"/>
                <a:gd name="connsiteX132" fmla="*/ 3180324 w 5066908"/>
                <a:gd name="connsiteY132" fmla="*/ 4455041 h 5095741"/>
                <a:gd name="connsiteX133" fmla="*/ 3105896 w 5066908"/>
                <a:gd name="connsiteY133" fmla="*/ 4423144 h 5095741"/>
                <a:gd name="connsiteX134" fmla="*/ 3010203 w 5066908"/>
                <a:gd name="connsiteY134" fmla="*/ 4380614 h 5095741"/>
                <a:gd name="connsiteX135" fmla="*/ 2925143 w 5066908"/>
                <a:gd name="connsiteY135" fmla="*/ 4348716 h 5095741"/>
                <a:gd name="connsiteX136" fmla="*/ 2935775 w 5066908"/>
                <a:gd name="connsiteY136" fmla="*/ 4306186 h 5095741"/>
                <a:gd name="connsiteX137" fmla="*/ 2946408 w 5066908"/>
                <a:gd name="connsiteY137" fmla="*/ 4274288 h 5095741"/>
                <a:gd name="connsiteX138" fmla="*/ 2935775 w 5066908"/>
                <a:gd name="connsiteY138" fmla="*/ 3997841 h 5095741"/>
                <a:gd name="connsiteX139" fmla="*/ 2882612 w 5066908"/>
                <a:gd name="connsiteY139" fmla="*/ 3923414 h 5095741"/>
                <a:gd name="connsiteX140" fmla="*/ 2871980 w 5066908"/>
                <a:gd name="connsiteY140" fmla="*/ 3891516 h 5095741"/>
                <a:gd name="connsiteX141" fmla="*/ 2861347 w 5066908"/>
                <a:gd name="connsiteY141" fmla="*/ 3838353 h 5095741"/>
                <a:gd name="connsiteX142" fmla="*/ 2755022 w 5066908"/>
                <a:gd name="connsiteY142" fmla="*/ 3732028 h 5095741"/>
                <a:gd name="connsiteX143" fmla="*/ 2712491 w 5066908"/>
                <a:gd name="connsiteY143" fmla="*/ 3689497 h 5095741"/>
                <a:gd name="connsiteX144" fmla="*/ 2648696 w 5066908"/>
                <a:gd name="connsiteY144" fmla="*/ 3646967 h 5095741"/>
                <a:gd name="connsiteX145" fmla="*/ 2616798 w 5066908"/>
                <a:gd name="connsiteY145" fmla="*/ 3615069 h 5095741"/>
                <a:gd name="connsiteX146" fmla="*/ 2595533 w 5066908"/>
                <a:gd name="connsiteY146" fmla="*/ 3583172 h 5095741"/>
                <a:gd name="connsiteX147" fmla="*/ 2563636 w 5066908"/>
                <a:gd name="connsiteY147" fmla="*/ 3572539 h 5095741"/>
                <a:gd name="connsiteX148" fmla="*/ 2531738 w 5066908"/>
                <a:gd name="connsiteY148" fmla="*/ 3551274 h 5095741"/>
                <a:gd name="connsiteX149" fmla="*/ 2499840 w 5066908"/>
                <a:gd name="connsiteY149" fmla="*/ 3540641 h 5095741"/>
                <a:gd name="connsiteX150" fmla="*/ 2467943 w 5066908"/>
                <a:gd name="connsiteY150" fmla="*/ 3519376 h 5095741"/>
                <a:gd name="connsiteX151" fmla="*/ 2425412 w 5066908"/>
                <a:gd name="connsiteY151" fmla="*/ 3508744 h 5095741"/>
                <a:gd name="connsiteX152" fmla="*/ 2393515 w 5066908"/>
                <a:gd name="connsiteY152" fmla="*/ 3498111 h 5095741"/>
                <a:gd name="connsiteX153" fmla="*/ 2287189 w 5066908"/>
                <a:gd name="connsiteY153" fmla="*/ 3466214 h 5095741"/>
                <a:gd name="connsiteX154" fmla="*/ 2255291 w 5066908"/>
                <a:gd name="connsiteY154" fmla="*/ 3455581 h 5095741"/>
                <a:gd name="connsiteX155" fmla="*/ 2223394 w 5066908"/>
                <a:gd name="connsiteY155" fmla="*/ 3434316 h 5095741"/>
                <a:gd name="connsiteX156" fmla="*/ 2138333 w 5066908"/>
                <a:gd name="connsiteY156" fmla="*/ 3413051 h 5095741"/>
                <a:gd name="connsiteX157" fmla="*/ 2074538 w 5066908"/>
                <a:gd name="connsiteY157" fmla="*/ 3391786 h 5095741"/>
                <a:gd name="connsiteX158" fmla="*/ 2032008 w 5066908"/>
                <a:gd name="connsiteY158" fmla="*/ 3381153 h 5095741"/>
                <a:gd name="connsiteX159" fmla="*/ 1989478 w 5066908"/>
                <a:gd name="connsiteY159" fmla="*/ 3359888 h 5095741"/>
                <a:gd name="connsiteX160" fmla="*/ 1925682 w 5066908"/>
                <a:gd name="connsiteY160" fmla="*/ 3338623 h 5095741"/>
                <a:gd name="connsiteX161" fmla="*/ 1893784 w 5066908"/>
                <a:gd name="connsiteY161" fmla="*/ 3317358 h 5095741"/>
                <a:gd name="connsiteX162" fmla="*/ 1861887 w 5066908"/>
                <a:gd name="connsiteY162" fmla="*/ 3306725 h 5095741"/>
                <a:gd name="connsiteX163" fmla="*/ 1829989 w 5066908"/>
                <a:gd name="connsiteY163" fmla="*/ 3264195 h 5095741"/>
                <a:gd name="connsiteX164" fmla="*/ 1798091 w 5066908"/>
                <a:gd name="connsiteY164" fmla="*/ 3253562 h 5095741"/>
                <a:gd name="connsiteX165" fmla="*/ 1744929 w 5066908"/>
                <a:gd name="connsiteY165" fmla="*/ 3232297 h 5095741"/>
                <a:gd name="connsiteX166" fmla="*/ 1713031 w 5066908"/>
                <a:gd name="connsiteY166" fmla="*/ 3211032 h 5095741"/>
                <a:gd name="connsiteX167" fmla="*/ 1649236 w 5066908"/>
                <a:gd name="connsiteY167" fmla="*/ 3189767 h 5095741"/>
                <a:gd name="connsiteX168" fmla="*/ 1585440 w 5066908"/>
                <a:gd name="connsiteY168" fmla="*/ 3168502 h 5095741"/>
                <a:gd name="connsiteX169" fmla="*/ 1521645 w 5066908"/>
                <a:gd name="connsiteY169" fmla="*/ 3147237 h 5095741"/>
                <a:gd name="connsiteX170" fmla="*/ 1489747 w 5066908"/>
                <a:gd name="connsiteY170" fmla="*/ 3136604 h 5095741"/>
                <a:gd name="connsiteX171" fmla="*/ 1415319 w 5066908"/>
                <a:gd name="connsiteY171" fmla="*/ 3104707 h 5095741"/>
                <a:gd name="connsiteX172" fmla="*/ 1372789 w 5066908"/>
                <a:gd name="connsiteY172" fmla="*/ 3083441 h 5095741"/>
                <a:gd name="connsiteX173" fmla="*/ 1308994 w 5066908"/>
                <a:gd name="connsiteY173" fmla="*/ 3040911 h 5095741"/>
                <a:gd name="connsiteX174" fmla="*/ 1277096 w 5066908"/>
                <a:gd name="connsiteY174" fmla="*/ 2945218 h 5095741"/>
                <a:gd name="connsiteX175" fmla="*/ 1266464 w 5066908"/>
                <a:gd name="connsiteY175" fmla="*/ 2913321 h 5095741"/>
                <a:gd name="connsiteX176" fmla="*/ 1245198 w 5066908"/>
                <a:gd name="connsiteY176" fmla="*/ 2892055 h 5095741"/>
                <a:gd name="connsiteX177" fmla="*/ 1319626 w 5066908"/>
                <a:gd name="connsiteY177" fmla="*/ 2838893 h 5095741"/>
                <a:gd name="connsiteX178" fmla="*/ 1447217 w 5066908"/>
                <a:gd name="connsiteY178" fmla="*/ 2817628 h 5095741"/>
                <a:gd name="connsiteX179" fmla="*/ 1511012 w 5066908"/>
                <a:gd name="connsiteY179" fmla="*/ 2796362 h 5095741"/>
                <a:gd name="connsiteX180" fmla="*/ 1542910 w 5066908"/>
                <a:gd name="connsiteY180" fmla="*/ 2785730 h 5095741"/>
                <a:gd name="connsiteX181" fmla="*/ 1574808 w 5066908"/>
                <a:gd name="connsiteY181" fmla="*/ 2764465 h 5095741"/>
                <a:gd name="connsiteX182" fmla="*/ 1617338 w 5066908"/>
                <a:gd name="connsiteY182" fmla="*/ 2700669 h 5095741"/>
                <a:gd name="connsiteX183" fmla="*/ 1649236 w 5066908"/>
                <a:gd name="connsiteY183" fmla="*/ 2679404 h 5095741"/>
                <a:gd name="connsiteX184" fmla="*/ 1691766 w 5066908"/>
                <a:gd name="connsiteY184" fmla="*/ 2626241 h 5095741"/>
                <a:gd name="connsiteX185" fmla="*/ 1713031 w 5066908"/>
                <a:gd name="connsiteY185" fmla="*/ 2594344 h 5095741"/>
                <a:gd name="connsiteX186" fmla="*/ 1702398 w 5066908"/>
                <a:gd name="connsiteY186" fmla="*/ 2424223 h 5095741"/>
                <a:gd name="connsiteX187" fmla="*/ 1681133 w 5066908"/>
                <a:gd name="connsiteY187" fmla="*/ 2392325 h 5095741"/>
                <a:gd name="connsiteX188" fmla="*/ 1670501 w 5066908"/>
                <a:gd name="connsiteY188" fmla="*/ 2360428 h 5095741"/>
                <a:gd name="connsiteX189" fmla="*/ 1638603 w 5066908"/>
                <a:gd name="connsiteY189" fmla="*/ 2339162 h 5095741"/>
                <a:gd name="connsiteX190" fmla="*/ 1617338 w 5066908"/>
                <a:gd name="connsiteY190" fmla="*/ 2307265 h 5095741"/>
                <a:gd name="connsiteX191" fmla="*/ 1500380 w 5066908"/>
                <a:gd name="connsiteY191" fmla="*/ 2275367 h 5095741"/>
                <a:gd name="connsiteX192" fmla="*/ 1436584 w 5066908"/>
                <a:gd name="connsiteY192" fmla="*/ 2254102 h 5095741"/>
                <a:gd name="connsiteX193" fmla="*/ 1372789 w 5066908"/>
                <a:gd name="connsiteY193" fmla="*/ 2211572 h 5095741"/>
                <a:gd name="connsiteX194" fmla="*/ 1340891 w 5066908"/>
                <a:gd name="connsiteY194" fmla="*/ 2190307 h 5095741"/>
                <a:gd name="connsiteX195" fmla="*/ 1287729 w 5066908"/>
                <a:gd name="connsiteY195" fmla="*/ 2137144 h 5095741"/>
                <a:gd name="connsiteX196" fmla="*/ 1223933 w 5066908"/>
                <a:gd name="connsiteY196" fmla="*/ 2105246 h 5095741"/>
                <a:gd name="connsiteX197" fmla="*/ 1202668 w 5066908"/>
                <a:gd name="connsiteY197" fmla="*/ 2073348 h 5095741"/>
                <a:gd name="connsiteX198" fmla="*/ 1170771 w 5066908"/>
                <a:gd name="connsiteY198" fmla="*/ 2052083 h 5095741"/>
                <a:gd name="connsiteX199" fmla="*/ 1149505 w 5066908"/>
                <a:gd name="connsiteY199" fmla="*/ 2030818 h 5095741"/>
                <a:gd name="connsiteX200" fmla="*/ 1138873 w 5066908"/>
                <a:gd name="connsiteY200" fmla="*/ 1998921 h 5095741"/>
                <a:gd name="connsiteX201" fmla="*/ 1117608 w 5066908"/>
                <a:gd name="connsiteY201" fmla="*/ 1977655 h 5095741"/>
                <a:gd name="connsiteX202" fmla="*/ 1053812 w 5066908"/>
                <a:gd name="connsiteY202" fmla="*/ 1945758 h 5095741"/>
                <a:gd name="connsiteX203" fmla="*/ 990017 w 5066908"/>
                <a:gd name="connsiteY203" fmla="*/ 1892595 h 5095741"/>
                <a:gd name="connsiteX204" fmla="*/ 958119 w 5066908"/>
                <a:gd name="connsiteY204" fmla="*/ 1881962 h 5095741"/>
                <a:gd name="connsiteX205" fmla="*/ 904957 w 5066908"/>
                <a:gd name="connsiteY205" fmla="*/ 1839432 h 5095741"/>
                <a:gd name="connsiteX206" fmla="*/ 851794 w 5066908"/>
                <a:gd name="connsiteY206" fmla="*/ 1786269 h 5095741"/>
                <a:gd name="connsiteX207" fmla="*/ 819896 w 5066908"/>
                <a:gd name="connsiteY207" fmla="*/ 1775637 h 5095741"/>
                <a:gd name="connsiteX208" fmla="*/ 777366 w 5066908"/>
                <a:gd name="connsiteY208" fmla="*/ 1754372 h 5095741"/>
                <a:gd name="connsiteX209" fmla="*/ 734836 w 5066908"/>
                <a:gd name="connsiteY209" fmla="*/ 1743739 h 5095741"/>
                <a:gd name="connsiteX210" fmla="*/ 681673 w 5066908"/>
                <a:gd name="connsiteY210" fmla="*/ 1690576 h 5095741"/>
                <a:gd name="connsiteX211" fmla="*/ 628510 w 5066908"/>
                <a:gd name="connsiteY211" fmla="*/ 1616148 h 5095741"/>
                <a:gd name="connsiteX212" fmla="*/ 607245 w 5066908"/>
                <a:gd name="connsiteY212" fmla="*/ 1584251 h 5095741"/>
                <a:gd name="connsiteX213" fmla="*/ 575347 w 5066908"/>
                <a:gd name="connsiteY213" fmla="*/ 1562986 h 5095741"/>
                <a:gd name="connsiteX214" fmla="*/ 500919 w 5066908"/>
                <a:gd name="connsiteY214" fmla="*/ 1477925 h 5095741"/>
                <a:gd name="connsiteX215" fmla="*/ 405226 w 5066908"/>
                <a:gd name="connsiteY215" fmla="*/ 1435395 h 5095741"/>
                <a:gd name="connsiteX216" fmla="*/ 330798 w 5066908"/>
                <a:gd name="connsiteY216" fmla="*/ 1350334 h 5095741"/>
                <a:gd name="connsiteX217" fmla="*/ 309533 w 5066908"/>
                <a:gd name="connsiteY217" fmla="*/ 1318437 h 5095741"/>
                <a:gd name="connsiteX218" fmla="*/ 277636 w 5066908"/>
                <a:gd name="connsiteY218" fmla="*/ 1297172 h 5095741"/>
                <a:gd name="connsiteX219" fmla="*/ 235105 w 5066908"/>
                <a:gd name="connsiteY219" fmla="*/ 1212111 h 5095741"/>
                <a:gd name="connsiteX220" fmla="*/ 203208 w 5066908"/>
                <a:gd name="connsiteY220" fmla="*/ 1190846 h 5095741"/>
                <a:gd name="connsiteX221" fmla="*/ 171310 w 5066908"/>
                <a:gd name="connsiteY221" fmla="*/ 1127051 h 5095741"/>
                <a:gd name="connsiteX222" fmla="*/ 139412 w 5066908"/>
                <a:gd name="connsiteY222" fmla="*/ 1105786 h 5095741"/>
                <a:gd name="connsiteX223" fmla="*/ 118147 w 5066908"/>
                <a:gd name="connsiteY223" fmla="*/ 1073888 h 5095741"/>
                <a:gd name="connsiteX224" fmla="*/ 86250 w 5066908"/>
                <a:gd name="connsiteY224" fmla="*/ 1052623 h 5095741"/>
                <a:gd name="connsiteX225" fmla="*/ 75617 w 5066908"/>
                <a:gd name="connsiteY225" fmla="*/ 1020725 h 5095741"/>
                <a:gd name="connsiteX226" fmla="*/ 54352 w 5066908"/>
                <a:gd name="connsiteY226" fmla="*/ 988828 h 5095741"/>
                <a:gd name="connsiteX227" fmla="*/ 22454 w 5066908"/>
                <a:gd name="connsiteY227" fmla="*/ 925032 h 5095741"/>
                <a:gd name="connsiteX228" fmla="*/ 22454 w 5066908"/>
                <a:gd name="connsiteY228" fmla="*/ 829339 h 5095741"/>
                <a:gd name="connsiteX229" fmla="*/ 54352 w 5066908"/>
                <a:gd name="connsiteY229" fmla="*/ 808074 h 5095741"/>
                <a:gd name="connsiteX230" fmla="*/ 256371 w 5066908"/>
                <a:gd name="connsiteY230" fmla="*/ 808074 h 5095741"/>
                <a:gd name="connsiteX231" fmla="*/ 277636 w 5066908"/>
                <a:gd name="connsiteY231" fmla="*/ 776176 h 5095741"/>
                <a:gd name="connsiteX232" fmla="*/ 267003 w 5066908"/>
                <a:gd name="connsiteY232" fmla="*/ 733646 h 5095741"/>
                <a:gd name="connsiteX233" fmla="*/ 256371 w 5066908"/>
                <a:gd name="connsiteY233" fmla="*/ 627321 h 5095741"/>
                <a:gd name="connsiteX234" fmla="*/ 235105 w 5066908"/>
                <a:gd name="connsiteY234" fmla="*/ 563525 h 5095741"/>
                <a:gd name="connsiteX235" fmla="*/ 224473 w 5066908"/>
                <a:gd name="connsiteY235" fmla="*/ 531628 h 5095741"/>
                <a:gd name="connsiteX236" fmla="*/ 213840 w 5066908"/>
                <a:gd name="connsiteY236" fmla="*/ 499730 h 5095741"/>
                <a:gd name="connsiteX237" fmla="*/ 192575 w 5066908"/>
                <a:gd name="connsiteY237" fmla="*/ 382772 h 5095741"/>
                <a:gd name="connsiteX238" fmla="*/ 160678 w 5066908"/>
                <a:gd name="connsiteY238" fmla="*/ 276446 h 5095741"/>
                <a:gd name="connsiteX239" fmla="*/ 150045 w 5066908"/>
                <a:gd name="connsiteY239" fmla="*/ 244548 h 5095741"/>
                <a:gd name="connsiteX240" fmla="*/ 160678 w 5066908"/>
                <a:gd name="connsiteY240" fmla="*/ 202018 h 5095741"/>
                <a:gd name="connsiteX241" fmla="*/ 192575 w 5066908"/>
                <a:gd name="connsiteY241" fmla="*/ 191386 h 5095741"/>
                <a:gd name="connsiteX242" fmla="*/ 277636 w 5066908"/>
                <a:gd name="connsiteY242" fmla="*/ 212651 h 5095741"/>
                <a:gd name="connsiteX243" fmla="*/ 585980 w 5066908"/>
                <a:gd name="connsiteY243" fmla="*/ 223283 h 5095741"/>
                <a:gd name="connsiteX244" fmla="*/ 617878 w 5066908"/>
                <a:gd name="connsiteY244" fmla="*/ 233916 h 5095741"/>
                <a:gd name="connsiteX245" fmla="*/ 639143 w 5066908"/>
                <a:gd name="connsiteY245" fmla="*/ 265814 h 5095741"/>
                <a:gd name="connsiteX246" fmla="*/ 671040 w 5066908"/>
                <a:gd name="connsiteY246" fmla="*/ 287079 h 5095741"/>
                <a:gd name="connsiteX247" fmla="*/ 798631 w 5066908"/>
                <a:gd name="connsiteY247" fmla="*/ 276446 h 5095741"/>
                <a:gd name="connsiteX248" fmla="*/ 830529 w 5066908"/>
                <a:gd name="connsiteY248" fmla="*/ 265814 h 5095741"/>
                <a:gd name="connsiteX249" fmla="*/ 851794 w 5066908"/>
                <a:gd name="connsiteY249" fmla="*/ 202018 h 5095741"/>
                <a:gd name="connsiteX250" fmla="*/ 862426 w 5066908"/>
                <a:gd name="connsiteY250" fmla="*/ 170121 h 5095741"/>
                <a:gd name="connsiteX251" fmla="*/ 883691 w 5066908"/>
                <a:gd name="connsiteY251" fmla="*/ 148855 h 5095741"/>
                <a:gd name="connsiteX252" fmla="*/ 904957 w 5066908"/>
                <a:gd name="connsiteY252" fmla="*/ 63795 h 5095741"/>
                <a:gd name="connsiteX253" fmla="*/ 904957 w 5066908"/>
                <a:gd name="connsiteY253" fmla="*/ 0 h 5095741"/>
                <a:gd name="connsiteX0" fmla="*/ 904957 w 5066908"/>
                <a:gd name="connsiteY0" fmla="*/ 0 h 5100931"/>
                <a:gd name="connsiteX1" fmla="*/ 926222 w 5066908"/>
                <a:gd name="connsiteY1" fmla="*/ 63795 h 5100931"/>
                <a:gd name="connsiteX2" fmla="*/ 936854 w 5066908"/>
                <a:gd name="connsiteY2" fmla="*/ 106325 h 5100931"/>
                <a:gd name="connsiteX3" fmla="*/ 1000650 w 5066908"/>
                <a:gd name="connsiteY3" fmla="*/ 191386 h 5100931"/>
                <a:gd name="connsiteX4" fmla="*/ 1032547 w 5066908"/>
                <a:gd name="connsiteY4" fmla="*/ 255181 h 5100931"/>
                <a:gd name="connsiteX5" fmla="*/ 1064445 w 5066908"/>
                <a:gd name="connsiteY5" fmla="*/ 276446 h 5100931"/>
                <a:gd name="connsiteX6" fmla="*/ 1075078 w 5066908"/>
                <a:gd name="connsiteY6" fmla="*/ 308344 h 5100931"/>
                <a:gd name="connsiteX7" fmla="*/ 1106975 w 5066908"/>
                <a:gd name="connsiteY7" fmla="*/ 318976 h 5100931"/>
                <a:gd name="connsiteX8" fmla="*/ 1138873 w 5066908"/>
                <a:gd name="connsiteY8" fmla="*/ 340241 h 5100931"/>
                <a:gd name="connsiteX9" fmla="*/ 1160138 w 5066908"/>
                <a:gd name="connsiteY9" fmla="*/ 361507 h 5100931"/>
                <a:gd name="connsiteX10" fmla="*/ 1181403 w 5066908"/>
                <a:gd name="connsiteY10" fmla="*/ 393404 h 5100931"/>
                <a:gd name="connsiteX11" fmla="*/ 1245198 w 5066908"/>
                <a:gd name="connsiteY11" fmla="*/ 435934 h 5100931"/>
                <a:gd name="connsiteX12" fmla="*/ 1266464 w 5066908"/>
                <a:gd name="connsiteY12" fmla="*/ 457200 h 5100931"/>
                <a:gd name="connsiteX13" fmla="*/ 1287729 w 5066908"/>
                <a:gd name="connsiteY13" fmla="*/ 489097 h 5100931"/>
                <a:gd name="connsiteX14" fmla="*/ 1319626 w 5066908"/>
                <a:gd name="connsiteY14" fmla="*/ 510362 h 5100931"/>
                <a:gd name="connsiteX15" fmla="*/ 1362157 w 5066908"/>
                <a:gd name="connsiteY15" fmla="*/ 563525 h 5100931"/>
                <a:gd name="connsiteX16" fmla="*/ 1404687 w 5066908"/>
                <a:gd name="connsiteY16" fmla="*/ 627321 h 5100931"/>
                <a:gd name="connsiteX17" fmla="*/ 1457850 w 5066908"/>
                <a:gd name="connsiteY17" fmla="*/ 669851 h 5100931"/>
                <a:gd name="connsiteX18" fmla="*/ 1489747 w 5066908"/>
                <a:gd name="connsiteY18" fmla="*/ 723014 h 5100931"/>
                <a:gd name="connsiteX19" fmla="*/ 1532278 w 5066908"/>
                <a:gd name="connsiteY19" fmla="*/ 776176 h 5100931"/>
                <a:gd name="connsiteX20" fmla="*/ 1564175 w 5066908"/>
                <a:gd name="connsiteY20" fmla="*/ 882502 h 5100931"/>
                <a:gd name="connsiteX21" fmla="*/ 1596073 w 5066908"/>
                <a:gd name="connsiteY21" fmla="*/ 893134 h 5100931"/>
                <a:gd name="connsiteX22" fmla="*/ 1617338 w 5066908"/>
                <a:gd name="connsiteY22" fmla="*/ 914400 h 5100931"/>
                <a:gd name="connsiteX23" fmla="*/ 1659868 w 5066908"/>
                <a:gd name="connsiteY23" fmla="*/ 925032 h 5100931"/>
                <a:gd name="connsiteX24" fmla="*/ 1691766 w 5066908"/>
                <a:gd name="connsiteY24" fmla="*/ 935665 h 5100931"/>
                <a:gd name="connsiteX25" fmla="*/ 1723664 w 5066908"/>
                <a:gd name="connsiteY25" fmla="*/ 956930 h 5100931"/>
                <a:gd name="connsiteX26" fmla="*/ 1787459 w 5066908"/>
                <a:gd name="connsiteY26" fmla="*/ 978195 h 5100931"/>
                <a:gd name="connsiteX27" fmla="*/ 1819357 w 5066908"/>
                <a:gd name="connsiteY27" fmla="*/ 988828 h 5100931"/>
                <a:gd name="connsiteX28" fmla="*/ 1851254 w 5066908"/>
                <a:gd name="connsiteY28" fmla="*/ 999460 h 5100931"/>
                <a:gd name="connsiteX29" fmla="*/ 1883152 w 5066908"/>
                <a:gd name="connsiteY29" fmla="*/ 1020725 h 5100931"/>
                <a:gd name="connsiteX30" fmla="*/ 1946947 w 5066908"/>
                <a:gd name="connsiteY30" fmla="*/ 1041990 h 5100931"/>
                <a:gd name="connsiteX31" fmla="*/ 1978845 w 5066908"/>
                <a:gd name="connsiteY31" fmla="*/ 1052623 h 5100931"/>
                <a:gd name="connsiteX32" fmla="*/ 2053273 w 5066908"/>
                <a:gd name="connsiteY32" fmla="*/ 1084521 h 5100931"/>
                <a:gd name="connsiteX33" fmla="*/ 2074538 w 5066908"/>
                <a:gd name="connsiteY33" fmla="*/ 1148316 h 5100931"/>
                <a:gd name="connsiteX34" fmla="*/ 2117068 w 5066908"/>
                <a:gd name="connsiteY34" fmla="*/ 1212111 h 5100931"/>
                <a:gd name="connsiteX35" fmla="*/ 2159598 w 5066908"/>
                <a:gd name="connsiteY35" fmla="*/ 1307804 h 5100931"/>
                <a:gd name="connsiteX36" fmla="*/ 2180864 w 5066908"/>
                <a:gd name="connsiteY36" fmla="*/ 1329069 h 5100931"/>
                <a:gd name="connsiteX37" fmla="*/ 2223394 w 5066908"/>
                <a:gd name="connsiteY37" fmla="*/ 1392865 h 5100931"/>
                <a:gd name="connsiteX38" fmla="*/ 2244659 w 5066908"/>
                <a:gd name="connsiteY38" fmla="*/ 1456660 h 5100931"/>
                <a:gd name="connsiteX39" fmla="*/ 2255291 w 5066908"/>
                <a:gd name="connsiteY39" fmla="*/ 1488558 h 5100931"/>
                <a:gd name="connsiteX40" fmla="*/ 2276557 w 5066908"/>
                <a:gd name="connsiteY40" fmla="*/ 1509823 h 5100931"/>
                <a:gd name="connsiteX41" fmla="*/ 2319087 w 5066908"/>
                <a:gd name="connsiteY41" fmla="*/ 1562986 h 5100931"/>
                <a:gd name="connsiteX42" fmla="*/ 2361617 w 5066908"/>
                <a:gd name="connsiteY42" fmla="*/ 1605516 h 5100931"/>
                <a:gd name="connsiteX43" fmla="*/ 2425412 w 5066908"/>
                <a:gd name="connsiteY43" fmla="*/ 1658679 h 5100931"/>
                <a:gd name="connsiteX44" fmla="*/ 2457310 w 5066908"/>
                <a:gd name="connsiteY44" fmla="*/ 1669311 h 5100931"/>
                <a:gd name="connsiteX45" fmla="*/ 2467943 w 5066908"/>
                <a:gd name="connsiteY45" fmla="*/ 1701209 h 5100931"/>
                <a:gd name="connsiteX46" fmla="*/ 2531738 w 5066908"/>
                <a:gd name="connsiteY46" fmla="*/ 1754372 h 5100931"/>
                <a:gd name="connsiteX47" fmla="*/ 2553003 w 5066908"/>
                <a:gd name="connsiteY47" fmla="*/ 1786269 h 5100931"/>
                <a:gd name="connsiteX48" fmla="*/ 2584901 w 5066908"/>
                <a:gd name="connsiteY48" fmla="*/ 1807534 h 5100931"/>
                <a:gd name="connsiteX49" fmla="*/ 2638064 w 5066908"/>
                <a:gd name="connsiteY49" fmla="*/ 1850065 h 5100931"/>
                <a:gd name="connsiteX50" fmla="*/ 2680594 w 5066908"/>
                <a:gd name="connsiteY50" fmla="*/ 1945758 h 5100931"/>
                <a:gd name="connsiteX51" fmla="*/ 2733757 w 5066908"/>
                <a:gd name="connsiteY51" fmla="*/ 2020186 h 5100931"/>
                <a:gd name="connsiteX52" fmla="*/ 2786919 w 5066908"/>
                <a:gd name="connsiteY52" fmla="*/ 2083981 h 5100931"/>
                <a:gd name="connsiteX53" fmla="*/ 2808184 w 5066908"/>
                <a:gd name="connsiteY53" fmla="*/ 2115879 h 5100931"/>
                <a:gd name="connsiteX54" fmla="*/ 2829450 w 5066908"/>
                <a:gd name="connsiteY54" fmla="*/ 2137144 h 5100931"/>
                <a:gd name="connsiteX55" fmla="*/ 2871980 w 5066908"/>
                <a:gd name="connsiteY55" fmla="*/ 2190307 h 5100931"/>
                <a:gd name="connsiteX56" fmla="*/ 2914510 w 5066908"/>
                <a:gd name="connsiteY56" fmla="*/ 2232837 h 5100931"/>
                <a:gd name="connsiteX57" fmla="*/ 2978305 w 5066908"/>
                <a:gd name="connsiteY57" fmla="*/ 2275367 h 5100931"/>
                <a:gd name="connsiteX58" fmla="*/ 3020836 w 5066908"/>
                <a:gd name="connsiteY58" fmla="*/ 2360428 h 5100931"/>
                <a:gd name="connsiteX59" fmla="*/ 3042101 w 5066908"/>
                <a:gd name="connsiteY59" fmla="*/ 2392325 h 5100931"/>
                <a:gd name="connsiteX60" fmla="*/ 3073998 w 5066908"/>
                <a:gd name="connsiteY60" fmla="*/ 2413590 h 5100931"/>
                <a:gd name="connsiteX61" fmla="*/ 3095264 w 5066908"/>
                <a:gd name="connsiteY61" fmla="*/ 2434855 h 5100931"/>
                <a:gd name="connsiteX62" fmla="*/ 3116529 w 5066908"/>
                <a:gd name="connsiteY62" fmla="*/ 2541181 h 5100931"/>
                <a:gd name="connsiteX63" fmla="*/ 3137794 w 5066908"/>
                <a:gd name="connsiteY63" fmla="*/ 2604976 h 5100931"/>
                <a:gd name="connsiteX64" fmla="*/ 3169691 w 5066908"/>
                <a:gd name="connsiteY64" fmla="*/ 2668772 h 5100931"/>
                <a:gd name="connsiteX65" fmla="*/ 3254752 w 5066908"/>
                <a:gd name="connsiteY65" fmla="*/ 2732567 h 5100931"/>
                <a:gd name="connsiteX66" fmla="*/ 3318547 w 5066908"/>
                <a:gd name="connsiteY66" fmla="*/ 2753832 h 5100931"/>
                <a:gd name="connsiteX67" fmla="*/ 3361078 w 5066908"/>
                <a:gd name="connsiteY67" fmla="*/ 2806995 h 5100931"/>
                <a:gd name="connsiteX68" fmla="*/ 3392975 w 5066908"/>
                <a:gd name="connsiteY68" fmla="*/ 2838893 h 5100931"/>
                <a:gd name="connsiteX69" fmla="*/ 3456771 w 5066908"/>
                <a:gd name="connsiteY69" fmla="*/ 2860158 h 5100931"/>
                <a:gd name="connsiteX70" fmla="*/ 3531198 w 5066908"/>
                <a:gd name="connsiteY70" fmla="*/ 2902688 h 5100931"/>
                <a:gd name="connsiteX71" fmla="*/ 3584361 w 5066908"/>
                <a:gd name="connsiteY71" fmla="*/ 2913321 h 5100931"/>
                <a:gd name="connsiteX72" fmla="*/ 3807645 w 5066908"/>
                <a:gd name="connsiteY72" fmla="*/ 2945218 h 5100931"/>
                <a:gd name="connsiteX73" fmla="*/ 3956501 w 5066908"/>
                <a:gd name="connsiteY73" fmla="*/ 2955851 h 5100931"/>
                <a:gd name="connsiteX74" fmla="*/ 4030929 w 5066908"/>
                <a:gd name="connsiteY74" fmla="*/ 2945218 h 5100931"/>
                <a:gd name="connsiteX75" fmla="*/ 4179784 w 5066908"/>
                <a:gd name="connsiteY75" fmla="*/ 2934586 h 5100931"/>
                <a:gd name="connsiteX76" fmla="*/ 4211682 w 5066908"/>
                <a:gd name="connsiteY76" fmla="*/ 2923953 h 5100931"/>
                <a:gd name="connsiteX77" fmla="*/ 4275478 w 5066908"/>
                <a:gd name="connsiteY77" fmla="*/ 2881423 h 5100931"/>
                <a:gd name="connsiteX78" fmla="*/ 4371171 w 5066908"/>
                <a:gd name="connsiteY78" fmla="*/ 2902688 h 5100931"/>
                <a:gd name="connsiteX79" fmla="*/ 4392436 w 5066908"/>
                <a:gd name="connsiteY79" fmla="*/ 2934586 h 5100931"/>
                <a:gd name="connsiteX80" fmla="*/ 4456231 w 5066908"/>
                <a:gd name="connsiteY80" fmla="*/ 2987748 h 5100931"/>
                <a:gd name="connsiteX81" fmla="*/ 4466864 w 5066908"/>
                <a:gd name="connsiteY81" fmla="*/ 3019646 h 5100931"/>
                <a:gd name="connsiteX82" fmla="*/ 4530659 w 5066908"/>
                <a:gd name="connsiteY82" fmla="*/ 3062176 h 5100931"/>
                <a:gd name="connsiteX83" fmla="*/ 4551924 w 5066908"/>
                <a:gd name="connsiteY83" fmla="*/ 3094074 h 5100931"/>
                <a:gd name="connsiteX84" fmla="*/ 4583822 w 5066908"/>
                <a:gd name="connsiteY84" fmla="*/ 3104707 h 5100931"/>
                <a:gd name="connsiteX85" fmla="*/ 4626352 w 5066908"/>
                <a:gd name="connsiteY85" fmla="*/ 3125972 h 5100931"/>
                <a:gd name="connsiteX86" fmla="*/ 4700780 w 5066908"/>
                <a:gd name="connsiteY86" fmla="*/ 3147237 h 5100931"/>
                <a:gd name="connsiteX87" fmla="*/ 4764575 w 5066908"/>
                <a:gd name="connsiteY87" fmla="*/ 3168502 h 5100931"/>
                <a:gd name="connsiteX88" fmla="*/ 4849636 w 5066908"/>
                <a:gd name="connsiteY88" fmla="*/ 3200400 h 5100931"/>
                <a:gd name="connsiteX89" fmla="*/ 4881533 w 5066908"/>
                <a:gd name="connsiteY89" fmla="*/ 3232297 h 5100931"/>
                <a:gd name="connsiteX90" fmla="*/ 4924064 w 5066908"/>
                <a:gd name="connsiteY90" fmla="*/ 3242930 h 5100931"/>
                <a:gd name="connsiteX91" fmla="*/ 4955961 w 5066908"/>
                <a:gd name="connsiteY91" fmla="*/ 3253562 h 5100931"/>
                <a:gd name="connsiteX92" fmla="*/ 5030389 w 5066908"/>
                <a:gd name="connsiteY92" fmla="*/ 3285460 h 5100931"/>
                <a:gd name="connsiteX93" fmla="*/ 5062287 w 5066908"/>
                <a:gd name="connsiteY93" fmla="*/ 3306725 h 5100931"/>
                <a:gd name="connsiteX94" fmla="*/ 5051654 w 5066908"/>
                <a:gd name="connsiteY94" fmla="*/ 3349255 h 5100931"/>
                <a:gd name="connsiteX95" fmla="*/ 4987859 w 5066908"/>
                <a:gd name="connsiteY95" fmla="*/ 3370521 h 5100931"/>
                <a:gd name="connsiteX96" fmla="*/ 4924064 w 5066908"/>
                <a:gd name="connsiteY96" fmla="*/ 3402418 h 5100931"/>
                <a:gd name="connsiteX97" fmla="*/ 4902798 w 5066908"/>
                <a:gd name="connsiteY97" fmla="*/ 3423683 h 5100931"/>
                <a:gd name="connsiteX98" fmla="*/ 4839003 w 5066908"/>
                <a:gd name="connsiteY98" fmla="*/ 3444948 h 5100931"/>
                <a:gd name="connsiteX99" fmla="*/ 4775208 w 5066908"/>
                <a:gd name="connsiteY99" fmla="*/ 3530009 h 5100931"/>
                <a:gd name="connsiteX100" fmla="*/ 4732678 w 5066908"/>
                <a:gd name="connsiteY100" fmla="*/ 3646967 h 5100931"/>
                <a:gd name="connsiteX101" fmla="*/ 4711412 w 5066908"/>
                <a:gd name="connsiteY101" fmla="*/ 3689497 h 5100931"/>
                <a:gd name="connsiteX102" fmla="*/ 4700780 w 5066908"/>
                <a:gd name="connsiteY102" fmla="*/ 3732028 h 5100931"/>
                <a:gd name="connsiteX103" fmla="*/ 4658250 w 5066908"/>
                <a:gd name="connsiteY103" fmla="*/ 3838353 h 5100931"/>
                <a:gd name="connsiteX104" fmla="*/ 4636984 w 5066908"/>
                <a:gd name="connsiteY104" fmla="*/ 3912781 h 5100931"/>
                <a:gd name="connsiteX105" fmla="*/ 4541291 w 5066908"/>
                <a:gd name="connsiteY105" fmla="*/ 3955311 h 5100931"/>
                <a:gd name="connsiteX106" fmla="*/ 4509394 w 5066908"/>
                <a:gd name="connsiteY106" fmla="*/ 3965944 h 5100931"/>
                <a:gd name="connsiteX107" fmla="*/ 4477496 w 5066908"/>
                <a:gd name="connsiteY107" fmla="*/ 3976576 h 5100931"/>
                <a:gd name="connsiteX108" fmla="*/ 4445598 w 5066908"/>
                <a:gd name="connsiteY108" fmla="*/ 3997841 h 5100931"/>
                <a:gd name="connsiteX109" fmla="*/ 4413701 w 5066908"/>
                <a:gd name="connsiteY109" fmla="*/ 4008474 h 5100931"/>
                <a:gd name="connsiteX110" fmla="*/ 4381803 w 5066908"/>
                <a:gd name="connsiteY110" fmla="*/ 4040372 h 5100931"/>
                <a:gd name="connsiteX111" fmla="*/ 4360538 w 5066908"/>
                <a:gd name="connsiteY111" fmla="*/ 4072269 h 5100931"/>
                <a:gd name="connsiteX112" fmla="*/ 4349905 w 5066908"/>
                <a:gd name="connsiteY112" fmla="*/ 4104167 h 5100931"/>
                <a:gd name="connsiteX113" fmla="*/ 4318008 w 5066908"/>
                <a:gd name="connsiteY113" fmla="*/ 4125432 h 5100931"/>
                <a:gd name="connsiteX114" fmla="*/ 4254212 w 5066908"/>
                <a:gd name="connsiteY114" fmla="*/ 4146697 h 5100931"/>
                <a:gd name="connsiteX115" fmla="*/ 4222315 w 5066908"/>
                <a:gd name="connsiteY115" fmla="*/ 4178595 h 5100931"/>
                <a:gd name="connsiteX116" fmla="*/ 4158519 w 5066908"/>
                <a:gd name="connsiteY116" fmla="*/ 4221125 h 5100931"/>
                <a:gd name="connsiteX117" fmla="*/ 4115989 w 5066908"/>
                <a:gd name="connsiteY117" fmla="*/ 4284921 h 5100931"/>
                <a:gd name="connsiteX118" fmla="*/ 4094724 w 5066908"/>
                <a:gd name="connsiteY118" fmla="*/ 4316818 h 5100931"/>
                <a:gd name="connsiteX119" fmla="*/ 4073459 w 5066908"/>
                <a:gd name="connsiteY119" fmla="*/ 4380614 h 5100931"/>
                <a:gd name="connsiteX120" fmla="*/ 4062826 w 5066908"/>
                <a:gd name="connsiteY120" fmla="*/ 4412511 h 5100931"/>
                <a:gd name="connsiteX121" fmla="*/ 4020296 w 5066908"/>
                <a:gd name="connsiteY121" fmla="*/ 4476307 h 5100931"/>
                <a:gd name="connsiteX122" fmla="*/ 3999031 w 5066908"/>
                <a:gd name="connsiteY122" fmla="*/ 4508204 h 5100931"/>
                <a:gd name="connsiteX123" fmla="*/ 3967133 w 5066908"/>
                <a:gd name="connsiteY123" fmla="*/ 4529469 h 5100931"/>
                <a:gd name="connsiteX124" fmla="*/ 3956501 w 5066908"/>
                <a:gd name="connsiteY124" fmla="*/ 4561367 h 5100931"/>
                <a:gd name="connsiteX125" fmla="*/ 3945279 w 5066908"/>
                <a:gd name="connsiteY125" fmla="*/ 5095741 h 5100931"/>
                <a:gd name="connsiteX126" fmla="*/ 3786380 w 5066908"/>
                <a:gd name="connsiteY126" fmla="*/ 4561367 h 5100931"/>
                <a:gd name="connsiteX127" fmla="*/ 3873271 w 5066908"/>
                <a:gd name="connsiteY127" fmla="*/ 5095741 h 5100931"/>
                <a:gd name="connsiteX128" fmla="*/ 3801263 w 5066908"/>
                <a:gd name="connsiteY128" fmla="*/ 5023733 h 5100931"/>
                <a:gd name="connsiteX129" fmla="*/ 3658789 w 5066908"/>
                <a:gd name="connsiteY129" fmla="*/ 4508204 h 5100931"/>
                <a:gd name="connsiteX130" fmla="*/ 3573729 w 5066908"/>
                <a:gd name="connsiteY130" fmla="*/ 4486939 h 5100931"/>
                <a:gd name="connsiteX131" fmla="*/ 3265384 w 5066908"/>
                <a:gd name="connsiteY131" fmla="*/ 4476307 h 5100931"/>
                <a:gd name="connsiteX132" fmla="*/ 3180324 w 5066908"/>
                <a:gd name="connsiteY132" fmla="*/ 4455041 h 5100931"/>
                <a:gd name="connsiteX133" fmla="*/ 3105896 w 5066908"/>
                <a:gd name="connsiteY133" fmla="*/ 4423144 h 5100931"/>
                <a:gd name="connsiteX134" fmla="*/ 3010203 w 5066908"/>
                <a:gd name="connsiteY134" fmla="*/ 4380614 h 5100931"/>
                <a:gd name="connsiteX135" fmla="*/ 2925143 w 5066908"/>
                <a:gd name="connsiteY135" fmla="*/ 4348716 h 5100931"/>
                <a:gd name="connsiteX136" fmla="*/ 2935775 w 5066908"/>
                <a:gd name="connsiteY136" fmla="*/ 4306186 h 5100931"/>
                <a:gd name="connsiteX137" fmla="*/ 2946408 w 5066908"/>
                <a:gd name="connsiteY137" fmla="*/ 4274288 h 5100931"/>
                <a:gd name="connsiteX138" fmla="*/ 2935775 w 5066908"/>
                <a:gd name="connsiteY138" fmla="*/ 3997841 h 5100931"/>
                <a:gd name="connsiteX139" fmla="*/ 2882612 w 5066908"/>
                <a:gd name="connsiteY139" fmla="*/ 3923414 h 5100931"/>
                <a:gd name="connsiteX140" fmla="*/ 2871980 w 5066908"/>
                <a:gd name="connsiteY140" fmla="*/ 3891516 h 5100931"/>
                <a:gd name="connsiteX141" fmla="*/ 2861347 w 5066908"/>
                <a:gd name="connsiteY141" fmla="*/ 3838353 h 5100931"/>
                <a:gd name="connsiteX142" fmla="*/ 2755022 w 5066908"/>
                <a:gd name="connsiteY142" fmla="*/ 3732028 h 5100931"/>
                <a:gd name="connsiteX143" fmla="*/ 2712491 w 5066908"/>
                <a:gd name="connsiteY143" fmla="*/ 3689497 h 5100931"/>
                <a:gd name="connsiteX144" fmla="*/ 2648696 w 5066908"/>
                <a:gd name="connsiteY144" fmla="*/ 3646967 h 5100931"/>
                <a:gd name="connsiteX145" fmla="*/ 2616798 w 5066908"/>
                <a:gd name="connsiteY145" fmla="*/ 3615069 h 5100931"/>
                <a:gd name="connsiteX146" fmla="*/ 2595533 w 5066908"/>
                <a:gd name="connsiteY146" fmla="*/ 3583172 h 5100931"/>
                <a:gd name="connsiteX147" fmla="*/ 2563636 w 5066908"/>
                <a:gd name="connsiteY147" fmla="*/ 3572539 h 5100931"/>
                <a:gd name="connsiteX148" fmla="*/ 2531738 w 5066908"/>
                <a:gd name="connsiteY148" fmla="*/ 3551274 h 5100931"/>
                <a:gd name="connsiteX149" fmla="*/ 2499840 w 5066908"/>
                <a:gd name="connsiteY149" fmla="*/ 3540641 h 5100931"/>
                <a:gd name="connsiteX150" fmla="*/ 2467943 w 5066908"/>
                <a:gd name="connsiteY150" fmla="*/ 3519376 h 5100931"/>
                <a:gd name="connsiteX151" fmla="*/ 2425412 w 5066908"/>
                <a:gd name="connsiteY151" fmla="*/ 3508744 h 5100931"/>
                <a:gd name="connsiteX152" fmla="*/ 2393515 w 5066908"/>
                <a:gd name="connsiteY152" fmla="*/ 3498111 h 5100931"/>
                <a:gd name="connsiteX153" fmla="*/ 2287189 w 5066908"/>
                <a:gd name="connsiteY153" fmla="*/ 3466214 h 5100931"/>
                <a:gd name="connsiteX154" fmla="*/ 2255291 w 5066908"/>
                <a:gd name="connsiteY154" fmla="*/ 3455581 h 5100931"/>
                <a:gd name="connsiteX155" fmla="*/ 2223394 w 5066908"/>
                <a:gd name="connsiteY155" fmla="*/ 3434316 h 5100931"/>
                <a:gd name="connsiteX156" fmla="*/ 2138333 w 5066908"/>
                <a:gd name="connsiteY156" fmla="*/ 3413051 h 5100931"/>
                <a:gd name="connsiteX157" fmla="*/ 2074538 w 5066908"/>
                <a:gd name="connsiteY157" fmla="*/ 3391786 h 5100931"/>
                <a:gd name="connsiteX158" fmla="*/ 2032008 w 5066908"/>
                <a:gd name="connsiteY158" fmla="*/ 3381153 h 5100931"/>
                <a:gd name="connsiteX159" fmla="*/ 1989478 w 5066908"/>
                <a:gd name="connsiteY159" fmla="*/ 3359888 h 5100931"/>
                <a:gd name="connsiteX160" fmla="*/ 1925682 w 5066908"/>
                <a:gd name="connsiteY160" fmla="*/ 3338623 h 5100931"/>
                <a:gd name="connsiteX161" fmla="*/ 1893784 w 5066908"/>
                <a:gd name="connsiteY161" fmla="*/ 3317358 h 5100931"/>
                <a:gd name="connsiteX162" fmla="*/ 1861887 w 5066908"/>
                <a:gd name="connsiteY162" fmla="*/ 3306725 h 5100931"/>
                <a:gd name="connsiteX163" fmla="*/ 1829989 w 5066908"/>
                <a:gd name="connsiteY163" fmla="*/ 3264195 h 5100931"/>
                <a:gd name="connsiteX164" fmla="*/ 1798091 w 5066908"/>
                <a:gd name="connsiteY164" fmla="*/ 3253562 h 5100931"/>
                <a:gd name="connsiteX165" fmla="*/ 1744929 w 5066908"/>
                <a:gd name="connsiteY165" fmla="*/ 3232297 h 5100931"/>
                <a:gd name="connsiteX166" fmla="*/ 1713031 w 5066908"/>
                <a:gd name="connsiteY166" fmla="*/ 3211032 h 5100931"/>
                <a:gd name="connsiteX167" fmla="*/ 1649236 w 5066908"/>
                <a:gd name="connsiteY167" fmla="*/ 3189767 h 5100931"/>
                <a:gd name="connsiteX168" fmla="*/ 1585440 w 5066908"/>
                <a:gd name="connsiteY168" fmla="*/ 3168502 h 5100931"/>
                <a:gd name="connsiteX169" fmla="*/ 1521645 w 5066908"/>
                <a:gd name="connsiteY169" fmla="*/ 3147237 h 5100931"/>
                <a:gd name="connsiteX170" fmla="*/ 1489747 w 5066908"/>
                <a:gd name="connsiteY170" fmla="*/ 3136604 h 5100931"/>
                <a:gd name="connsiteX171" fmla="*/ 1415319 w 5066908"/>
                <a:gd name="connsiteY171" fmla="*/ 3104707 h 5100931"/>
                <a:gd name="connsiteX172" fmla="*/ 1372789 w 5066908"/>
                <a:gd name="connsiteY172" fmla="*/ 3083441 h 5100931"/>
                <a:gd name="connsiteX173" fmla="*/ 1308994 w 5066908"/>
                <a:gd name="connsiteY173" fmla="*/ 3040911 h 5100931"/>
                <a:gd name="connsiteX174" fmla="*/ 1277096 w 5066908"/>
                <a:gd name="connsiteY174" fmla="*/ 2945218 h 5100931"/>
                <a:gd name="connsiteX175" fmla="*/ 1266464 w 5066908"/>
                <a:gd name="connsiteY175" fmla="*/ 2913321 h 5100931"/>
                <a:gd name="connsiteX176" fmla="*/ 1245198 w 5066908"/>
                <a:gd name="connsiteY176" fmla="*/ 2892055 h 5100931"/>
                <a:gd name="connsiteX177" fmla="*/ 1319626 w 5066908"/>
                <a:gd name="connsiteY177" fmla="*/ 2838893 h 5100931"/>
                <a:gd name="connsiteX178" fmla="*/ 1447217 w 5066908"/>
                <a:gd name="connsiteY178" fmla="*/ 2817628 h 5100931"/>
                <a:gd name="connsiteX179" fmla="*/ 1511012 w 5066908"/>
                <a:gd name="connsiteY179" fmla="*/ 2796362 h 5100931"/>
                <a:gd name="connsiteX180" fmla="*/ 1542910 w 5066908"/>
                <a:gd name="connsiteY180" fmla="*/ 2785730 h 5100931"/>
                <a:gd name="connsiteX181" fmla="*/ 1574808 w 5066908"/>
                <a:gd name="connsiteY181" fmla="*/ 2764465 h 5100931"/>
                <a:gd name="connsiteX182" fmla="*/ 1617338 w 5066908"/>
                <a:gd name="connsiteY182" fmla="*/ 2700669 h 5100931"/>
                <a:gd name="connsiteX183" fmla="*/ 1649236 w 5066908"/>
                <a:gd name="connsiteY183" fmla="*/ 2679404 h 5100931"/>
                <a:gd name="connsiteX184" fmla="*/ 1691766 w 5066908"/>
                <a:gd name="connsiteY184" fmla="*/ 2626241 h 5100931"/>
                <a:gd name="connsiteX185" fmla="*/ 1713031 w 5066908"/>
                <a:gd name="connsiteY185" fmla="*/ 2594344 h 5100931"/>
                <a:gd name="connsiteX186" fmla="*/ 1702398 w 5066908"/>
                <a:gd name="connsiteY186" fmla="*/ 2424223 h 5100931"/>
                <a:gd name="connsiteX187" fmla="*/ 1681133 w 5066908"/>
                <a:gd name="connsiteY187" fmla="*/ 2392325 h 5100931"/>
                <a:gd name="connsiteX188" fmla="*/ 1670501 w 5066908"/>
                <a:gd name="connsiteY188" fmla="*/ 2360428 h 5100931"/>
                <a:gd name="connsiteX189" fmla="*/ 1638603 w 5066908"/>
                <a:gd name="connsiteY189" fmla="*/ 2339162 h 5100931"/>
                <a:gd name="connsiteX190" fmla="*/ 1617338 w 5066908"/>
                <a:gd name="connsiteY190" fmla="*/ 2307265 h 5100931"/>
                <a:gd name="connsiteX191" fmla="*/ 1500380 w 5066908"/>
                <a:gd name="connsiteY191" fmla="*/ 2275367 h 5100931"/>
                <a:gd name="connsiteX192" fmla="*/ 1436584 w 5066908"/>
                <a:gd name="connsiteY192" fmla="*/ 2254102 h 5100931"/>
                <a:gd name="connsiteX193" fmla="*/ 1372789 w 5066908"/>
                <a:gd name="connsiteY193" fmla="*/ 2211572 h 5100931"/>
                <a:gd name="connsiteX194" fmla="*/ 1340891 w 5066908"/>
                <a:gd name="connsiteY194" fmla="*/ 2190307 h 5100931"/>
                <a:gd name="connsiteX195" fmla="*/ 1287729 w 5066908"/>
                <a:gd name="connsiteY195" fmla="*/ 2137144 h 5100931"/>
                <a:gd name="connsiteX196" fmla="*/ 1223933 w 5066908"/>
                <a:gd name="connsiteY196" fmla="*/ 2105246 h 5100931"/>
                <a:gd name="connsiteX197" fmla="*/ 1202668 w 5066908"/>
                <a:gd name="connsiteY197" fmla="*/ 2073348 h 5100931"/>
                <a:gd name="connsiteX198" fmla="*/ 1170771 w 5066908"/>
                <a:gd name="connsiteY198" fmla="*/ 2052083 h 5100931"/>
                <a:gd name="connsiteX199" fmla="*/ 1149505 w 5066908"/>
                <a:gd name="connsiteY199" fmla="*/ 2030818 h 5100931"/>
                <a:gd name="connsiteX200" fmla="*/ 1138873 w 5066908"/>
                <a:gd name="connsiteY200" fmla="*/ 1998921 h 5100931"/>
                <a:gd name="connsiteX201" fmla="*/ 1117608 w 5066908"/>
                <a:gd name="connsiteY201" fmla="*/ 1977655 h 5100931"/>
                <a:gd name="connsiteX202" fmla="*/ 1053812 w 5066908"/>
                <a:gd name="connsiteY202" fmla="*/ 1945758 h 5100931"/>
                <a:gd name="connsiteX203" fmla="*/ 990017 w 5066908"/>
                <a:gd name="connsiteY203" fmla="*/ 1892595 h 5100931"/>
                <a:gd name="connsiteX204" fmla="*/ 958119 w 5066908"/>
                <a:gd name="connsiteY204" fmla="*/ 1881962 h 5100931"/>
                <a:gd name="connsiteX205" fmla="*/ 904957 w 5066908"/>
                <a:gd name="connsiteY205" fmla="*/ 1839432 h 5100931"/>
                <a:gd name="connsiteX206" fmla="*/ 851794 w 5066908"/>
                <a:gd name="connsiteY206" fmla="*/ 1786269 h 5100931"/>
                <a:gd name="connsiteX207" fmla="*/ 819896 w 5066908"/>
                <a:gd name="connsiteY207" fmla="*/ 1775637 h 5100931"/>
                <a:gd name="connsiteX208" fmla="*/ 777366 w 5066908"/>
                <a:gd name="connsiteY208" fmla="*/ 1754372 h 5100931"/>
                <a:gd name="connsiteX209" fmla="*/ 734836 w 5066908"/>
                <a:gd name="connsiteY209" fmla="*/ 1743739 h 5100931"/>
                <a:gd name="connsiteX210" fmla="*/ 681673 w 5066908"/>
                <a:gd name="connsiteY210" fmla="*/ 1690576 h 5100931"/>
                <a:gd name="connsiteX211" fmla="*/ 628510 w 5066908"/>
                <a:gd name="connsiteY211" fmla="*/ 1616148 h 5100931"/>
                <a:gd name="connsiteX212" fmla="*/ 607245 w 5066908"/>
                <a:gd name="connsiteY212" fmla="*/ 1584251 h 5100931"/>
                <a:gd name="connsiteX213" fmla="*/ 575347 w 5066908"/>
                <a:gd name="connsiteY213" fmla="*/ 1562986 h 5100931"/>
                <a:gd name="connsiteX214" fmla="*/ 500919 w 5066908"/>
                <a:gd name="connsiteY214" fmla="*/ 1477925 h 5100931"/>
                <a:gd name="connsiteX215" fmla="*/ 405226 w 5066908"/>
                <a:gd name="connsiteY215" fmla="*/ 1435395 h 5100931"/>
                <a:gd name="connsiteX216" fmla="*/ 330798 w 5066908"/>
                <a:gd name="connsiteY216" fmla="*/ 1350334 h 5100931"/>
                <a:gd name="connsiteX217" fmla="*/ 309533 w 5066908"/>
                <a:gd name="connsiteY217" fmla="*/ 1318437 h 5100931"/>
                <a:gd name="connsiteX218" fmla="*/ 277636 w 5066908"/>
                <a:gd name="connsiteY218" fmla="*/ 1297172 h 5100931"/>
                <a:gd name="connsiteX219" fmla="*/ 235105 w 5066908"/>
                <a:gd name="connsiteY219" fmla="*/ 1212111 h 5100931"/>
                <a:gd name="connsiteX220" fmla="*/ 203208 w 5066908"/>
                <a:gd name="connsiteY220" fmla="*/ 1190846 h 5100931"/>
                <a:gd name="connsiteX221" fmla="*/ 171310 w 5066908"/>
                <a:gd name="connsiteY221" fmla="*/ 1127051 h 5100931"/>
                <a:gd name="connsiteX222" fmla="*/ 139412 w 5066908"/>
                <a:gd name="connsiteY222" fmla="*/ 1105786 h 5100931"/>
                <a:gd name="connsiteX223" fmla="*/ 118147 w 5066908"/>
                <a:gd name="connsiteY223" fmla="*/ 1073888 h 5100931"/>
                <a:gd name="connsiteX224" fmla="*/ 86250 w 5066908"/>
                <a:gd name="connsiteY224" fmla="*/ 1052623 h 5100931"/>
                <a:gd name="connsiteX225" fmla="*/ 75617 w 5066908"/>
                <a:gd name="connsiteY225" fmla="*/ 1020725 h 5100931"/>
                <a:gd name="connsiteX226" fmla="*/ 54352 w 5066908"/>
                <a:gd name="connsiteY226" fmla="*/ 988828 h 5100931"/>
                <a:gd name="connsiteX227" fmla="*/ 22454 w 5066908"/>
                <a:gd name="connsiteY227" fmla="*/ 925032 h 5100931"/>
                <a:gd name="connsiteX228" fmla="*/ 22454 w 5066908"/>
                <a:gd name="connsiteY228" fmla="*/ 829339 h 5100931"/>
                <a:gd name="connsiteX229" fmla="*/ 54352 w 5066908"/>
                <a:gd name="connsiteY229" fmla="*/ 808074 h 5100931"/>
                <a:gd name="connsiteX230" fmla="*/ 256371 w 5066908"/>
                <a:gd name="connsiteY230" fmla="*/ 808074 h 5100931"/>
                <a:gd name="connsiteX231" fmla="*/ 277636 w 5066908"/>
                <a:gd name="connsiteY231" fmla="*/ 776176 h 5100931"/>
                <a:gd name="connsiteX232" fmla="*/ 267003 w 5066908"/>
                <a:gd name="connsiteY232" fmla="*/ 733646 h 5100931"/>
                <a:gd name="connsiteX233" fmla="*/ 256371 w 5066908"/>
                <a:gd name="connsiteY233" fmla="*/ 627321 h 5100931"/>
                <a:gd name="connsiteX234" fmla="*/ 235105 w 5066908"/>
                <a:gd name="connsiteY234" fmla="*/ 563525 h 5100931"/>
                <a:gd name="connsiteX235" fmla="*/ 224473 w 5066908"/>
                <a:gd name="connsiteY235" fmla="*/ 531628 h 5100931"/>
                <a:gd name="connsiteX236" fmla="*/ 213840 w 5066908"/>
                <a:gd name="connsiteY236" fmla="*/ 499730 h 5100931"/>
                <a:gd name="connsiteX237" fmla="*/ 192575 w 5066908"/>
                <a:gd name="connsiteY237" fmla="*/ 382772 h 5100931"/>
                <a:gd name="connsiteX238" fmla="*/ 160678 w 5066908"/>
                <a:gd name="connsiteY238" fmla="*/ 276446 h 5100931"/>
                <a:gd name="connsiteX239" fmla="*/ 150045 w 5066908"/>
                <a:gd name="connsiteY239" fmla="*/ 244548 h 5100931"/>
                <a:gd name="connsiteX240" fmla="*/ 160678 w 5066908"/>
                <a:gd name="connsiteY240" fmla="*/ 202018 h 5100931"/>
                <a:gd name="connsiteX241" fmla="*/ 192575 w 5066908"/>
                <a:gd name="connsiteY241" fmla="*/ 191386 h 5100931"/>
                <a:gd name="connsiteX242" fmla="*/ 277636 w 5066908"/>
                <a:gd name="connsiteY242" fmla="*/ 212651 h 5100931"/>
                <a:gd name="connsiteX243" fmla="*/ 585980 w 5066908"/>
                <a:gd name="connsiteY243" fmla="*/ 223283 h 5100931"/>
                <a:gd name="connsiteX244" fmla="*/ 617878 w 5066908"/>
                <a:gd name="connsiteY244" fmla="*/ 233916 h 5100931"/>
                <a:gd name="connsiteX245" fmla="*/ 639143 w 5066908"/>
                <a:gd name="connsiteY245" fmla="*/ 265814 h 5100931"/>
                <a:gd name="connsiteX246" fmla="*/ 671040 w 5066908"/>
                <a:gd name="connsiteY246" fmla="*/ 287079 h 5100931"/>
                <a:gd name="connsiteX247" fmla="*/ 798631 w 5066908"/>
                <a:gd name="connsiteY247" fmla="*/ 276446 h 5100931"/>
                <a:gd name="connsiteX248" fmla="*/ 830529 w 5066908"/>
                <a:gd name="connsiteY248" fmla="*/ 265814 h 5100931"/>
                <a:gd name="connsiteX249" fmla="*/ 851794 w 5066908"/>
                <a:gd name="connsiteY249" fmla="*/ 202018 h 5100931"/>
                <a:gd name="connsiteX250" fmla="*/ 862426 w 5066908"/>
                <a:gd name="connsiteY250" fmla="*/ 170121 h 5100931"/>
                <a:gd name="connsiteX251" fmla="*/ 883691 w 5066908"/>
                <a:gd name="connsiteY251" fmla="*/ 148855 h 5100931"/>
                <a:gd name="connsiteX252" fmla="*/ 904957 w 5066908"/>
                <a:gd name="connsiteY252" fmla="*/ 63795 h 5100931"/>
                <a:gd name="connsiteX253" fmla="*/ 904957 w 5066908"/>
                <a:gd name="connsiteY253" fmla="*/ 0 h 5100931"/>
                <a:gd name="connsiteX0" fmla="*/ 904957 w 5066908"/>
                <a:gd name="connsiteY0" fmla="*/ 0 h 5100931"/>
                <a:gd name="connsiteX1" fmla="*/ 926222 w 5066908"/>
                <a:gd name="connsiteY1" fmla="*/ 63795 h 5100931"/>
                <a:gd name="connsiteX2" fmla="*/ 936854 w 5066908"/>
                <a:gd name="connsiteY2" fmla="*/ 106325 h 5100931"/>
                <a:gd name="connsiteX3" fmla="*/ 1000650 w 5066908"/>
                <a:gd name="connsiteY3" fmla="*/ 191386 h 5100931"/>
                <a:gd name="connsiteX4" fmla="*/ 1032547 w 5066908"/>
                <a:gd name="connsiteY4" fmla="*/ 255181 h 5100931"/>
                <a:gd name="connsiteX5" fmla="*/ 1064445 w 5066908"/>
                <a:gd name="connsiteY5" fmla="*/ 276446 h 5100931"/>
                <a:gd name="connsiteX6" fmla="*/ 1075078 w 5066908"/>
                <a:gd name="connsiteY6" fmla="*/ 308344 h 5100931"/>
                <a:gd name="connsiteX7" fmla="*/ 1106975 w 5066908"/>
                <a:gd name="connsiteY7" fmla="*/ 318976 h 5100931"/>
                <a:gd name="connsiteX8" fmla="*/ 1138873 w 5066908"/>
                <a:gd name="connsiteY8" fmla="*/ 340241 h 5100931"/>
                <a:gd name="connsiteX9" fmla="*/ 1160138 w 5066908"/>
                <a:gd name="connsiteY9" fmla="*/ 361507 h 5100931"/>
                <a:gd name="connsiteX10" fmla="*/ 1181403 w 5066908"/>
                <a:gd name="connsiteY10" fmla="*/ 393404 h 5100931"/>
                <a:gd name="connsiteX11" fmla="*/ 1245198 w 5066908"/>
                <a:gd name="connsiteY11" fmla="*/ 435934 h 5100931"/>
                <a:gd name="connsiteX12" fmla="*/ 1266464 w 5066908"/>
                <a:gd name="connsiteY12" fmla="*/ 457200 h 5100931"/>
                <a:gd name="connsiteX13" fmla="*/ 1287729 w 5066908"/>
                <a:gd name="connsiteY13" fmla="*/ 489097 h 5100931"/>
                <a:gd name="connsiteX14" fmla="*/ 1319626 w 5066908"/>
                <a:gd name="connsiteY14" fmla="*/ 510362 h 5100931"/>
                <a:gd name="connsiteX15" fmla="*/ 1362157 w 5066908"/>
                <a:gd name="connsiteY15" fmla="*/ 563525 h 5100931"/>
                <a:gd name="connsiteX16" fmla="*/ 1404687 w 5066908"/>
                <a:gd name="connsiteY16" fmla="*/ 627321 h 5100931"/>
                <a:gd name="connsiteX17" fmla="*/ 1457850 w 5066908"/>
                <a:gd name="connsiteY17" fmla="*/ 669851 h 5100931"/>
                <a:gd name="connsiteX18" fmla="*/ 1489747 w 5066908"/>
                <a:gd name="connsiteY18" fmla="*/ 723014 h 5100931"/>
                <a:gd name="connsiteX19" fmla="*/ 1532278 w 5066908"/>
                <a:gd name="connsiteY19" fmla="*/ 776176 h 5100931"/>
                <a:gd name="connsiteX20" fmla="*/ 1564175 w 5066908"/>
                <a:gd name="connsiteY20" fmla="*/ 882502 h 5100931"/>
                <a:gd name="connsiteX21" fmla="*/ 1596073 w 5066908"/>
                <a:gd name="connsiteY21" fmla="*/ 893134 h 5100931"/>
                <a:gd name="connsiteX22" fmla="*/ 1617338 w 5066908"/>
                <a:gd name="connsiteY22" fmla="*/ 914400 h 5100931"/>
                <a:gd name="connsiteX23" fmla="*/ 1659868 w 5066908"/>
                <a:gd name="connsiteY23" fmla="*/ 925032 h 5100931"/>
                <a:gd name="connsiteX24" fmla="*/ 1691766 w 5066908"/>
                <a:gd name="connsiteY24" fmla="*/ 935665 h 5100931"/>
                <a:gd name="connsiteX25" fmla="*/ 1723664 w 5066908"/>
                <a:gd name="connsiteY25" fmla="*/ 956930 h 5100931"/>
                <a:gd name="connsiteX26" fmla="*/ 1787459 w 5066908"/>
                <a:gd name="connsiteY26" fmla="*/ 978195 h 5100931"/>
                <a:gd name="connsiteX27" fmla="*/ 1819357 w 5066908"/>
                <a:gd name="connsiteY27" fmla="*/ 988828 h 5100931"/>
                <a:gd name="connsiteX28" fmla="*/ 1851254 w 5066908"/>
                <a:gd name="connsiteY28" fmla="*/ 999460 h 5100931"/>
                <a:gd name="connsiteX29" fmla="*/ 1883152 w 5066908"/>
                <a:gd name="connsiteY29" fmla="*/ 1020725 h 5100931"/>
                <a:gd name="connsiteX30" fmla="*/ 1946947 w 5066908"/>
                <a:gd name="connsiteY30" fmla="*/ 1041990 h 5100931"/>
                <a:gd name="connsiteX31" fmla="*/ 1978845 w 5066908"/>
                <a:gd name="connsiteY31" fmla="*/ 1052623 h 5100931"/>
                <a:gd name="connsiteX32" fmla="*/ 2053273 w 5066908"/>
                <a:gd name="connsiteY32" fmla="*/ 1084521 h 5100931"/>
                <a:gd name="connsiteX33" fmla="*/ 2074538 w 5066908"/>
                <a:gd name="connsiteY33" fmla="*/ 1148316 h 5100931"/>
                <a:gd name="connsiteX34" fmla="*/ 2117068 w 5066908"/>
                <a:gd name="connsiteY34" fmla="*/ 1212111 h 5100931"/>
                <a:gd name="connsiteX35" fmla="*/ 2159598 w 5066908"/>
                <a:gd name="connsiteY35" fmla="*/ 1307804 h 5100931"/>
                <a:gd name="connsiteX36" fmla="*/ 2180864 w 5066908"/>
                <a:gd name="connsiteY36" fmla="*/ 1329069 h 5100931"/>
                <a:gd name="connsiteX37" fmla="*/ 2223394 w 5066908"/>
                <a:gd name="connsiteY37" fmla="*/ 1392865 h 5100931"/>
                <a:gd name="connsiteX38" fmla="*/ 2244659 w 5066908"/>
                <a:gd name="connsiteY38" fmla="*/ 1456660 h 5100931"/>
                <a:gd name="connsiteX39" fmla="*/ 2255291 w 5066908"/>
                <a:gd name="connsiteY39" fmla="*/ 1488558 h 5100931"/>
                <a:gd name="connsiteX40" fmla="*/ 2276557 w 5066908"/>
                <a:gd name="connsiteY40" fmla="*/ 1509823 h 5100931"/>
                <a:gd name="connsiteX41" fmla="*/ 2319087 w 5066908"/>
                <a:gd name="connsiteY41" fmla="*/ 1562986 h 5100931"/>
                <a:gd name="connsiteX42" fmla="*/ 2361617 w 5066908"/>
                <a:gd name="connsiteY42" fmla="*/ 1605516 h 5100931"/>
                <a:gd name="connsiteX43" fmla="*/ 2425412 w 5066908"/>
                <a:gd name="connsiteY43" fmla="*/ 1658679 h 5100931"/>
                <a:gd name="connsiteX44" fmla="*/ 2457310 w 5066908"/>
                <a:gd name="connsiteY44" fmla="*/ 1669311 h 5100931"/>
                <a:gd name="connsiteX45" fmla="*/ 2467943 w 5066908"/>
                <a:gd name="connsiteY45" fmla="*/ 1701209 h 5100931"/>
                <a:gd name="connsiteX46" fmla="*/ 2531738 w 5066908"/>
                <a:gd name="connsiteY46" fmla="*/ 1754372 h 5100931"/>
                <a:gd name="connsiteX47" fmla="*/ 2553003 w 5066908"/>
                <a:gd name="connsiteY47" fmla="*/ 1786269 h 5100931"/>
                <a:gd name="connsiteX48" fmla="*/ 2584901 w 5066908"/>
                <a:gd name="connsiteY48" fmla="*/ 1807534 h 5100931"/>
                <a:gd name="connsiteX49" fmla="*/ 2638064 w 5066908"/>
                <a:gd name="connsiteY49" fmla="*/ 1850065 h 5100931"/>
                <a:gd name="connsiteX50" fmla="*/ 2680594 w 5066908"/>
                <a:gd name="connsiteY50" fmla="*/ 1945758 h 5100931"/>
                <a:gd name="connsiteX51" fmla="*/ 2733757 w 5066908"/>
                <a:gd name="connsiteY51" fmla="*/ 2020186 h 5100931"/>
                <a:gd name="connsiteX52" fmla="*/ 2786919 w 5066908"/>
                <a:gd name="connsiteY52" fmla="*/ 2083981 h 5100931"/>
                <a:gd name="connsiteX53" fmla="*/ 2808184 w 5066908"/>
                <a:gd name="connsiteY53" fmla="*/ 2115879 h 5100931"/>
                <a:gd name="connsiteX54" fmla="*/ 2829450 w 5066908"/>
                <a:gd name="connsiteY54" fmla="*/ 2137144 h 5100931"/>
                <a:gd name="connsiteX55" fmla="*/ 2871980 w 5066908"/>
                <a:gd name="connsiteY55" fmla="*/ 2190307 h 5100931"/>
                <a:gd name="connsiteX56" fmla="*/ 2914510 w 5066908"/>
                <a:gd name="connsiteY56" fmla="*/ 2232837 h 5100931"/>
                <a:gd name="connsiteX57" fmla="*/ 2978305 w 5066908"/>
                <a:gd name="connsiteY57" fmla="*/ 2275367 h 5100931"/>
                <a:gd name="connsiteX58" fmla="*/ 3020836 w 5066908"/>
                <a:gd name="connsiteY58" fmla="*/ 2360428 h 5100931"/>
                <a:gd name="connsiteX59" fmla="*/ 3042101 w 5066908"/>
                <a:gd name="connsiteY59" fmla="*/ 2392325 h 5100931"/>
                <a:gd name="connsiteX60" fmla="*/ 3073998 w 5066908"/>
                <a:gd name="connsiteY60" fmla="*/ 2413590 h 5100931"/>
                <a:gd name="connsiteX61" fmla="*/ 3095264 w 5066908"/>
                <a:gd name="connsiteY61" fmla="*/ 2434855 h 5100931"/>
                <a:gd name="connsiteX62" fmla="*/ 3116529 w 5066908"/>
                <a:gd name="connsiteY62" fmla="*/ 2541181 h 5100931"/>
                <a:gd name="connsiteX63" fmla="*/ 3137794 w 5066908"/>
                <a:gd name="connsiteY63" fmla="*/ 2604976 h 5100931"/>
                <a:gd name="connsiteX64" fmla="*/ 3169691 w 5066908"/>
                <a:gd name="connsiteY64" fmla="*/ 2668772 h 5100931"/>
                <a:gd name="connsiteX65" fmla="*/ 3254752 w 5066908"/>
                <a:gd name="connsiteY65" fmla="*/ 2732567 h 5100931"/>
                <a:gd name="connsiteX66" fmla="*/ 3318547 w 5066908"/>
                <a:gd name="connsiteY66" fmla="*/ 2753832 h 5100931"/>
                <a:gd name="connsiteX67" fmla="*/ 3361078 w 5066908"/>
                <a:gd name="connsiteY67" fmla="*/ 2806995 h 5100931"/>
                <a:gd name="connsiteX68" fmla="*/ 3392975 w 5066908"/>
                <a:gd name="connsiteY68" fmla="*/ 2838893 h 5100931"/>
                <a:gd name="connsiteX69" fmla="*/ 3456771 w 5066908"/>
                <a:gd name="connsiteY69" fmla="*/ 2860158 h 5100931"/>
                <a:gd name="connsiteX70" fmla="*/ 3531198 w 5066908"/>
                <a:gd name="connsiteY70" fmla="*/ 2902688 h 5100931"/>
                <a:gd name="connsiteX71" fmla="*/ 3584361 w 5066908"/>
                <a:gd name="connsiteY71" fmla="*/ 2913321 h 5100931"/>
                <a:gd name="connsiteX72" fmla="*/ 3807645 w 5066908"/>
                <a:gd name="connsiteY72" fmla="*/ 2945218 h 5100931"/>
                <a:gd name="connsiteX73" fmla="*/ 3956501 w 5066908"/>
                <a:gd name="connsiteY73" fmla="*/ 2955851 h 5100931"/>
                <a:gd name="connsiteX74" fmla="*/ 4030929 w 5066908"/>
                <a:gd name="connsiteY74" fmla="*/ 2945218 h 5100931"/>
                <a:gd name="connsiteX75" fmla="*/ 4179784 w 5066908"/>
                <a:gd name="connsiteY75" fmla="*/ 2934586 h 5100931"/>
                <a:gd name="connsiteX76" fmla="*/ 4211682 w 5066908"/>
                <a:gd name="connsiteY76" fmla="*/ 2923953 h 5100931"/>
                <a:gd name="connsiteX77" fmla="*/ 4275478 w 5066908"/>
                <a:gd name="connsiteY77" fmla="*/ 2881423 h 5100931"/>
                <a:gd name="connsiteX78" fmla="*/ 4371171 w 5066908"/>
                <a:gd name="connsiteY78" fmla="*/ 2902688 h 5100931"/>
                <a:gd name="connsiteX79" fmla="*/ 4392436 w 5066908"/>
                <a:gd name="connsiteY79" fmla="*/ 2934586 h 5100931"/>
                <a:gd name="connsiteX80" fmla="*/ 4456231 w 5066908"/>
                <a:gd name="connsiteY80" fmla="*/ 2987748 h 5100931"/>
                <a:gd name="connsiteX81" fmla="*/ 4466864 w 5066908"/>
                <a:gd name="connsiteY81" fmla="*/ 3019646 h 5100931"/>
                <a:gd name="connsiteX82" fmla="*/ 4530659 w 5066908"/>
                <a:gd name="connsiteY82" fmla="*/ 3062176 h 5100931"/>
                <a:gd name="connsiteX83" fmla="*/ 4551924 w 5066908"/>
                <a:gd name="connsiteY83" fmla="*/ 3094074 h 5100931"/>
                <a:gd name="connsiteX84" fmla="*/ 4583822 w 5066908"/>
                <a:gd name="connsiteY84" fmla="*/ 3104707 h 5100931"/>
                <a:gd name="connsiteX85" fmla="*/ 4626352 w 5066908"/>
                <a:gd name="connsiteY85" fmla="*/ 3125972 h 5100931"/>
                <a:gd name="connsiteX86" fmla="*/ 4700780 w 5066908"/>
                <a:gd name="connsiteY86" fmla="*/ 3147237 h 5100931"/>
                <a:gd name="connsiteX87" fmla="*/ 4764575 w 5066908"/>
                <a:gd name="connsiteY87" fmla="*/ 3168502 h 5100931"/>
                <a:gd name="connsiteX88" fmla="*/ 4849636 w 5066908"/>
                <a:gd name="connsiteY88" fmla="*/ 3200400 h 5100931"/>
                <a:gd name="connsiteX89" fmla="*/ 4881533 w 5066908"/>
                <a:gd name="connsiteY89" fmla="*/ 3232297 h 5100931"/>
                <a:gd name="connsiteX90" fmla="*/ 4924064 w 5066908"/>
                <a:gd name="connsiteY90" fmla="*/ 3242930 h 5100931"/>
                <a:gd name="connsiteX91" fmla="*/ 4955961 w 5066908"/>
                <a:gd name="connsiteY91" fmla="*/ 3253562 h 5100931"/>
                <a:gd name="connsiteX92" fmla="*/ 5030389 w 5066908"/>
                <a:gd name="connsiteY92" fmla="*/ 3285460 h 5100931"/>
                <a:gd name="connsiteX93" fmla="*/ 5062287 w 5066908"/>
                <a:gd name="connsiteY93" fmla="*/ 3306725 h 5100931"/>
                <a:gd name="connsiteX94" fmla="*/ 5051654 w 5066908"/>
                <a:gd name="connsiteY94" fmla="*/ 3349255 h 5100931"/>
                <a:gd name="connsiteX95" fmla="*/ 4987859 w 5066908"/>
                <a:gd name="connsiteY95" fmla="*/ 3370521 h 5100931"/>
                <a:gd name="connsiteX96" fmla="*/ 4924064 w 5066908"/>
                <a:gd name="connsiteY96" fmla="*/ 3402418 h 5100931"/>
                <a:gd name="connsiteX97" fmla="*/ 4902798 w 5066908"/>
                <a:gd name="connsiteY97" fmla="*/ 3423683 h 5100931"/>
                <a:gd name="connsiteX98" fmla="*/ 4839003 w 5066908"/>
                <a:gd name="connsiteY98" fmla="*/ 3444948 h 5100931"/>
                <a:gd name="connsiteX99" fmla="*/ 4775208 w 5066908"/>
                <a:gd name="connsiteY99" fmla="*/ 3530009 h 5100931"/>
                <a:gd name="connsiteX100" fmla="*/ 4732678 w 5066908"/>
                <a:gd name="connsiteY100" fmla="*/ 3646967 h 5100931"/>
                <a:gd name="connsiteX101" fmla="*/ 4711412 w 5066908"/>
                <a:gd name="connsiteY101" fmla="*/ 3689497 h 5100931"/>
                <a:gd name="connsiteX102" fmla="*/ 4700780 w 5066908"/>
                <a:gd name="connsiteY102" fmla="*/ 3732028 h 5100931"/>
                <a:gd name="connsiteX103" fmla="*/ 4658250 w 5066908"/>
                <a:gd name="connsiteY103" fmla="*/ 3838353 h 5100931"/>
                <a:gd name="connsiteX104" fmla="*/ 4636984 w 5066908"/>
                <a:gd name="connsiteY104" fmla="*/ 3912781 h 5100931"/>
                <a:gd name="connsiteX105" fmla="*/ 4541291 w 5066908"/>
                <a:gd name="connsiteY105" fmla="*/ 3955311 h 5100931"/>
                <a:gd name="connsiteX106" fmla="*/ 4509394 w 5066908"/>
                <a:gd name="connsiteY106" fmla="*/ 3965944 h 5100931"/>
                <a:gd name="connsiteX107" fmla="*/ 4477496 w 5066908"/>
                <a:gd name="connsiteY107" fmla="*/ 3976576 h 5100931"/>
                <a:gd name="connsiteX108" fmla="*/ 4445598 w 5066908"/>
                <a:gd name="connsiteY108" fmla="*/ 3997841 h 5100931"/>
                <a:gd name="connsiteX109" fmla="*/ 4413701 w 5066908"/>
                <a:gd name="connsiteY109" fmla="*/ 4008474 h 5100931"/>
                <a:gd name="connsiteX110" fmla="*/ 4381803 w 5066908"/>
                <a:gd name="connsiteY110" fmla="*/ 4040372 h 5100931"/>
                <a:gd name="connsiteX111" fmla="*/ 4360538 w 5066908"/>
                <a:gd name="connsiteY111" fmla="*/ 4072269 h 5100931"/>
                <a:gd name="connsiteX112" fmla="*/ 4349905 w 5066908"/>
                <a:gd name="connsiteY112" fmla="*/ 4104167 h 5100931"/>
                <a:gd name="connsiteX113" fmla="*/ 4318008 w 5066908"/>
                <a:gd name="connsiteY113" fmla="*/ 4125432 h 5100931"/>
                <a:gd name="connsiteX114" fmla="*/ 4254212 w 5066908"/>
                <a:gd name="connsiteY114" fmla="*/ 4146697 h 5100931"/>
                <a:gd name="connsiteX115" fmla="*/ 4222315 w 5066908"/>
                <a:gd name="connsiteY115" fmla="*/ 4178595 h 5100931"/>
                <a:gd name="connsiteX116" fmla="*/ 4158519 w 5066908"/>
                <a:gd name="connsiteY116" fmla="*/ 4221125 h 5100931"/>
                <a:gd name="connsiteX117" fmla="*/ 4115989 w 5066908"/>
                <a:gd name="connsiteY117" fmla="*/ 4284921 h 5100931"/>
                <a:gd name="connsiteX118" fmla="*/ 4094724 w 5066908"/>
                <a:gd name="connsiteY118" fmla="*/ 4316818 h 5100931"/>
                <a:gd name="connsiteX119" fmla="*/ 4073459 w 5066908"/>
                <a:gd name="connsiteY119" fmla="*/ 4380614 h 5100931"/>
                <a:gd name="connsiteX120" fmla="*/ 4062826 w 5066908"/>
                <a:gd name="connsiteY120" fmla="*/ 4412511 h 5100931"/>
                <a:gd name="connsiteX121" fmla="*/ 4020296 w 5066908"/>
                <a:gd name="connsiteY121" fmla="*/ 4476307 h 5100931"/>
                <a:gd name="connsiteX122" fmla="*/ 3999031 w 5066908"/>
                <a:gd name="connsiteY122" fmla="*/ 4508204 h 5100931"/>
                <a:gd name="connsiteX123" fmla="*/ 3967133 w 5066908"/>
                <a:gd name="connsiteY123" fmla="*/ 4529469 h 5100931"/>
                <a:gd name="connsiteX124" fmla="*/ 3956501 w 5066908"/>
                <a:gd name="connsiteY124" fmla="*/ 4561367 h 5100931"/>
                <a:gd name="connsiteX125" fmla="*/ 3945279 w 5066908"/>
                <a:gd name="connsiteY125" fmla="*/ 5095741 h 5100931"/>
                <a:gd name="connsiteX126" fmla="*/ 3945279 w 5066908"/>
                <a:gd name="connsiteY126" fmla="*/ 5095741 h 5100931"/>
                <a:gd name="connsiteX127" fmla="*/ 3873271 w 5066908"/>
                <a:gd name="connsiteY127" fmla="*/ 5095741 h 5100931"/>
                <a:gd name="connsiteX128" fmla="*/ 3801263 w 5066908"/>
                <a:gd name="connsiteY128" fmla="*/ 5023733 h 5100931"/>
                <a:gd name="connsiteX129" fmla="*/ 3658789 w 5066908"/>
                <a:gd name="connsiteY129" fmla="*/ 4508204 h 5100931"/>
                <a:gd name="connsiteX130" fmla="*/ 3573729 w 5066908"/>
                <a:gd name="connsiteY130" fmla="*/ 4486939 h 5100931"/>
                <a:gd name="connsiteX131" fmla="*/ 3265384 w 5066908"/>
                <a:gd name="connsiteY131" fmla="*/ 4476307 h 5100931"/>
                <a:gd name="connsiteX132" fmla="*/ 3180324 w 5066908"/>
                <a:gd name="connsiteY132" fmla="*/ 4455041 h 5100931"/>
                <a:gd name="connsiteX133" fmla="*/ 3105896 w 5066908"/>
                <a:gd name="connsiteY133" fmla="*/ 4423144 h 5100931"/>
                <a:gd name="connsiteX134" fmla="*/ 3010203 w 5066908"/>
                <a:gd name="connsiteY134" fmla="*/ 4380614 h 5100931"/>
                <a:gd name="connsiteX135" fmla="*/ 2925143 w 5066908"/>
                <a:gd name="connsiteY135" fmla="*/ 4348716 h 5100931"/>
                <a:gd name="connsiteX136" fmla="*/ 2935775 w 5066908"/>
                <a:gd name="connsiteY136" fmla="*/ 4306186 h 5100931"/>
                <a:gd name="connsiteX137" fmla="*/ 2946408 w 5066908"/>
                <a:gd name="connsiteY137" fmla="*/ 4274288 h 5100931"/>
                <a:gd name="connsiteX138" fmla="*/ 2935775 w 5066908"/>
                <a:gd name="connsiteY138" fmla="*/ 3997841 h 5100931"/>
                <a:gd name="connsiteX139" fmla="*/ 2882612 w 5066908"/>
                <a:gd name="connsiteY139" fmla="*/ 3923414 h 5100931"/>
                <a:gd name="connsiteX140" fmla="*/ 2871980 w 5066908"/>
                <a:gd name="connsiteY140" fmla="*/ 3891516 h 5100931"/>
                <a:gd name="connsiteX141" fmla="*/ 2861347 w 5066908"/>
                <a:gd name="connsiteY141" fmla="*/ 3838353 h 5100931"/>
                <a:gd name="connsiteX142" fmla="*/ 2755022 w 5066908"/>
                <a:gd name="connsiteY142" fmla="*/ 3732028 h 5100931"/>
                <a:gd name="connsiteX143" fmla="*/ 2712491 w 5066908"/>
                <a:gd name="connsiteY143" fmla="*/ 3689497 h 5100931"/>
                <a:gd name="connsiteX144" fmla="*/ 2648696 w 5066908"/>
                <a:gd name="connsiteY144" fmla="*/ 3646967 h 5100931"/>
                <a:gd name="connsiteX145" fmla="*/ 2616798 w 5066908"/>
                <a:gd name="connsiteY145" fmla="*/ 3615069 h 5100931"/>
                <a:gd name="connsiteX146" fmla="*/ 2595533 w 5066908"/>
                <a:gd name="connsiteY146" fmla="*/ 3583172 h 5100931"/>
                <a:gd name="connsiteX147" fmla="*/ 2563636 w 5066908"/>
                <a:gd name="connsiteY147" fmla="*/ 3572539 h 5100931"/>
                <a:gd name="connsiteX148" fmla="*/ 2531738 w 5066908"/>
                <a:gd name="connsiteY148" fmla="*/ 3551274 h 5100931"/>
                <a:gd name="connsiteX149" fmla="*/ 2499840 w 5066908"/>
                <a:gd name="connsiteY149" fmla="*/ 3540641 h 5100931"/>
                <a:gd name="connsiteX150" fmla="*/ 2467943 w 5066908"/>
                <a:gd name="connsiteY150" fmla="*/ 3519376 h 5100931"/>
                <a:gd name="connsiteX151" fmla="*/ 2425412 w 5066908"/>
                <a:gd name="connsiteY151" fmla="*/ 3508744 h 5100931"/>
                <a:gd name="connsiteX152" fmla="*/ 2393515 w 5066908"/>
                <a:gd name="connsiteY152" fmla="*/ 3498111 h 5100931"/>
                <a:gd name="connsiteX153" fmla="*/ 2287189 w 5066908"/>
                <a:gd name="connsiteY153" fmla="*/ 3466214 h 5100931"/>
                <a:gd name="connsiteX154" fmla="*/ 2255291 w 5066908"/>
                <a:gd name="connsiteY154" fmla="*/ 3455581 h 5100931"/>
                <a:gd name="connsiteX155" fmla="*/ 2223394 w 5066908"/>
                <a:gd name="connsiteY155" fmla="*/ 3434316 h 5100931"/>
                <a:gd name="connsiteX156" fmla="*/ 2138333 w 5066908"/>
                <a:gd name="connsiteY156" fmla="*/ 3413051 h 5100931"/>
                <a:gd name="connsiteX157" fmla="*/ 2074538 w 5066908"/>
                <a:gd name="connsiteY157" fmla="*/ 3391786 h 5100931"/>
                <a:gd name="connsiteX158" fmla="*/ 2032008 w 5066908"/>
                <a:gd name="connsiteY158" fmla="*/ 3381153 h 5100931"/>
                <a:gd name="connsiteX159" fmla="*/ 1989478 w 5066908"/>
                <a:gd name="connsiteY159" fmla="*/ 3359888 h 5100931"/>
                <a:gd name="connsiteX160" fmla="*/ 1925682 w 5066908"/>
                <a:gd name="connsiteY160" fmla="*/ 3338623 h 5100931"/>
                <a:gd name="connsiteX161" fmla="*/ 1893784 w 5066908"/>
                <a:gd name="connsiteY161" fmla="*/ 3317358 h 5100931"/>
                <a:gd name="connsiteX162" fmla="*/ 1861887 w 5066908"/>
                <a:gd name="connsiteY162" fmla="*/ 3306725 h 5100931"/>
                <a:gd name="connsiteX163" fmla="*/ 1829989 w 5066908"/>
                <a:gd name="connsiteY163" fmla="*/ 3264195 h 5100931"/>
                <a:gd name="connsiteX164" fmla="*/ 1798091 w 5066908"/>
                <a:gd name="connsiteY164" fmla="*/ 3253562 h 5100931"/>
                <a:gd name="connsiteX165" fmla="*/ 1744929 w 5066908"/>
                <a:gd name="connsiteY165" fmla="*/ 3232297 h 5100931"/>
                <a:gd name="connsiteX166" fmla="*/ 1713031 w 5066908"/>
                <a:gd name="connsiteY166" fmla="*/ 3211032 h 5100931"/>
                <a:gd name="connsiteX167" fmla="*/ 1649236 w 5066908"/>
                <a:gd name="connsiteY167" fmla="*/ 3189767 h 5100931"/>
                <a:gd name="connsiteX168" fmla="*/ 1585440 w 5066908"/>
                <a:gd name="connsiteY168" fmla="*/ 3168502 h 5100931"/>
                <a:gd name="connsiteX169" fmla="*/ 1521645 w 5066908"/>
                <a:gd name="connsiteY169" fmla="*/ 3147237 h 5100931"/>
                <a:gd name="connsiteX170" fmla="*/ 1489747 w 5066908"/>
                <a:gd name="connsiteY170" fmla="*/ 3136604 h 5100931"/>
                <a:gd name="connsiteX171" fmla="*/ 1415319 w 5066908"/>
                <a:gd name="connsiteY171" fmla="*/ 3104707 h 5100931"/>
                <a:gd name="connsiteX172" fmla="*/ 1372789 w 5066908"/>
                <a:gd name="connsiteY172" fmla="*/ 3083441 h 5100931"/>
                <a:gd name="connsiteX173" fmla="*/ 1308994 w 5066908"/>
                <a:gd name="connsiteY173" fmla="*/ 3040911 h 5100931"/>
                <a:gd name="connsiteX174" fmla="*/ 1277096 w 5066908"/>
                <a:gd name="connsiteY174" fmla="*/ 2945218 h 5100931"/>
                <a:gd name="connsiteX175" fmla="*/ 1266464 w 5066908"/>
                <a:gd name="connsiteY175" fmla="*/ 2913321 h 5100931"/>
                <a:gd name="connsiteX176" fmla="*/ 1245198 w 5066908"/>
                <a:gd name="connsiteY176" fmla="*/ 2892055 h 5100931"/>
                <a:gd name="connsiteX177" fmla="*/ 1319626 w 5066908"/>
                <a:gd name="connsiteY177" fmla="*/ 2838893 h 5100931"/>
                <a:gd name="connsiteX178" fmla="*/ 1447217 w 5066908"/>
                <a:gd name="connsiteY178" fmla="*/ 2817628 h 5100931"/>
                <a:gd name="connsiteX179" fmla="*/ 1511012 w 5066908"/>
                <a:gd name="connsiteY179" fmla="*/ 2796362 h 5100931"/>
                <a:gd name="connsiteX180" fmla="*/ 1542910 w 5066908"/>
                <a:gd name="connsiteY180" fmla="*/ 2785730 h 5100931"/>
                <a:gd name="connsiteX181" fmla="*/ 1574808 w 5066908"/>
                <a:gd name="connsiteY181" fmla="*/ 2764465 h 5100931"/>
                <a:gd name="connsiteX182" fmla="*/ 1617338 w 5066908"/>
                <a:gd name="connsiteY182" fmla="*/ 2700669 h 5100931"/>
                <a:gd name="connsiteX183" fmla="*/ 1649236 w 5066908"/>
                <a:gd name="connsiteY183" fmla="*/ 2679404 h 5100931"/>
                <a:gd name="connsiteX184" fmla="*/ 1691766 w 5066908"/>
                <a:gd name="connsiteY184" fmla="*/ 2626241 h 5100931"/>
                <a:gd name="connsiteX185" fmla="*/ 1713031 w 5066908"/>
                <a:gd name="connsiteY185" fmla="*/ 2594344 h 5100931"/>
                <a:gd name="connsiteX186" fmla="*/ 1702398 w 5066908"/>
                <a:gd name="connsiteY186" fmla="*/ 2424223 h 5100931"/>
                <a:gd name="connsiteX187" fmla="*/ 1681133 w 5066908"/>
                <a:gd name="connsiteY187" fmla="*/ 2392325 h 5100931"/>
                <a:gd name="connsiteX188" fmla="*/ 1670501 w 5066908"/>
                <a:gd name="connsiteY188" fmla="*/ 2360428 h 5100931"/>
                <a:gd name="connsiteX189" fmla="*/ 1638603 w 5066908"/>
                <a:gd name="connsiteY189" fmla="*/ 2339162 h 5100931"/>
                <a:gd name="connsiteX190" fmla="*/ 1617338 w 5066908"/>
                <a:gd name="connsiteY190" fmla="*/ 2307265 h 5100931"/>
                <a:gd name="connsiteX191" fmla="*/ 1500380 w 5066908"/>
                <a:gd name="connsiteY191" fmla="*/ 2275367 h 5100931"/>
                <a:gd name="connsiteX192" fmla="*/ 1436584 w 5066908"/>
                <a:gd name="connsiteY192" fmla="*/ 2254102 h 5100931"/>
                <a:gd name="connsiteX193" fmla="*/ 1372789 w 5066908"/>
                <a:gd name="connsiteY193" fmla="*/ 2211572 h 5100931"/>
                <a:gd name="connsiteX194" fmla="*/ 1340891 w 5066908"/>
                <a:gd name="connsiteY194" fmla="*/ 2190307 h 5100931"/>
                <a:gd name="connsiteX195" fmla="*/ 1287729 w 5066908"/>
                <a:gd name="connsiteY195" fmla="*/ 2137144 h 5100931"/>
                <a:gd name="connsiteX196" fmla="*/ 1223933 w 5066908"/>
                <a:gd name="connsiteY196" fmla="*/ 2105246 h 5100931"/>
                <a:gd name="connsiteX197" fmla="*/ 1202668 w 5066908"/>
                <a:gd name="connsiteY197" fmla="*/ 2073348 h 5100931"/>
                <a:gd name="connsiteX198" fmla="*/ 1170771 w 5066908"/>
                <a:gd name="connsiteY198" fmla="*/ 2052083 h 5100931"/>
                <a:gd name="connsiteX199" fmla="*/ 1149505 w 5066908"/>
                <a:gd name="connsiteY199" fmla="*/ 2030818 h 5100931"/>
                <a:gd name="connsiteX200" fmla="*/ 1138873 w 5066908"/>
                <a:gd name="connsiteY200" fmla="*/ 1998921 h 5100931"/>
                <a:gd name="connsiteX201" fmla="*/ 1117608 w 5066908"/>
                <a:gd name="connsiteY201" fmla="*/ 1977655 h 5100931"/>
                <a:gd name="connsiteX202" fmla="*/ 1053812 w 5066908"/>
                <a:gd name="connsiteY202" fmla="*/ 1945758 h 5100931"/>
                <a:gd name="connsiteX203" fmla="*/ 990017 w 5066908"/>
                <a:gd name="connsiteY203" fmla="*/ 1892595 h 5100931"/>
                <a:gd name="connsiteX204" fmla="*/ 958119 w 5066908"/>
                <a:gd name="connsiteY204" fmla="*/ 1881962 h 5100931"/>
                <a:gd name="connsiteX205" fmla="*/ 904957 w 5066908"/>
                <a:gd name="connsiteY205" fmla="*/ 1839432 h 5100931"/>
                <a:gd name="connsiteX206" fmla="*/ 851794 w 5066908"/>
                <a:gd name="connsiteY206" fmla="*/ 1786269 h 5100931"/>
                <a:gd name="connsiteX207" fmla="*/ 819896 w 5066908"/>
                <a:gd name="connsiteY207" fmla="*/ 1775637 h 5100931"/>
                <a:gd name="connsiteX208" fmla="*/ 777366 w 5066908"/>
                <a:gd name="connsiteY208" fmla="*/ 1754372 h 5100931"/>
                <a:gd name="connsiteX209" fmla="*/ 734836 w 5066908"/>
                <a:gd name="connsiteY209" fmla="*/ 1743739 h 5100931"/>
                <a:gd name="connsiteX210" fmla="*/ 681673 w 5066908"/>
                <a:gd name="connsiteY210" fmla="*/ 1690576 h 5100931"/>
                <a:gd name="connsiteX211" fmla="*/ 628510 w 5066908"/>
                <a:gd name="connsiteY211" fmla="*/ 1616148 h 5100931"/>
                <a:gd name="connsiteX212" fmla="*/ 607245 w 5066908"/>
                <a:gd name="connsiteY212" fmla="*/ 1584251 h 5100931"/>
                <a:gd name="connsiteX213" fmla="*/ 575347 w 5066908"/>
                <a:gd name="connsiteY213" fmla="*/ 1562986 h 5100931"/>
                <a:gd name="connsiteX214" fmla="*/ 500919 w 5066908"/>
                <a:gd name="connsiteY214" fmla="*/ 1477925 h 5100931"/>
                <a:gd name="connsiteX215" fmla="*/ 405226 w 5066908"/>
                <a:gd name="connsiteY215" fmla="*/ 1435395 h 5100931"/>
                <a:gd name="connsiteX216" fmla="*/ 330798 w 5066908"/>
                <a:gd name="connsiteY216" fmla="*/ 1350334 h 5100931"/>
                <a:gd name="connsiteX217" fmla="*/ 309533 w 5066908"/>
                <a:gd name="connsiteY217" fmla="*/ 1318437 h 5100931"/>
                <a:gd name="connsiteX218" fmla="*/ 277636 w 5066908"/>
                <a:gd name="connsiteY218" fmla="*/ 1297172 h 5100931"/>
                <a:gd name="connsiteX219" fmla="*/ 235105 w 5066908"/>
                <a:gd name="connsiteY219" fmla="*/ 1212111 h 5100931"/>
                <a:gd name="connsiteX220" fmla="*/ 203208 w 5066908"/>
                <a:gd name="connsiteY220" fmla="*/ 1190846 h 5100931"/>
                <a:gd name="connsiteX221" fmla="*/ 171310 w 5066908"/>
                <a:gd name="connsiteY221" fmla="*/ 1127051 h 5100931"/>
                <a:gd name="connsiteX222" fmla="*/ 139412 w 5066908"/>
                <a:gd name="connsiteY222" fmla="*/ 1105786 h 5100931"/>
                <a:gd name="connsiteX223" fmla="*/ 118147 w 5066908"/>
                <a:gd name="connsiteY223" fmla="*/ 1073888 h 5100931"/>
                <a:gd name="connsiteX224" fmla="*/ 86250 w 5066908"/>
                <a:gd name="connsiteY224" fmla="*/ 1052623 h 5100931"/>
                <a:gd name="connsiteX225" fmla="*/ 75617 w 5066908"/>
                <a:gd name="connsiteY225" fmla="*/ 1020725 h 5100931"/>
                <a:gd name="connsiteX226" fmla="*/ 54352 w 5066908"/>
                <a:gd name="connsiteY226" fmla="*/ 988828 h 5100931"/>
                <a:gd name="connsiteX227" fmla="*/ 22454 w 5066908"/>
                <a:gd name="connsiteY227" fmla="*/ 925032 h 5100931"/>
                <a:gd name="connsiteX228" fmla="*/ 22454 w 5066908"/>
                <a:gd name="connsiteY228" fmla="*/ 829339 h 5100931"/>
                <a:gd name="connsiteX229" fmla="*/ 54352 w 5066908"/>
                <a:gd name="connsiteY229" fmla="*/ 808074 h 5100931"/>
                <a:gd name="connsiteX230" fmla="*/ 256371 w 5066908"/>
                <a:gd name="connsiteY230" fmla="*/ 808074 h 5100931"/>
                <a:gd name="connsiteX231" fmla="*/ 277636 w 5066908"/>
                <a:gd name="connsiteY231" fmla="*/ 776176 h 5100931"/>
                <a:gd name="connsiteX232" fmla="*/ 267003 w 5066908"/>
                <a:gd name="connsiteY232" fmla="*/ 733646 h 5100931"/>
                <a:gd name="connsiteX233" fmla="*/ 256371 w 5066908"/>
                <a:gd name="connsiteY233" fmla="*/ 627321 h 5100931"/>
                <a:gd name="connsiteX234" fmla="*/ 235105 w 5066908"/>
                <a:gd name="connsiteY234" fmla="*/ 563525 h 5100931"/>
                <a:gd name="connsiteX235" fmla="*/ 224473 w 5066908"/>
                <a:gd name="connsiteY235" fmla="*/ 531628 h 5100931"/>
                <a:gd name="connsiteX236" fmla="*/ 213840 w 5066908"/>
                <a:gd name="connsiteY236" fmla="*/ 499730 h 5100931"/>
                <a:gd name="connsiteX237" fmla="*/ 192575 w 5066908"/>
                <a:gd name="connsiteY237" fmla="*/ 382772 h 5100931"/>
                <a:gd name="connsiteX238" fmla="*/ 160678 w 5066908"/>
                <a:gd name="connsiteY238" fmla="*/ 276446 h 5100931"/>
                <a:gd name="connsiteX239" fmla="*/ 150045 w 5066908"/>
                <a:gd name="connsiteY239" fmla="*/ 244548 h 5100931"/>
                <a:gd name="connsiteX240" fmla="*/ 160678 w 5066908"/>
                <a:gd name="connsiteY240" fmla="*/ 202018 h 5100931"/>
                <a:gd name="connsiteX241" fmla="*/ 192575 w 5066908"/>
                <a:gd name="connsiteY241" fmla="*/ 191386 h 5100931"/>
                <a:gd name="connsiteX242" fmla="*/ 277636 w 5066908"/>
                <a:gd name="connsiteY242" fmla="*/ 212651 h 5100931"/>
                <a:gd name="connsiteX243" fmla="*/ 585980 w 5066908"/>
                <a:gd name="connsiteY243" fmla="*/ 223283 h 5100931"/>
                <a:gd name="connsiteX244" fmla="*/ 617878 w 5066908"/>
                <a:gd name="connsiteY244" fmla="*/ 233916 h 5100931"/>
                <a:gd name="connsiteX245" fmla="*/ 639143 w 5066908"/>
                <a:gd name="connsiteY245" fmla="*/ 265814 h 5100931"/>
                <a:gd name="connsiteX246" fmla="*/ 671040 w 5066908"/>
                <a:gd name="connsiteY246" fmla="*/ 287079 h 5100931"/>
                <a:gd name="connsiteX247" fmla="*/ 798631 w 5066908"/>
                <a:gd name="connsiteY247" fmla="*/ 276446 h 5100931"/>
                <a:gd name="connsiteX248" fmla="*/ 830529 w 5066908"/>
                <a:gd name="connsiteY248" fmla="*/ 265814 h 5100931"/>
                <a:gd name="connsiteX249" fmla="*/ 851794 w 5066908"/>
                <a:gd name="connsiteY249" fmla="*/ 202018 h 5100931"/>
                <a:gd name="connsiteX250" fmla="*/ 862426 w 5066908"/>
                <a:gd name="connsiteY250" fmla="*/ 170121 h 5100931"/>
                <a:gd name="connsiteX251" fmla="*/ 883691 w 5066908"/>
                <a:gd name="connsiteY251" fmla="*/ 148855 h 5100931"/>
                <a:gd name="connsiteX252" fmla="*/ 904957 w 5066908"/>
                <a:gd name="connsiteY252" fmla="*/ 63795 h 5100931"/>
                <a:gd name="connsiteX253" fmla="*/ 904957 w 5066908"/>
                <a:gd name="connsiteY253" fmla="*/ 0 h 5100931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8789 w 5066908"/>
                <a:gd name="connsiteY129" fmla="*/ 4508204 h 5102829"/>
                <a:gd name="connsiteX130" fmla="*/ 3573729 w 5066908"/>
                <a:gd name="connsiteY130" fmla="*/ 4486939 h 5102829"/>
                <a:gd name="connsiteX131" fmla="*/ 3265384 w 5066908"/>
                <a:gd name="connsiteY131" fmla="*/ 4476307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7247 w 5066908"/>
                <a:gd name="connsiteY129" fmla="*/ 4879717 h 5102829"/>
                <a:gd name="connsiteX130" fmla="*/ 3573729 w 5066908"/>
                <a:gd name="connsiteY130" fmla="*/ 4486939 h 5102829"/>
                <a:gd name="connsiteX131" fmla="*/ 3265384 w 5066908"/>
                <a:gd name="connsiteY131" fmla="*/ 4476307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7247 w 5066908"/>
                <a:gd name="connsiteY129" fmla="*/ 4879717 h 5102829"/>
                <a:gd name="connsiteX130" fmla="*/ 3441223 w 5066908"/>
                <a:gd name="connsiteY130" fmla="*/ 4807709 h 5102829"/>
                <a:gd name="connsiteX131" fmla="*/ 3265384 w 5066908"/>
                <a:gd name="connsiteY131" fmla="*/ 4476307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7247 w 5066908"/>
                <a:gd name="connsiteY129" fmla="*/ 4879717 h 5102829"/>
                <a:gd name="connsiteX130" fmla="*/ 3441223 w 5066908"/>
                <a:gd name="connsiteY130" fmla="*/ 4807709 h 5102829"/>
                <a:gd name="connsiteX131" fmla="*/ 3225199 w 5066908"/>
                <a:gd name="connsiteY131" fmla="*/ 4663693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5066908" h="5102829">
                  <a:moveTo>
                    <a:pt x="904957" y="0"/>
                  </a:moveTo>
                  <a:cubicBezTo>
                    <a:pt x="908501" y="0"/>
                    <a:pt x="920786" y="42049"/>
                    <a:pt x="926222" y="63795"/>
                  </a:cubicBezTo>
                  <a:cubicBezTo>
                    <a:pt x="929766" y="77972"/>
                    <a:pt x="930319" y="93255"/>
                    <a:pt x="936854" y="106325"/>
                  </a:cubicBezTo>
                  <a:cubicBezTo>
                    <a:pt x="960901" y="154419"/>
                    <a:pt x="970743" y="161480"/>
                    <a:pt x="1000650" y="191386"/>
                  </a:cubicBezTo>
                  <a:cubicBezTo>
                    <a:pt x="1009297" y="217329"/>
                    <a:pt x="1011936" y="234570"/>
                    <a:pt x="1032547" y="255181"/>
                  </a:cubicBezTo>
                  <a:cubicBezTo>
                    <a:pt x="1041583" y="264217"/>
                    <a:pt x="1053812" y="269358"/>
                    <a:pt x="1064445" y="276446"/>
                  </a:cubicBezTo>
                  <a:cubicBezTo>
                    <a:pt x="1067989" y="287079"/>
                    <a:pt x="1067153" y="300419"/>
                    <a:pt x="1075078" y="308344"/>
                  </a:cubicBezTo>
                  <a:cubicBezTo>
                    <a:pt x="1083003" y="316269"/>
                    <a:pt x="1096951" y="313964"/>
                    <a:pt x="1106975" y="318976"/>
                  </a:cubicBezTo>
                  <a:cubicBezTo>
                    <a:pt x="1118405" y="324691"/>
                    <a:pt x="1128894" y="332258"/>
                    <a:pt x="1138873" y="340241"/>
                  </a:cubicBezTo>
                  <a:cubicBezTo>
                    <a:pt x="1146701" y="346503"/>
                    <a:pt x="1153876" y="353679"/>
                    <a:pt x="1160138" y="361507"/>
                  </a:cubicBezTo>
                  <a:cubicBezTo>
                    <a:pt x="1168121" y="371485"/>
                    <a:pt x="1171786" y="384989"/>
                    <a:pt x="1181403" y="393404"/>
                  </a:cubicBezTo>
                  <a:cubicBezTo>
                    <a:pt x="1200637" y="410234"/>
                    <a:pt x="1227126" y="417862"/>
                    <a:pt x="1245198" y="435934"/>
                  </a:cubicBezTo>
                  <a:cubicBezTo>
                    <a:pt x="1252287" y="443023"/>
                    <a:pt x="1260201" y="449372"/>
                    <a:pt x="1266464" y="457200"/>
                  </a:cubicBezTo>
                  <a:cubicBezTo>
                    <a:pt x="1274447" y="467178"/>
                    <a:pt x="1278693" y="480061"/>
                    <a:pt x="1287729" y="489097"/>
                  </a:cubicBezTo>
                  <a:cubicBezTo>
                    <a:pt x="1296765" y="498133"/>
                    <a:pt x="1308994" y="503274"/>
                    <a:pt x="1319626" y="510362"/>
                  </a:cubicBezTo>
                  <a:cubicBezTo>
                    <a:pt x="1343572" y="582197"/>
                    <a:pt x="1310362" y="504331"/>
                    <a:pt x="1362157" y="563525"/>
                  </a:cubicBezTo>
                  <a:cubicBezTo>
                    <a:pt x="1378987" y="582759"/>
                    <a:pt x="1383422" y="613144"/>
                    <a:pt x="1404687" y="627321"/>
                  </a:cubicBezTo>
                  <a:cubicBezTo>
                    <a:pt x="1444925" y="654147"/>
                    <a:pt x="1427548" y="639550"/>
                    <a:pt x="1457850" y="669851"/>
                  </a:cubicBezTo>
                  <a:cubicBezTo>
                    <a:pt x="1487966" y="760202"/>
                    <a:pt x="1445965" y="650044"/>
                    <a:pt x="1489747" y="723014"/>
                  </a:cubicBezTo>
                  <a:cubicBezTo>
                    <a:pt x="1523984" y="780076"/>
                    <a:pt x="1468749" y="733824"/>
                    <a:pt x="1532278" y="776176"/>
                  </a:cubicBezTo>
                  <a:cubicBezTo>
                    <a:pt x="1536074" y="791359"/>
                    <a:pt x="1557114" y="880148"/>
                    <a:pt x="1564175" y="882502"/>
                  </a:cubicBezTo>
                  <a:lnTo>
                    <a:pt x="1596073" y="893134"/>
                  </a:lnTo>
                  <a:cubicBezTo>
                    <a:pt x="1603161" y="900223"/>
                    <a:pt x="1608372" y="909917"/>
                    <a:pt x="1617338" y="914400"/>
                  </a:cubicBezTo>
                  <a:cubicBezTo>
                    <a:pt x="1630408" y="920935"/>
                    <a:pt x="1645817" y="921018"/>
                    <a:pt x="1659868" y="925032"/>
                  </a:cubicBezTo>
                  <a:cubicBezTo>
                    <a:pt x="1670645" y="928111"/>
                    <a:pt x="1681741" y="930653"/>
                    <a:pt x="1691766" y="935665"/>
                  </a:cubicBezTo>
                  <a:cubicBezTo>
                    <a:pt x="1703196" y="941380"/>
                    <a:pt x="1711987" y="951740"/>
                    <a:pt x="1723664" y="956930"/>
                  </a:cubicBezTo>
                  <a:cubicBezTo>
                    <a:pt x="1744147" y="966034"/>
                    <a:pt x="1766194" y="971107"/>
                    <a:pt x="1787459" y="978195"/>
                  </a:cubicBezTo>
                  <a:lnTo>
                    <a:pt x="1819357" y="988828"/>
                  </a:lnTo>
                  <a:lnTo>
                    <a:pt x="1851254" y="999460"/>
                  </a:lnTo>
                  <a:cubicBezTo>
                    <a:pt x="1861887" y="1006548"/>
                    <a:pt x="1871475" y="1015535"/>
                    <a:pt x="1883152" y="1020725"/>
                  </a:cubicBezTo>
                  <a:cubicBezTo>
                    <a:pt x="1903635" y="1029829"/>
                    <a:pt x="1925682" y="1034902"/>
                    <a:pt x="1946947" y="1041990"/>
                  </a:cubicBezTo>
                  <a:cubicBezTo>
                    <a:pt x="1957580" y="1045534"/>
                    <a:pt x="1968820" y="1047611"/>
                    <a:pt x="1978845" y="1052623"/>
                  </a:cubicBezTo>
                  <a:cubicBezTo>
                    <a:pt x="2031400" y="1078900"/>
                    <a:pt x="2006338" y="1068876"/>
                    <a:pt x="2053273" y="1084521"/>
                  </a:cubicBezTo>
                  <a:cubicBezTo>
                    <a:pt x="2060361" y="1105786"/>
                    <a:pt x="2062104" y="1129665"/>
                    <a:pt x="2074538" y="1148316"/>
                  </a:cubicBezTo>
                  <a:cubicBezTo>
                    <a:pt x="2088715" y="1169581"/>
                    <a:pt x="2108986" y="1187865"/>
                    <a:pt x="2117068" y="1212111"/>
                  </a:cubicBezTo>
                  <a:cubicBezTo>
                    <a:pt x="2133929" y="1262695"/>
                    <a:pt x="2130713" y="1271699"/>
                    <a:pt x="2159598" y="1307804"/>
                  </a:cubicBezTo>
                  <a:cubicBezTo>
                    <a:pt x="2165860" y="1315632"/>
                    <a:pt x="2174849" y="1321049"/>
                    <a:pt x="2180864" y="1329069"/>
                  </a:cubicBezTo>
                  <a:cubicBezTo>
                    <a:pt x="2196199" y="1349515"/>
                    <a:pt x="2223394" y="1392865"/>
                    <a:pt x="2223394" y="1392865"/>
                  </a:cubicBezTo>
                  <a:lnTo>
                    <a:pt x="2244659" y="1456660"/>
                  </a:lnTo>
                  <a:cubicBezTo>
                    <a:pt x="2248203" y="1467293"/>
                    <a:pt x="2247366" y="1480633"/>
                    <a:pt x="2255291" y="1488558"/>
                  </a:cubicBezTo>
                  <a:lnTo>
                    <a:pt x="2276557" y="1509823"/>
                  </a:lnTo>
                  <a:cubicBezTo>
                    <a:pt x="2303280" y="1589997"/>
                    <a:pt x="2264124" y="1494283"/>
                    <a:pt x="2319087" y="1562986"/>
                  </a:cubicBezTo>
                  <a:cubicBezTo>
                    <a:pt x="2360329" y="1614538"/>
                    <a:pt x="2292020" y="1582316"/>
                    <a:pt x="2361617" y="1605516"/>
                  </a:cubicBezTo>
                  <a:cubicBezTo>
                    <a:pt x="2385130" y="1629029"/>
                    <a:pt x="2395808" y="1643877"/>
                    <a:pt x="2425412" y="1658679"/>
                  </a:cubicBezTo>
                  <a:cubicBezTo>
                    <a:pt x="2435437" y="1663691"/>
                    <a:pt x="2446677" y="1665767"/>
                    <a:pt x="2457310" y="1669311"/>
                  </a:cubicBezTo>
                  <a:cubicBezTo>
                    <a:pt x="2460854" y="1679944"/>
                    <a:pt x="2461726" y="1691883"/>
                    <a:pt x="2467943" y="1701209"/>
                  </a:cubicBezTo>
                  <a:cubicBezTo>
                    <a:pt x="2484318" y="1725771"/>
                    <a:pt x="2508199" y="1738680"/>
                    <a:pt x="2531738" y="1754372"/>
                  </a:cubicBezTo>
                  <a:cubicBezTo>
                    <a:pt x="2538826" y="1765004"/>
                    <a:pt x="2543967" y="1777233"/>
                    <a:pt x="2553003" y="1786269"/>
                  </a:cubicBezTo>
                  <a:cubicBezTo>
                    <a:pt x="2562039" y="1795305"/>
                    <a:pt x="2574922" y="1799551"/>
                    <a:pt x="2584901" y="1807534"/>
                  </a:cubicBezTo>
                  <a:cubicBezTo>
                    <a:pt x="2660654" y="1868137"/>
                    <a:pt x="2539886" y="1784614"/>
                    <a:pt x="2638064" y="1850065"/>
                  </a:cubicBezTo>
                  <a:cubicBezTo>
                    <a:pt x="2663370" y="1925983"/>
                    <a:pt x="2646895" y="1895209"/>
                    <a:pt x="2680594" y="1945758"/>
                  </a:cubicBezTo>
                  <a:cubicBezTo>
                    <a:pt x="2706966" y="2024877"/>
                    <a:pt x="2666485" y="1919279"/>
                    <a:pt x="2733757" y="2020186"/>
                  </a:cubicBezTo>
                  <a:cubicBezTo>
                    <a:pt x="2786557" y="2099385"/>
                    <a:pt x="2718693" y="2002108"/>
                    <a:pt x="2786919" y="2083981"/>
                  </a:cubicBezTo>
                  <a:cubicBezTo>
                    <a:pt x="2795100" y="2093798"/>
                    <a:pt x="2800201" y="2105900"/>
                    <a:pt x="2808184" y="2115879"/>
                  </a:cubicBezTo>
                  <a:cubicBezTo>
                    <a:pt x="2814446" y="2123707"/>
                    <a:pt x="2823188" y="2129316"/>
                    <a:pt x="2829450" y="2137144"/>
                  </a:cubicBezTo>
                  <a:cubicBezTo>
                    <a:pt x="2883113" y="2204220"/>
                    <a:pt x="2820626" y="2138951"/>
                    <a:pt x="2871980" y="2190307"/>
                  </a:cubicBezTo>
                  <a:cubicBezTo>
                    <a:pt x="2890022" y="2244435"/>
                    <a:pt x="2868114" y="2207061"/>
                    <a:pt x="2914510" y="2232837"/>
                  </a:cubicBezTo>
                  <a:cubicBezTo>
                    <a:pt x="2936851" y="2245249"/>
                    <a:pt x="2978305" y="2275367"/>
                    <a:pt x="2978305" y="2275367"/>
                  </a:cubicBezTo>
                  <a:cubicBezTo>
                    <a:pt x="3014596" y="2384235"/>
                    <a:pt x="2978419" y="2307407"/>
                    <a:pt x="3020836" y="2360428"/>
                  </a:cubicBezTo>
                  <a:cubicBezTo>
                    <a:pt x="3028819" y="2370406"/>
                    <a:pt x="3033065" y="2383289"/>
                    <a:pt x="3042101" y="2392325"/>
                  </a:cubicBezTo>
                  <a:cubicBezTo>
                    <a:pt x="3051137" y="2401361"/>
                    <a:pt x="3064020" y="2405607"/>
                    <a:pt x="3073998" y="2413590"/>
                  </a:cubicBezTo>
                  <a:cubicBezTo>
                    <a:pt x="3081826" y="2419852"/>
                    <a:pt x="3088175" y="2427767"/>
                    <a:pt x="3095264" y="2434855"/>
                  </a:cubicBezTo>
                  <a:cubicBezTo>
                    <a:pt x="3124750" y="2523318"/>
                    <a:pt x="3079872" y="2382338"/>
                    <a:pt x="3116529" y="2541181"/>
                  </a:cubicBezTo>
                  <a:cubicBezTo>
                    <a:pt x="3121569" y="2563022"/>
                    <a:pt x="3130706" y="2583711"/>
                    <a:pt x="3137794" y="2604976"/>
                  </a:cubicBezTo>
                  <a:cubicBezTo>
                    <a:pt x="3149024" y="2638667"/>
                    <a:pt x="3146134" y="2639327"/>
                    <a:pt x="3169691" y="2668772"/>
                  </a:cubicBezTo>
                  <a:cubicBezTo>
                    <a:pt x="3188010" y="2691670"/>
                    <a:pt x="3236204" y="2726384"/>
                    <a:pt x="3254752" y="2732567"/>
                  </a:cubicBezTo>
                  <a:lnTo>
                    <a:pt x="3318547" y="2753832"/>
                  </a:lnTo>
                  <a:cubicBezTo>
                    <a:pt x="3336003" y="2806198"/>
                    <a:pt x="3316683" y="2769999"/>
                    <a:pt x="3361078" y="2806995"/>
                  </a:cubicBezTo>
                  <a:cubicBezTo>
                    <a:pt x="3372629" y="2816621"/>
                    <a:pt x="3379831" y="2831591"/>
                    <a:pt x="3392975" y="2838893"/>
                  </a:cubicBezTo>
                  <a:cubicBezTo>
                    <a:pt x="3412570" y="2849779"/>
                    <a:pt x="3438120" y="2847724"/>
                    <a:pt x="3456771" y="2860158"/>
                  </a:cubicBezTo>
                  <a:cubicBezTo>
                    <a:pt x="3480105" y="2875714"/>
                    <a:pt x="3504217" y="2893694"/>
                    <a:pt x="3531198" y="2902688"/>
                  </a:cubicBezTo>
                  <a:cubicBezTo>
                    <a:pt x="3548343" y="2908403"/>
                    <a:pt x="3566640" y="2909777"/>
                    <a:pt x="3584361" y="2913321"/>
                  </a:cubicBezTo>
                  <a:cubicBezTo>
                    <a:pt x="3681550" y="2961915"/>
                    <a:pt x="3608497" y="2932370"/>
                    <a:pt x="3807645" y="2945218"/>
                  </a:cubicBezTo>
                  <a:lnTo>
                    <a:pt x="3956501" y="2955851"/>
                  </a:lnTo>
                  <a:cubicBezTo>
                    <a:pt x="3981310" y="2952307"/>
                    <a:pt x="4005981" y="2947594"/>
                    <a:pt x="4030929" y="2945218"/>
                  </a:cubicBezTo>
                  <a:cubicBezTo>
                    <a:pt x="4080450" y="2940502"/>
                    <a:pt x="4130380" y="2940398"/>
                    <a:pt x="4179784" y="2934586"/>
                  </a:cubicBezTo>
                  <a:cubicBezTo>
                    <a:pt x="4190915" y="2933276"/>
                    <a:pt x="4201885" y="2929396"/>
                    <a:pt x="4211682" y="2923953"/>
                  </a:cubicBezTo>
                  <a:cubicBezTo>
                    <a:pt x="4234023" y="2911541"/>
                    <a:pt x="4275478" y="2881423"/>
                    <a:pt x="4275478" y="2881423"/>
                  </a:cubicBezTo>
                  <a:cubicBezTo>
                    <a:pt x="4276134" y="2881532"/>
                    <a:pt x="4357394" y="2891666"/>
                    <a:pt x="4371171" y="2902688"/>
                  </a:cubicBezTo>
                  <a:cubicBezTo>
                    <a:pt x="4381150" y="2910671"/>
                    <a:pt x="4384255" y="2924769"/>
                    <a:pt x="4392436" y="2934586"/>
                  </a:cubicBezTo>
                  <a:cubicBezTo>
                    <a:pt x="4418019" y="2965286"/>
                    <a:pt x="4424867" y="2966839"/>
                    <a:pt x="4456231" y="2987748"/>
                  </a:cubicBezTo>
                  <a:cubicBezTo>
                    <a:pt x="4459775" y="2998381"/>
                    <a:pt x="4458939" y="3011721"/>
                    <a:pt x="4466864" y="3019646"/>
                  </a:cubicBezTo>
                  <a:cubicBezTo>
                    <a:pt x="4484936" y="3037718"/>
                    <a:pt x="4530659" y="3062176"/>
                    <a:pt x="4530659" y="3062176"/>
                  </a:cubicBezTo>
                  <a:cubicBezTo>
                    <a:pt x="4537747" y="3072809"/>
                    <a:pt x="4541945" y="3086091"/>
                    <a:pt x="4551924" y="3094074"/>
                  </a:cubicBezTo>
                  <a:cubicBezTo>
                    <a:pt x="4560676" y="3101076"/>
                    <a:pt x="4573520" y="3100292"/>
                    <a:pt x="4583822" y="3104707"/>
                  </a:cubicBezTo>
                  <a:cubicBezTo>
                    <a:pt x="4598390" y="3110951"/>
                    <a:pt x="4611784" y="3119728"/>
                    <a:pt x="4626352" y="3125972"/>
                  </a:cubicBezTo>
                  <a:cubicBezTo>
                    <a:pt x="4654136" y="3137879"/>
                    <a:pt x="4670816" y="3138248"/>
                    <a:pt x="4700780" y="3147237"/>
                  </a:cubicBezTo>
                  <a:cubicBezTo>
                    <a:pt x="4722250" y="3153678"/>
                    <a:pt x="4743763" y="3160177"/>
                    <a:pt x="4764575" y="3168502"/>
                  </a:cubicBezTo>
                  <a:cubicBezTo>
                    <a:pt x="4828144" y="3193929"/>
                    <a:pt x="4799631" y="3183731"/>
                    <a:pt x="4849636" y="3200400"/>
                  </a:cubicBezTo>
                  <a:cubicBezTo>
                    <a:pt x="4860268" y="3211032"/>
                    <a:pt x="4868478" y="3224837"/>
                    <a:pt x="4881533" y="3232297"/>
                  </a:cubicBezTo>
                  <a:cubicBezTo>
                    <a:pt x="4894221" y="3239547"/>
                    <a:pt x="4910013" y="3238915"/>
                    <a:pt x="4924064" y="3242930"/>
                  </a:cubicBezTo>
                  <a:cubicBezTo>
                    <a:pt x="4934840" y="3246009"/>
                    <a:pt x="4945660" y="3249147"/>
                    <a:pt x="4955961" y="3253562"/>
                  </a:cubicBezTo>
                  <a:cubicBezTo>
                    <a:pt x="5047926" y="3292977"/>
                    <a:pt x="4955586" y="3260527"/>
                    <a:pt x="5030389" y="3285460"/>
                  </a:cubicBezTo>
                  <a:cubicBezTo>
                    <a:pt x="5041022" y="3292548"/>
                    <a:pt x="5058246" y="3294602"/>
                    <a:pt x="5062287" y="3306725"/>
                  </a:cubicBezTo>
                  <a:cubicBezTo>
                    <a:pt x="5066908" y="3320588"/>
                    <a:pt x="5062749" y="3339745"/>
                    <a:pt x="5051654" y="3349255"/>
                  </a:cubicBezTo>
                  <a:cubicBezTo>
                    <a:pt x="5034635" y="3363843"/>
                    <a:pt x="5006510" y="3358087"/>
                    <a:pt x="4987859" y="3370521"/>
                  </a:cubicBezTo>
                  <a:cubicBezTo>
                    <a:pt x="4946636" y="3398003"/>
                    <a:pt x="4968084" y="3387745"/>
                    <a:pt x="4924064" y="3402418"/>
                  </a:cubicBezTo>
                  <a:cubicBezTo>
                    <a:pt x="4916975" y="3409506"/>
                    <a:pt x="4911764" y="3419200"/>
                    <a:pt x="4902798" y="3423683"/>
                  </a:cubicBezTo>
                  <a:cubicBezTo>
                    <a:pt x="4882749" y="3433707"/>
                    <a:pt x="4839003" y="3444948"/>
                    <a:pt x="4839003" y="3444948"/>
                  </a:cubicBezTo>
                  <a:cubicBezTo>
                    <a:pt x="4813814" y="3470138"/>
                    <a:pt x="4787230" y="3493944"/>
                    <a:pt x="4775208" y="3530009"/>
                  </a:cubicBezTo>
                  <a:cubicBezTo>
                    <a:pt x="4759494" y="3577152"/>
                    <a:pt x="4752402" y="3602588"/>
                    <a:pt x="4732678" y="3646967"/>
                  </a:cubicBezTo>
                  <a:cubicBezTo>
                    <a:pt x="4726241" y="3661451"/>
                    <a:pt x="4718501" y="3675320"/>
                    <a:pt x="4711412" y="3689497"/>
                  </a:cubicBezTo>
                  <a:cubicBezTo>
                    <a:pt x="4707868" y="3703674"/>
                    <a:pt x="4705911" y="3718345"/>
                    <a:pt x="4700780" y="3732028"/>
                  </a:cubicBezTo>
                  <a:cubicBezTo>
                    <a:pt x="4667777" y="3820039"/>
                    <a:pt x="4686951" y="3723555"/>
                    <a:pt x="4658250" y="3838353"/>
                  </a:cubicBezTo>
                  <a:cubicBezTo>
                    <a:pt x="4657555" y="3841132"/>
                    <a:pt x="4642531" y="3905847"/>
                    <a:pt x="4636984" y="3912781"/>
                  </a:cubicBezTo>
                  <a:cubicBezTo>
                    <a:pt x="4618602" y="3935758"/>
                    <a:pt x="4560785" y="3948813"/>
                    <a:pt x="4541291" y="3955311"/>
                  </a:cubicBezTo>
                  <a:lnTo>
                    <a:pt x="4509394" y="3965944"/>
                  </a:lnTo>
                  <a:lnTo>
                    <a:pt x="4477496" y="3976576"/>
                  </a:lnTo>
                  <a:cubicBezTo>
                    <a:pt x="4466863" y="3983664"/>
                    <a:pt x="4457028" y="3992126"/>
                    <a:pt x="4445598" y="3997841"/>
                  </a:cubicBezTo>
                  <a:cubicBezTo>
                    <a:pt x="4435574" y="4002853"/>
                    <a:pt x="4423026" y="4002257"/>
                    <a:pt x="4413701" y="4008474"/>
                  </a:cubicBezTo>
                  <a:cubicBezTo>
                    <a:pt x="4401190" y="4016815"/>
                    <a:pt x="4391429" y="4028820"/>
                    <a:pt x="4381803" y="4040372"/>
                  </a:cubicBezTo>
                  <a:cubicBezTo>
                    <a:pt x="4373622" y="4050189"/>
                    <a:pt x="4366253" y="4060840"/>
                    <a:pt x="4360538" y="4072269"/>
                  </a:cubicBezTo>
                  <a:cubicBezTo>
                    <a:pt x="4355526" y="4082294"/>
                    <a:pt x="4356906" y="4095415"/>
                    <a:pt x="4349905" y="4104167"/>
                  </a:cubicBezTo>
                  <a:cubicBezTo>
                    <a:pt x="4341922" y="4114145"/>
                    <a:pt x="4329685" y="4120242"/>
                    <a:pt x="4318008" y="4125432"/>
                  </a:cubicBezTo>
                  <a:cubicBezTo>
                    <a:pt x="4297524" y="4134536"/>
                    <a:pt x="4254212" y="4146697"/>
                    <a:pt x="4254212" y="4146697"/>
                  </a:cubicBezTo>
                  <a:cubicBezTo>
                    <a:pt x="4243580" y="4157330"/>
                    <a:pt x="4234184" y="4169363"/>
                    <a:pt x="4222315" y="4178595"/>
                  </a:cubicBezTo>
                  <a:cubicBezTo>
                    <a:pt x="4202141" y="4194286"/>
                    <a:pt x="4158519" y="4221125"/>
                    <a:pt x="4158519" y="4221125"/>
                  </a:cubicBezTo>
                  <a:lnTo>
                    <a:pt x="4115989" y="4284921"/>
                  </a:lnTo>
                  <a:cubicBezTo>
                    <a:pt x="4108901" y="4295553"/>
                    <a:pt x="4098765" y="4304695"/>
                    <a:pt x="4094724" y="4316818"/>
                  </a:cubicBezTo>
                  <a:lnTo>
                    <a:pt x="4073459" y="4380614"/>
                  </a:lnTo>
                  <a:cubicBezTo>
                    <a:pt x="4069915" y="4391246"/>
                    <a:pt x="4069043" y="4403186"/>
                    <a:pt x="4062826" y="4412511"/>
                  </a:cubicBezTo>
                  <a:lnTo>
                    <a:pt x="4020296" y="4476307"/>
                  </a:lnTo>
                  <a:cubicBezTo>
                    <a:pt x="4013208" y="4486939"/>
                    <a:pt x="4009663" y="4501116"/>
                    <a:pt x="3999031" y="4508204"/>
                  </a:cubicBezTo>
                  <a:lnTo>
                    <a:pt x="3967133" y="4529469"/>
                  </a:lnTo>
                  <a:cubicBezTo>
                    <a:pt x="3963589" y="4540102"/>
                    <a:pt x="3963502" y="4552615"/>
                    <a:pt x="3956501" y="4561367"/>
                  </a:cubicBezTo>
                  <a:cubicBezTo>
                    <a:pt x="3941512" y="4580104"/>
                    <a:pt x="3966291" y="5088737"/>
                    <a:pt x="3945279" y="5095741"/>
                  </a:cubicBezTo>
                  <a:lnTo>
                    <a:pt x="3945279" y="5095741"/>
                  </a:lnTo>
                  <a:cubicBezTo>
                    <a:pt x="3934646" y="5088653"/>
                    <a:pt x="3884948" y="5100931"/>
                    <a:pt x="3873271" y="5095741"/>
                  </a:cubicBezTo>
                  <a:cubicBezTo>
                    <a:pt x="3852788" y="5086637"/>
                    <a:pt x="3822528" y="5102829"/>
                    <a:pt x="3801263" y="5095741"/>
                  </a:cubicBezTo>
                  <a:lnTo>
                    <a:pt x="3657247" y="4879717"/>
                  </a:lnTo>
                  <a:cubicBezTo>
                    <a:pt x="3628671" y="4870192"/>
                    <a:pt x="3472375" y="4809541"/>
                    <a:pt x="3441223" y="4807709"/>
                  </a:cubicBezTo>
                  <a:cubicBezTo>
                    <a:pt x="3338558" y="4801670"/>
                    <a:pt x="3327981" y="4667237"/>
                    <a:pt x="3225199" y="4663693"/>
                  </a:cubicBezTo>
                  <a:cubicBezTo>
                    <a:pt x="3196846" y="4656604"/>
                    <a:pt x="3204642" y="4471253"/>
                    <a:pt x="3180324" y="4455041"/>
                  </a:cubicBezTo>
                  <a:cubicBezTo>
                    <a:pt x="3136267" y="4425670"/>
                    <a:pt x="3160823" y="4436875"/>
                    <a:pt x="3105896" y="4423144"/>
                  </a:cubicBezTo>
                  <a:cubicBezTo>
                    <a:pt x="3044524" y="4382230"/>
                    <a:pt x="3105107" y="4418577"/>
                    <a:pt x="3010203" y="4380614"/>
                  </a:cubicBezTo>
                  <a:cubicBezTo>
                    <a:pt x="2946634" y="4355186"/>
                    <a:pt x="2975147" y="4365383"/>
                    <a:pt x="2925143" y="4348716"/>
                  </a:cubicBezTo>
                  <a:cubicBezTo>
                    <a:pt x="2928687" y="4334539"/>
                    <a:pt x="2931761" y="4320237"/>
                    <a:pt x="2935775" y="4306186"/>
                  </a:cubicBezTo>
                  <a:cubicBezTo>
                    <a:pt x="2938854" y="4295409"/>
                    <a:pt x="2946408" y="4285496"/>
                    <a:pt x="2946408" y="4274288"/>
                  </a:cubicBezTo>
                  <a:cubicBezTo>
                    <a:pt x="2946408" y="4182071"/>
                    <a:pt x="2944383" y="4089656"/>
                    <a:pt x="2935775" y="3997841"/>
                  </a:cubicBezTo>
                  <a:cubicBezTo>
                    <a:pt x="2929373" y="3929549"/>
                    <a:pt x="2926572" y="3938066"/>
                    <a:pt x="2882612" y="3923414"/>
                  </a:cubicBezTo>
                  <a:cubicBezTo>
                    <a:pt x="2879068" y="3912781"/>
                    <a:pt x="2874698" y="3902389"/>
                    <a:pt x="2871980" y="3891516"/>
                  </a:cubicBezTo>
                  <a:cubicBezTo>
                    <a:pt x="2867597" y="3873984"/>
                    <a:pt x="2868825" y="3854805"/>
                    <a:pt x="2861347" y="3838353"/>
                  </a:cubicBezTo>
                  <a:cubicBezTo>
                    <a:pt x="2814091" y="3734390"/>
                    <a:pt x="2830631" y="3807637"/>
                    <a:pt x="2755022" y="3732028"/>
                  </a:cubicBezTo>
                  <a:cubicBezTo>
                    <a:pt x="2740845" y="3717851"/>
                    <a:pt x="2729173" y="3700618"/>
                    <a:pt x="2712491" y="3689497"/>
                  </a:cubicBezTo>
                  <a:cubicBezTo>
                    <a:pt x="2691226" y="3675320"/>
                    <a:pt x="2666768" y="3665039"/>
                    <a:pt x="2648696" y="3646967"/>
                  </a:cubicBezTo>
                  <a:cubicBezTo>
                    <a:pt x="2638063" y="3636334"/>
                    <a:pt x="2626424" y="3626621"/>
                    <a:pt x="2616798" y="3615069"/>
                  </a:cubicBezTo>
                  <a:cubicBezTo>
                    <a:pt x="2608617" y="3605252"/>
                    <a:pt x="2605511" y="3591155"/>
                    <a:pt x="2595533" y="3583172"/>
                  </a:cubicBezTo>
                  <a:cubicBezTo>
                    <a:pt x="2586781" y="3576171"/>
                    <a:pt x="2573660" y="3577551"/>
                    <a:pt x="2563636" y="3572539"/>
                  </a:cubicBezTo>
                  <a:cubicBezTo>
                    <a:pt x="2552206" y="3566824"/>
                    <a:pt x="2543168" y="3556989"/>
                    <a:pt x="2531738" y="3551274"/>
                  </a:cubicBezTo>
                  <a:cubicBezTo>
                    <a:pt x="2521713" y="3546262"/>
                    <a:pt x="2509865" y="3545653"/>
                    <a:pt x="2499840" y="3540641"/>
                  </a:cubicBezTo>
                  <a:cubicBezTo>
                    <a:pt x="2488411" y="3534926"/>
                    <a:pt x="2479688" y="3524410"/>
                    <a:pt x="2467943" y="3519376"/>
                  </a:cubicBezTo>
                  <a:cubicBezTo>
                    <a:pt x="2454511" y="3513620"/>
                    <a:pt x="2439463" y="3512759"/>
                    <a:pt x="2425412" y="3508744"/>
                  </a:cubicBezTo>
                  <a:cubicBezTo>
                    <a:pt x="2414636" y="3505665"/>
                    <a:pt x="2404291" y="3501190"/>
                    <a:pt x="2393515" y="3498111"/>
                  </a:cubicBezTo>
                  <a:cubicBezTo>
                    <a:pt x="2281018" y="3465969"/>
                    <a:pt x="2438812" y="3516755"/>
                    <a:pt x="2287189" y="3466214"/>
                  </a:cubicBezTo>
                  <a:cubicBezTo>
                    <a:pt x="2276556" y="3462670"/>
                    <a:pt x="2264616" y="3461798"/>
                    <a:pt x="2255291" y="3455581"/>
                  </a:cubicBezTo>
                  <a:cubicBezTo>
                    <a:pt x="2244659" y="3448493"/>
                    <a:pt x="2235403" y="3438683"/>
                    <a:pt x="2223394" y="3434316"/>
                  </a:cubicBezTo>
                  <a:cubicBezTo>
                    <a:pt x="2195927" y="3424328"/>
                    <a:pt x="2166059" y="3422293"/>
                    <a:pt x="2138333" y="3413051"/>
                  </a:cubicBezTo>
                  <a:cubicBezTo>
                    <a:pt x="2117068" y="3405963"/>
                    <a:pt x="2096284" y="3397223"/>
                    <a:pt x="2074538" y="3391786"/>
                  </a:cubicBezTo>
                  <a:cubicBezTo>
                    <a:pt x="2060361" y="3388242"/>
                    <a:pt x="2045691" y="3386284"/>
                    <a:pt x="2032008" y="3381153"/>
                  </a:cubicBezTo>
                  <a:cubicBezTo>
                    <a:pt x="2017167" y="3375588"/>
                    <a:pt x="2004194" y="3365774"/>
                    <a:pt x="1989478" y="3359888"/>
                  </a:cubicBezTo>
                  <a:cubicBezTo>
                    <a:pt x="1968666" y="3351563"/>
                    <a:pt x="1925682" y="3338623"/>
                    <a:pt x="1925682" y="3338623"/>
                  </a:cubicBezTo>
                  <a:cubicBezTo>
                    <a:pt x="1915049" y="3331535"/>
                    <a:pt x="1905214" y="3323073"/>
                    <a:pt x="1893784" y="3317358"/>
                  </a:cubicBezTo>
                  <a:cubicBezTo>
                    <a:pt x="1883760" y="3312346"/>
                    <a:pt x="1870497" y="3313900"/>
                    <a:pt x="1861887" y="3306725"/>
                  </a:cubicBezTo>
                  <a:cubicBezTo>
                    <a:pt x="1848273" y="3295380"/>
                    <a:pt x="1843603" y="3275540"/>
                    <a:pt x="1829989" y="3264195"/>
                  </a:cubicBezTo>
                  <a:cubicBezTo>
                    <a:pt x="1821379" y="3257020"/>
                    <a:pt x="1808585" y="3257497"/>
                    <a:pt x="1798091" y="3253562"/>
                  </a:cubicBezTo>
                  <a:cubicBezTo>
                    <a:pt x="1780220" y="3246860"/>
                    <a:pt x="1762000" y="3240832"/>
                    <a:pt x="1744929" y="3232297"/>
                  </a:cubicBezTo>
                  <a:cubicBezTo>
                    <a:pt x="1733499" y="3226582"/>
                    <a:pt x="1724708" y="3216222"/>
                    <a:pt x="1713031" y="3211032"/>
                  </a:cubicBezTo>
                  <a:cubicBezTo>
                    <a:pt x="1692548" y="3201928"/>
                    <a:pt x="1670501" y="3196855"/>
                    <a:pt x="1649236" y="3189767"/>
                  </a:cubicBezTo>
                  <a:lnTo>
                    <a:pt x="1585440" y="3168502"/>
                  </a:lnTo>
                  <a:lnTo>
                    <a:pt x="1521645" y="3147237"/>
                  </a:lnTo>
                  <a:cubicBezTo>
                    <a:pt x="1511012" y="3143693"/>
                    <a:pt x="1499072" y="3142821"/>
                    <a:pt x="1489747" y="3136604"/>
                  </a:cubicBezTo>
                  <a:cubicBezTo>
                    <a:pt x="1445691" y="3107233"/>
                    <a:pt x="1470247" y="3118438"/>
                    <a:pt x="1415319" y="3104707"/>
                  </a:cubicBezTo>
                  <a:cubicBezTo>
                    <a:pt x="1401142" y="3097618"/>
                    <a:pt x="1386380" y="3091596"/>
                    <a:pt x="1372789" y="3083441"/>
                  </a:cubicBezTo>
                  <a:cubicBezTo>
                    <a:pt x="1350874" y="3070292"/>
                    <a:pt x="1308994" y="3040911"/>
                    <a:pt x="1308994" y="3040911"/>
                  </a:cubicBezTo>
                  <a:lnTo>
                    <a:pt x="1277096" y="2945218"/>
                  </a:lnTo>
                  <a:cubicBezTo>
                    <a:pt x="1273552" y="2934586"/>
                    <a:pt x="1274389" y="2921246"/>
                    <a:pt x="1266464" y="2913321"/>
                  </a:cubicBezTo>
                  <a:lnTo>
                    <a:pt x="1245198" y="2892055"/>
                  </a:lnTo>
                  <a:cubicBezTo>
                    <a:pt x="1260731" y="2845460"/>
                    <a:pt x="1249577" y="2850568"/>
                    <a:pt x="1319626" y="2838893"/>
                  </a:cubicBezTo>
                  <a:lnTo>
                    <a:pt x="1447217" y="2817628"/>
                  </a:lnTo>
                  <a:lnTo>
                    <a:pt x="1511012" y="2796362"/>
                  </a:lnTo>
                  <a:lnTo>
                    <a:pt x="1542910" y="2785730"/>
                  </a:lnTo>
                  <a:cubicBezTo>
                    <a:pt x="1553543" y="2778642"/>
                    <a:pt x="1566393" y="2774082"/>
                    <a:pt x="1574808" y="2764465"/>
                  </a:cubicBezTo>
                  <a:cubicBezTo>
                    <a:pt x="1591638" y="2745231"/>
                    <a:pt x="1596073" y="2714846"/>
                    <a:pt x="1617338" y="2700669"/>
                  </a:cubicBezTo>
                  <a:lnTo>
                    <a:pt x="1649236" y="2679404"/>
                  </a:lnTo>
                  <a:cubicBezTo>
                    <a:pt x="1714686" y="2581230"/>
                    <a:pt x="1631165" y="2701993"/>
                    <a:pt x="1691766" y="2626241"/>
                  </a:cubicBezTo>
                  <a:cubicBezTo>
                    <a:pt x="1699749" y="2616263"/>
                    <a:pt x="1705943" y="2604976"/>
                    <a:pt x="1713031" y="2594344"/>
                  </a:cubicBezTo>
                  <a:cubicBezTo>
                    <a:pt x="1709487" y="2537637"/>
                    <a:pt x="1711259" y="2480345"/>
                    <a:pt x="1702398" y="2424223"/>
                  </a:cubicBezTo>
                  <a:cubicBezTo>
                    <a:pt x="1700405" y="2411601"/>
                    <a:pt x="1686848" y="2403755"/>
                    <a:pt x="1681133" y="2392325"/>
                  </a:cubicBezTo>
                  <a:cubicBezTo>
                    <a:pt x="1676121" y="2382301"/>
                    <a:pt x="1677502" y="2369180"/>
                    <a:pt x="1670501" y="2360428"/>
                  </a:cubicBezTo>
                  <a:cubicBezTo>
                    <a:pt x="1662518" y="2350449"/>
                    <a:pt x="1649236" y="2346251"/>
                    <a:pt x="1638603" y="2339162"/>
                  </a:cubicBezTo>
                  <a:cubicBezTo>
                    <a:pt x="1631515" y="2328530"/>
                    <a:pt x="1628174" y="2314038"/>
                    <a:pt x="1617338" y="2307265"/>
                  </a:cubicBezTo>
                  <a:cubicBezTo>
                    <a:pt x="1584172" y="2286537"/>
                    <a:pt x="1537006" y="2285356"/>
                    <a:pt x="1500380" y="2275367"/>
                  </a:cubicBezTo>
                  <a:cubicBezTo>
                    <a:pt x="1478754" y="2269469"/>
                    <a:pt x="1436584" y="2254102"/>
                    <a:pt x="1436584" y="2254102"/>
                  </a:cubicBezTo>
                  <a:lnTo>
                    <a:pt x="1372789" y="2211572"/>
                  </a:lnTo>
                  <a:cubicBezTo>
                    <a:pt x="1362156" y="2204484"/>
                    <a:pt x="1349927" y="2199343"/>
                    <a:pt x="1340891" y="2190307"/>
                  </a:cubicBezTo>
                  <a:cubicBezTo>
                    <a:pt x="1323170" y="2172586"/>
                    <a:pt x="1311504" y="2145069"/>
                    <a:pt x="1287729" y="2137144"/>
                  </a:cubicBezTo>
                  <a:cubicBezTo>
                    <a:pt x="1243708" y="2122470"/>
                    <a:pt x="1265157" y="2132728"/>
                    <a:pt x="1223933" y="2105246"/>
                  </a:cubicBezTo>
                  <a:cubicBezTo>
                    <a:pt x="1216845" y="2094613"/>
                    <a:pt x="1211704" y="2082384"/>
                    <a:pt x="1202668" y="2073348"/>
                  </a:cubicBezTo>
                  <a:cubicBezTo>
                    <a:pt x="1193632" y="2064312"/>
                    <a:pt x="1180749" y="2060066"/>
                    <a:pt x="1170771" y="2052083"/>
                  </a:cubicBezTo>
                  <a:cubicBezTo>
                    <a:pt x="1162943" y="2045821"/>
                    <a:pt x="1156594" y="2037906"/>
                    <a:pt x="1149505" y="2030818"/>
                  </a:cubicBezTo>
                  <a:cubicBezTo>
                    <a:pt x="1145961" y="2020186"/>
                    <a:pt x="1144639" y="2008531"/>
                    <a:pt x="1138873" y="1998921"/>
                  </a:cubicBezTo>
                  <a:cubicBezTo>
                    <a:pt x="1133715" y="1990325"/>
                    <a:pt x="1125436" y="1983917"/>
                    <a:pt x="1117608" y="1977655"/>
                  </a:cubicBezTo>
                  <a:cubicBezTo>
                    <a:pt x="1088164" y="1954099"/>
                    <a:pt x="1087502" y="1956987"/>
                    <a:pt x="1053812" y="1945758"/>
                  </a:cubicBezTo>
                  <a:cubicBezTo>
                    <a:pt x="1030296" y="1922241"/>
                    <a:pt x="1019625" y="1907399"/>
                    <a:pt x="990017" y="1892595"/>
                  </a:cubicBezTo>
                  <a:cubicBezTo>
                    <a:pt x="979992" y="1887583"/>
                    <a:pt x="968752" y="1885506"/>
                    <a:pt x="958119" y="1881962"/>
                  </a:cubicBezTo>
                  <a:cubicBezTo>
                    <a:pt x="902753" y="1798914"/>
                    <a:pt x="973433" y="1890790"/>
                    <a:pt x="904957" y="1839432"/>
                  </a:cubicBezTo>
                  <a:cubicBezTo>
                    <a:pt x="884908" y="1824395"/>
                    <a:pt x="875569" y="1794194"/>
                    <a:pt x="851794" y="1786269"/>
                  </a:cubicBezTo>
                  <a:cubicBezTo>
                    <a:pt x="841161" y="1782725"/>
                    <a:pt x="830198" y="1780052"/>
                    <a:pt x="819896" y="1775637"/>
                  </a:cubicBezTo>
                  <a:cubicBezTo>
                    <a:pt x="805328" y="1769393"/>
                    <a:pt x="792207" y="1759937"/>
                    <a:pt x="777366" y="1754372"/>
                  </a:cubicBezTo>
                  <a:cubicBezTo>
                    <a:pt x="763683" y="1749241"/>
                    <a:pt x="749013" y="1747283"/>
                    <a:pt x="734836" y="1743739"/>
                  </a:cubicBezTo>
                  <a:cubicBezTo>
                    <a:pt x="705735" y="1724339"/>
                    <a:pt x="696596" y="1724153"/>
                    <a:pt x="681673" y="1690576"/>
                  </a:cubicBezTo>
                  <a:cubicBezTo>
                    <a:pt x="647156" y="1612912"/>
                    <a:pt x="686527" y="1635488"/>
                    <a:pt x="628510" y="1616148"/>
                  </a:cubicBezTo>
                  <a:cubicBezTo>
                    <a:pt x="621422" y="1605516"/>
                    <a:pt x="616281" y="1593287"/>
                    <a:pt x="607245" y="1584251"/>
                  </a:cubicBezTo>
                  <a:cubicBezTo>
                    <a:pt x="598209" y="1575215"/>
                    <a:pt x="583762" y="1572603"/>
                    <a:pt x="575347" y="1562986"/>
                  </a:cubicBezTo>
                  <a:cubicBezTo>
                    <a:pt x="534184" y="1515943"/>
                    <a:pt x="549855" y="1499674"/>
                    <a:pt x="500919" y="1477925"/>
                  </a:cubicBezTo>
                  <a:cubicBezTo>
                    <a:pt x="387041" y="1427313"/>
                    <a:pt x="477415" y="1483520"/>
                    <a:pt x="405226" y="1435395"/>
                  </a:cubicBezTo>
                  <a:cubicBezTo>
                    <a:pt x="355607" y="1360967"/>
                    <a:pt x="383961" y="1385777"/>
                    <a:pt x="330798" y="1350334"/>
                  </a:cubicBezTo>
                  <a:cubicBezTo>
                    <a:pt x="323710" y="1339702"/>
                    <a:pt x="318569" y="1327473"/>
                    <a:pt x="309533" y="1318437"/>
                  </a:cubicBezTo>
                  <a:cubicBezTo>
                    <a:pt x="300497" y="1309401"/>
                    <a:pt x="284409" y="1308008"/>
                    <a:pt x="277636" y="1297172"/>
                  </a:cubicBezTo>
                  <a:cubicBezTo>
                    <a:pt x="231185" y="1222849"/>
                    <a:pt x="282068" y="1249681"/>
                    <a:pt x="235105" y="1212111"/>
                  </a:cubicBezTo>
                  <a:cubicBezTo>
                    <a:pt x="225127" y="1204128"/>
                    <a:pt x="213840" y="1197934"/>
                    <a:pt x="203208" y="1190846"/>
                  </a:cubicBezTo>
                  <a:cubicBezTo>
                    <a:pt x="194560" y="1164903"/>
                    <a:pt x="191921" y="1147662"/>
                    <a:pt x="171310" y="1127051"/>
                  </a:cubicBezTo>
                  <a:cubicBezTo>
                    <a:pt x="162274" y="1118015"/>
                    <a:pt x="150045" y="1112874"/>
                    <a:pt x="139412" y="1105786"/>
                  </a:cubicBezTo>
                  <a:cubicBezTo>
                    <a:pt x="132324" y="1095153"/>
                    <a:pt x="127183" y="1082924"/>
                    <a:pt x="118147" y="1073888"/>
                  </a:cubicBezTo>
                  <a:cubicBezTo>
                    <a:pt x="109111" y="1064852"/>
                    <a:pt x="94233" y="1062601"/>
                    <a:pt x="86250" y="1052623"/>
                  </a:cubicBezTo>
                  <a:cubicBezTo>
                    <a:pt x="79249" y="1043871"/>
                    <a:pt x="80629" y="1030750"/>
                    <a:pt x="75617" y="1020725"/>
                  </a:cubicBezTo>
                  <a:cubicBezTo>
                    <a:pt x="69902" y="1009296"/>
                    <a:pt x="60067" y="1000257"/>
                    <a:pt x="54352" y="988828"/>
                  </a:cubicBezTo>
                  <a:cubicBezTo>
                    <a:pt x="10328" y="900782"/>
                    <a:pt x="83399" y="1016452"/>
                    <a:pt x="22454" y="925032"/>
                  </a:cubicBezTo>
                  <a:cubicBezTo>
                    <a:pt x="10193" y="888248"/>
                    <a:pt x="0" y="874248"/>
                    <a:pt x="22454" y="829339"/>
                  </a:cubicBezTo>
                  <a:cubicBezTo>
                    <a:pt x="28169" y="817909"/>
                    <a:pt x="43719" y="815162"/>
                    <a:pt x="54352" y="808074"/>
                  </a:cubicBezTo>
                  <a:cubicBezTo>
                    <a:pt x="131103" y="820866"/>
                    <a:pt x="166587" y="832017"/>
                    <a:pt x="256371" y="808074"/>
                  </a:cubicBezTo>
                  <a:cubicBezTo>
                    <a:pt x="268718" y="804781"/>
                    <a:pt x="270548" y="786809"/>
                    <a:pt x="277636" y="776176"/>
                  </a:cubicBezTo>
                  <a:cubicBezTo>
                    <a:pt x="274092" y="761999"/>
                    <a:pt x="269070" y="748112"/>
                    <a:pt x="267003" y="733646"/>
                  </a:cubicBezTo>
                  <a:cubicBezTo>
                    <a:pt x="261966" y="698386"/>
                    <a:pt x="262935" y="662329"/>
                    <a:pt x="256371" y="627321"/>
                  </a:cubicBezTo>
                  <a:cubicBezTo>
                    <a:pt x="252240" y="605289"/>
                    <a:pt x="242194" y="584790"/>
                    <a:pt x="235105" y="563525"/>
                  </a:cubicBezTo>
                  <a:lnTo>
                    <a:pt x="224473" y="531628"/>
                  </a:lnTo>
                  <a:cubicBezTo>
                    <a:pt x="220929" y="520995"/>
                    <a:pt x="216558" y="510603"/>
                    <a:pt x="213840" y="499730"/>
                  </a:cubicBezTo>
                  <a:cubicBezTo>
                    <a:pt x="189726" y="403270"/>
                    <a:pt x="217972" y="522459"/>
                    <a:pt x="192575" y="382772"/>
                  </a:cubicBezTo>
                  <a:cubicBezTo>
                    <a:pt x="186146" y="347413"/>
                    <a:pt x="171778" y="309747"/>
                    <a:pt x="160678" y="276446"/>
                  </a:cubicBezTo>
                  <a:lnTo>
                    <a:pt x="150045" y="244548"/>
                  </a:lnTo>
                  <a:cubicBezTo>
                    <a:pt x="153589" y="230371"/>
                    <a:pt x="151549" y="213429"/>
                    <a:pt x="160678" y="202018"/>
                  </a:cubicBezTo>
                  <a:cubicBezTo>
                    <a:pt x="167679" y="193267"/>
                    <a:pt x="181368" y="191386"/>
                    <a:pt x="192575" y="191386"/>
                  </a:cubicBezTo>
                  <a:cubicBezTo>
                    <a:pt x="394134" y="191386"/>
                    <a:pt x="143377" y="204260"/>
                    <a:pt x="277636" y="212651"/>
                  </a:cubicBezTo>
                  <a:cubicBezTo>
                    <a:pt x="380278" y="219066"/>
                    <a:pt x="483199" y="219739"/>
                    <a:pt x="585980" y="223283"/>
                  </a:cubicBezTo>
                  <a:cubicBezTo>
                    <a:pt x="596613" y="226827"/>
                    <a:pt x="609126" y="226914"/>
                    <a:pt x="617878" y="233916"/>
                  </a:cubicBezTo>
                  <a:cubicBezTo>
                    <a:pt x="627857" y="241899"/>
                    <a:pt x="630107" y="256778"/>
                    <a:pt x="639143" y="265814"/>
                  </a:cubicBezTo>
                  <a:cubicBezTo>
                    <a:pt x="648179" y="274850"/>
                    <a:pt x="660408" y="279991"/>
                    <a:pt x="671040" y="287079"/>
                  </a:cubicBezTo>
                  <a:cubicBezTo>
                    <a:pt x="713570" y="283535"/>
                    <a:pt x="756328" y="282086"/>
                    <a:pt x="798631" y="276446"/>
                  </a:cubicBezTo>
                  <a:cubicBezTo>
                    <a:pt x="809740" y="274965"/>
                    <a:pt x="824015" y="274934"/>
                    <a:pt x="830529" y="265814"/>
                  </a:cubicBezTo>
                  <a:cubicBezTo>
                    <a:pt x="843558" y="247574"/>
                    <a:pt x="844706" y="223283"/>
                    <a:pt x="851794" y="202018"/>
                  </a:cubicBezTo>
                  <a:cubicBezTo>
                    <a:pt x="855338" y="191386"/>
                    <a:pt x="854501" y="178046"/>
                    <a:pt x="862426" y="170121"/>
                  </a:cubicBezTo>
                  <a:lnTo>
                    <a:pt x="883691" y="148855"/>
                  </a:lnTo>
                  <a:cubicBezTo>
                    <a:pt x="896061" y="111748"/>
                    <a:pt x="898541" y="108703"/>
                    <a:pt x="904957" y="63795"/>
                  </a:cubicBezTo>
                  <a:cubicBezTo>
                    <a:pt x="905959" y="56778"/>
                    <a:pt x="901413" y="0"/>
                    <a:pt x="904957" y="0"/>
                  </a:cubicBezTo>
                  <a:close/>
                </a:path>
              </a:pathLst>
            </a:custGeom>
            <a:solidFill>
              <a:srgbClr val="FF0000">
                <a:alpha val="28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602991" y="5248452"/>
              <a:ext cx="208823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CENTRO SUR</a:t>
              </a:r>
              <a:endParaRPr lang="es-ES_tradnl" sz="1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0" y="3429000"/>
            <a:ext cx="4572000" cy="3294850"/>
            <a:chOff x="1403648" y="0"/>
            <a:chExt cx="6912768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Forma libre"/>
            <p:cNvSpPr/>
            <p:nvPr/>
          </p:nvSpPr>
          <p:spPr>
            <a:xfrm>
              <a:off x="3692664" y="108036"/>
              <a:ext cx="3774778" cy="4448166"/>
            </a:xfrm>
            <a:custGeom>
              <a:avLst/>
              <a:gdLst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339383 w 3774778"/>
                <a:gd name="connsiteY123" fmla="*/ 3912782 h 4295554"/>
                <a:gd name="connsiteX124" fmla="*/ 2318118 w 3774778"/>
                <a:gd name="connsiteY124" fmla="*/ 3880884 h 4295554"/>
                <a:gd name="connsiteX125" fmla="*/ 2286220 w 3774778"/>
                <a:gd name="connsiteY125" fmla="*/ 3859619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286220 w 3774778"/>
                <a:gd name="connsiteY125" fmla="*/ 3859619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371280 w 3774778"/>
                <a:gd name="connsiteY122" fmla="*/ 393404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318118 w 3774778"/>
                <a:gd name="connsiteY124" fmla="*/ 3880884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13811 w 3774778"/>
                <a:gd name="connsiteY121" fmla="*/ 3987210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360648 w 3774778"/>
                <a:gd name="connsiteY51" fmla="*/ 382773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360968 h 4295554"/>
                <a:gd name="connsiteX1" fmla="*/ 21485 w 3774778"/>
                <a:gd name="connsiteY1" fmla="*/ 1201480 h 4295554"/>
                <a:gd name="connsiteX2" fmla="*/ 32118 w 3774778"/>
                <a:gd name="connsiteY2" fmla="*/ 1084521 h 4295554"/>
                <a:gd name="connsiteX3" fmla="*/ 95913 w 3774778"/>
                <a:gd name="connsiteY3" fmla="*/ 1063256 h 4295554"/>
                <a:gd name="connsiteX4" fmla="*/ 127811 w 3774778"/>
                <a:gd name="connsiteY4" fmla="*/ 1052624 h 4295554"/>
                <a:gd name="connsiteX5" fmla="*/ 202239 w 3774778"/>
                <a:gd name="connsiteY5" fmla="*/ 988828 h 4295554"/>
                <a:gd name="connsiteX6" fmla="*/ 234136 w 3774778"/>
                <a:gd name="connsiteY6" fmla="*/ 956931 h 4295554"/>
                <a:gd name="connsiteX7" fmla="*/ 329829 w 3774778"/>
                <a:gd name="connsiteY7" fmla="*/ 914400 h 4295554"/>
                <a:gd name="connsiteX8" fmla="*/ 436155 w 3774778"/>
                <a:gd name="connsiteY8" fmla="*/ 871870 h 4295554"/>
                <a:gd name="connsiteX9" fmla="*/ 468053 w 3774778"/>
                <a:gd name="connsiteY9" fmla="*/ 861238 h 4295554"/>
                <a:gd name="connsiteX10" fmla="*/ 531848 w 3774778"/>
                <a:gd name="connsiteY10" fmla="*/ 829340 h 4295554"/>
                <a:gd name="connsiteX11" fmla="*/ 659439 w 3774778"/>
                <a:gd name="connsiteY11" fmla="*/ 808075 h 4295554"/>
                <a:gd name="connsiteX12" fmla="*/ 691336 w 3774778"/>
                <a:gd name="connsiteY12" fmla="*/ 797442 h 4295554"/>
                <a:gd name="connsiteX13" fmla="*/ 723234 w 3774778"/>
                <a:gd name="connsiteY13" fmla="*/ 776177 h 4295554"/>
                <a:gd name="connsiteX14" fmla="*/ 787029 w 3774778"/>
                <a:gd name="connsiteY14" fmla="*/ 754912 h 4295554"/>
                <a:gd name="connsiteX15" fmla="*/ 818927 w 3774778"/>
                <a:gd name="connsiteY15" fmla="*/ 733647 h 4295554"/>
                <a:gd name="connsiteX16" fmla="*/ 882722 w 3774778"/>
                <a:gd name="connsiteY16" fmla="*/ 680484 h 4295554"/>
                <a:gd name="connsiteX17" fmla="*/ 914620 w 3774778"/>
                <a:gd name="connsiteY17" fmla="*/ 627321 h 4295554"/>
                <a:gd name="connsiteX18" fmla="*/ 967783 w 3774778"/>
                <a:gd name="connsiteY18" fmla="*/ 574159 h 4295554"/>
                <a:gd name="connsiteX19" fmla="*/ 999680 w 3774778"/>
                <a:gd name="connsiteY19" fmla="*/ 510363 h 4295554"/>
                <a:gd name="connsiteX20" fmla="*/ 1031578 w 3774778"/>
                <a:gd name="connsiteY20" fmla="*/ 499731 h 4295554"/>
                <a:gd name="connsiteX21" fmla="*/ 1063476 w 3774778"/>
                <a:gd name="connsiteY21" fmla="*/ 435935 h 4295554"/>
                <a:gd name="connsiteX22" fmla="*/ 1074108 w 3774778"/>
                <a:gd name="connsiteY22" fmla="*/ 404038 h 4295554"/>
                <a:gd name="connsiteX23" fmla="*/ 1116639 w 3774778"/>
                <a:gd name="connsiteY23" fmla="*/ 297712 h 4295554"/>
                <a:gd name="connsiteX24" fmla="*/ 1148536 w 3774778"/>
                <a:gd name="connsiteY24" fmla="*/ 276447 h 4295554"/>
                <a:gd name="connsiteX25" fmla="*/ 1191067 w 3774778"/>
                <a:gd name="connsiteY25" fmla="*/ 223284 h 4295554"/>
                <a:gd name="connsiteX26" fmla="*/ 1212332 w 3774778"/>
                <a:gd name="connsiteY26" fmla="*/ 191387 h 4295554"/>
                <a:gd name="connsiteX27" fmla="*/ 1244229 w 3774778"/>
                <a:gd name="connsiteY27" fmla="*/ 170121 h 4295554"/>
                <a:gd name="connsiteX28" fmla="*/ 1265494 w 3774778"/>
                <a:gd name="connsiteY28" fmla="*/ 138224 h 4295554"/>
                <a:gd name="connsiteX29" fmla="*/ 1286760 w 3774778"/>
                <a:gd name="connsiteY29" fmla="*/ 116959 h 4295554"/>
                <a:gd name="connsiteX30" fmla="*/ 1318657 w 3774778"/>
                <a:gd name="connsiteY30" fmla="*/ 0 h 4295554"/>
                <a:gd name="connsiteX31" fmla="*/ 1339922 w 3774778"/>
                <a:gd name="connsiteY31" fmla="*/ 21266 h 4295554"/>
                <a:gd name="connsiteX32" fmla="*/ 1350555 w 3774778"/>
                <a:gd name="connsiteY32" fmla="*/ 53163 h 4295554"/>
                <a:gd name="connsiteX33" fmla="*/ 1361187 w 3774778"/>
                <a:gd name="connsiteY33" fmla="*/ 350875 h 4295554"/>
                <a:gd name="connsiteX34" fmla="*/ 1403718 w 3774778"/>
                <a:gd name="connsiteY34" fmla="*/ 446568 h 4295554"/>
                <a:gd name="connsiteX35" fmla="*/ 1435615 w 3774778"/>
                <a:gd name="connsiteY35" fmla="*/ 467833 h 4295554"/>
                <a:gd name="connsiteX36" fmla="*/ 1456880 w 3774778"/>
                <a:gd name="connsiteY36" fmla="*/ 499731 h 4295554"/>
                <a:gd name="connsiteX37" fmla="*/ 1488778 w 3774778"/>
                <a:gd name="connsiteY37" fmla="*/ 510363 h 4295554"/>
                <a:gd name="connsiteX38" fmla="*/ 1531308 w 3774778"/>
                <a:gd name="connsiteY38" fmla="*/ 574159 h 4295554"/>
                <a:gd name="connsiteX39" fmla="*/ 1552574 w 3774778"/>
                <a:gd name="connsiteY39" fmla="*/ 595424 h 4295554"/>
                <a:gd name="connsiteX40" fmla="*/ 1573839 w 3774778"/>
                <a:gd name="connsiteY40" fmla="*/ 627321 h 4295554"/>
                <a:gd name="connsiteX41" fmla="*/ 1637634 w 3774778"/>
                <a:gd name="connsiteY41" fmla="*/ 648587 h 4295554"/>
                <a:gd name="connsiteX42" fmla="*/ 1754592 w 3774778"/>
                <a:gd name="connsiteY42" fmla="*/ 637954 h 4295554"/>
                <a:gd name="connsiteX43" fmla="*/ 1818387 w 3774778"/>
                <a:gd name="connsiteY43" fmla="*/ 616689 h 4295554"/>
                <a:gd name="connsiteX44" fmla="*/ 1935346 w 3774778"/>
                <a:gd name="connsiteY44" fmla="*/ 606056 h 4295554"/>
                <a:gd name="connsiteX45" fmla="*/ 1999141 w 3774778"/>
                <a:gd name="connsiteY45" fmla="*/ 574159 h 4295554"/>
                <a:gd name="connsiteX46" fmla="*/ 2052304 w 3774778"/>
                <a:gd name="connsiteY46" fmla="*/ 531628 h 4295554"/>
                <a:gd name="connsiteX47" fmla="*/ 2158629 w 3774778"/>
                <a:gd name="connsiteY47" fmla="*/ 446568 h 4295554"/>
                <a:gd name="connsiteX48" fmla="*/ 2190527 w 3774778"/>
                <a:gd name="connsiteY48" fmla="*/ 435935 h 4295554"/>
                <a:gd name="connsiteX49" fmla="*/ 2275587 w 3774778"/>
                <a:gd name="connsiteY49" fmla="*/ 414670 h 4295554"/>
                <a:gd name="connsiteX50" fmla="*/ 2328750 w 3774778"/>
                <a:gd name="connsiteY50" fmla="*/ 372140 h 4295554"/>
                <a:gd name="connsiteX51" fmla="*/ 2403103 w 3774778"/>
                <a:gd name="connsiteY51" fmla="*/ 295919 h 4295554"/>
                <a:gd name="connsiteX52" fmla="*/ 2403178 w 3774778"/>
                <a:gd name="connsiteY52" fmla="*/ 478466 h 4295554"/>
                <a:gd name="connsiteX53" fmla="*/ 2413811 w 3774778"/>
                <a:gd name="connsiteY53" fmla="*/ 510363 h 4295554"/>
                <a:gd name="connsiteX54" fmla="*/ 2424443 w 3774778"/>
                <a:gd name="connsiteY54" fmla="*/ 542261 h 4295554"/>
                <a:gd name="connsiteX55" fmla="*/ 2445708 w 3774778"/>
                <a:gd name="connsiteY55" fmla="*/ 574159 h 4295554"/>
                <a:gd name="connsiteX56" fmla="*/ 2466974 w 3774778"/>
                <a:gd name="connsiteY56" fmla="*/ 637954 h 4295554"/>
                <a:gd name="connsiteX57" fmla="*/ 2477606 w 3774778"/>
                <a:gd name="connsiteY57" fmla="*/ 669852 h 4295554"/>
                <a:gd name="connsiteX58" fmla="*/ 2541401 w 3774778"/>
                <a:gd name="connsiteY58" fmla="*/ 765545 h 4295554"/>
                <a:gd name="connsiteX59" fmla="*/ 2562667 w 3774778"/>
                <a:gd name="connsiteY59" fmla="*/ 797442 h 4295554"/>
                <a:gd name="connsiteX60" fmla="*/ 2615829 w 3774778"/>
                <a:gd name="connsiteY60" fmla="*/ 893135 h 4295554"/>
                <a:gd name="connsiteX61" fmla="*/ 2637094 w 3774778"/>
                <a:gd name="connsiteY61" fmla="*/ 925033 h 4295554"/>
                <a:gd name="connsiteX62" fmla="*/ 2658360 w 3774778"/>
                <a:gd name="connsiteY62" fmla="*/ 946298 h 4295554"/>
                <a:gd name="connsiteX63" fmla="*/ 2700890 w 3774778"/>
                <a:gd name="connsiteY63" fmla="*/ 1010094 h 4295554"/>
                <a:gd name="connsiteX64" fmla="*/ 2732787 w 3774778"/>
                <a:gd name="connsiteY64" fmla="*/ 1105787 h 4295554"/>
                <a:gd name="connsiteX65" fmla="*/ 2743420 w 3774778"/>
                <a:gd name="connsiteY65" fmla="*/ 1137684 h 4295554"/>
                <a:gd name="connsiteX66" fmla="*/ 2754053 w 3774778"/>
                <a:gd name="connsiteY66" fmla="*/ 1169582 h 4295554"/>
                <a:gd name="connsiteX67" fmla="*/ 2764685 w 3774778"/>
                <a:gd name="connsiteY67" fmla="*/ 1477926 h 4295554"/>
                <a:gd name="connsiteX68" fmla="*/ 2785950 w 3774778"/>
                <a:gd name="connsiteY68" fmla="*/ 1541721 h 4295554"/>
                <a:gd name="connsiteX69" fmla="*/ 2807215 w 3774778"/>
                <a:gd name="connsiteY69" fmla="*/ 1573619 h 4295554"/>
                <a:gd name="connsiteX70" fmla="*/ 2828480 w 3774778"/>
                <a:gd name="connsiteY70" fmla="*/ 1648047 h 4295554"/>
                <a:gd name="connsiteX71" fmla="*/ 2849746 w 3774778"/>
                <a:gd name="connsiteY71" fmla="*/ 1669312 h 4295554"/>
                <a:gd name="connsiteX72" fmla="*/ 2871011 w 3774778"/>
                <a:gd name="connsiteY72" fmla="*/ 1701210 h 4295554"/>
                <a:gd name="connsiteX73" fmla="*/ 2945439 w 3774778"/>
                <a:gd name="connsiteY73" fmla="*/ 1775638 h 4295554"/>
                <a:gd name="connsiteX74" fmla="*/ 2977336 w 3774778"/>
                <a:gd name="connsiteY74" fmla="*/ 1807535 h 4295554"/>
                <a:gd name="connsiteX75" fmla="*/ 3041132 w 3774778"/>
                <a:gd name="connsiteY75" fmla="*/ 1839433 h 4295554"/>
                <a:gd name="connsiteX76" fmla="*/ 3104927 w 3774778"/>
                <a:gd name="connsiteY76" fmla="*/ 1903228 h 4295554"/>
                <a:gd name="connsiteX77" fmla="*/ 3126192 w 3774778"/>
                <a:gd name="connsiteY77" fmla="*/ 1924494 h 4295554"/>
                <a:gd name="connsiteX78" fmla="*/ 3158090 w 3774778"/>
                <a:gd name="connsiteY78" fmla="*/ 1945759 h 4295554"/>
                <a:gd name="connsiteX79" fmla="*/ 3179355 w 3774778"/>
                <a:gd name="connsiteY79" fmla="*/ 1977656 h 4295554"/>
                <a:gd name="connsiteX80" fmla="*/ 3243150 w 3774778"/>
                <a:gd name="connsiteY80" fmla="*/ 2020187 h 4295554"/>
                <a:gd name="connsiteX81" fmla="*/ 3275048 w 3774778"/>
                <a:gd name="connsiteY81" fmla="*/ 2041452 h 4295554"/>
                <a:gd name="connsiteX82" fmla="*/ 3306946 w 3774778"/>
                <a:gd name="connsiteY82" fmla="*/ 2073349 h 4295554"/>
                <a:gd name="connsiteX83" fmla="*/ 3381374 w 3774778"/>
                <a:gd name="connsiteY83" fmla="*/ 2105247 h 4295554"/>
                <a:gd name="connsiteX84" fmla="*/ 3392006 w 3774778"/>
                <a:gd name="connsiteY84" fmla="*/ 2137145 h 4295554"/>
                <a:gd name="connsiteX85" fmla="*/ 3455801 w 3774778"/>
                <a:gd name="connsiteY85" fmla="*/ 2169042 h 4295554"/>
                <a:gd name="connsiteX86" fmla="*/ 3583392 w 3774778"/>
                <a:gd name="connsiteY86" fmla="*/ 2232838 h 4295554"/>
                <a:gd name="connsiteX87" fmla="*/ 3615290 w 3774778"/>
                <a:gd name="connsiteY87" fmla="*/ 2243470 h 4295554"/>
                <a:gd name="connsiteX88" fmla="*/ 3700350 w 3774778"/>
                <a:gd name="connsiteY88" fmla="*/ 2307266 h 4295554"/>
                <a:gd name="connsiteX89" fmla="*/ 3742880 w 3774778"/>
                <a:gd name="connsiteY89" fmla="*/ 2371061 h 4295554"/>
                <a:gd name="connsiteX90" fmla="*/ 3721615 w 3774778"/>
                <a:gd name="connsiteY90" fmla="*/ 2456121 h 4295554"/>
                <a:gd name="connsiteX91" fmla="*/ 3710983 w 3774778"/>
                <a:gd name="connsiteY91" fmla="*/ 2498652 h 4295554"/>
                <a:gd name="connsiteX92" fmla="*/ 3689718 w 3774778"/>
                <a:gd name="connsiteY92" fmla="*/ 2658140 h 4295554"/>
                <a:gd name="connsiteX93" fmla="*/ 3679085 w 3774778"/>
                <a:gd name="connsiteY93" fmla="*/ 2881424 h 4295554"/>
                <a:gd name="connsiteX94" fmla="*/ 3668453 w 3774778"/>
                <a:gd name="connsiteY94" fmla="*/ 2977117 h 4295554"/>
                <a:gd name="connsiteX95" fmla="*/ 3647187 w 3774778"/>
                <a:gd name="connsiteY95" fmla="*/ 3040912 h 4295554"/>
                <a:gd name="connsiteX96" fmla="*/ 3657820 w 3774778"/>
                <a:gd name="connsiteY96" fmla="*/ 3168503 h 4295554"/>
                <a:gd name="connsiteX97" fmla="*/ 3679085 w 3774778"/>
                <a:gd name="connsiteY97" fmla="*/ 3232298 h 4295554"/>
                <a:gd name="connsiteX98" fmla="*/ 3710983 w 3774778"/>
                <a:gd name="connsiteY98" fmla="*/ 3296094 h 4295554"/>
                <a:gd name="connsiteX99" fmla="*/ 3753513 w 3774778"/>
                <a:gd name="connsiteY99" fmla="*/ 3391787 h 4295554"/>
                <a:gd name="connsiteX100" fmla="*/ 3764146 w 3774778"/>
                <a:gd name="connsiteY100" fmla="*/ 3487480 h 4295554"/>
                <a:gd name="connsiteX101" fmla="*/ 3774778 w 3774778"/>
                <a:gd name="connsiteY101" fmla="*/ 3519377 h 4295554"/>
                <a:gd name="connsiteX102" fmla="*/ 3764146 w 3774778"/>
                <a:gd name="connsiteY102" fmla="*/ 3785191 h 4295554"/>
                <a:gd name="connsiteX103" fmla="*/ 3742880 w 3774778"/>
                <a:gd name="connsiteY103" fmla="*/ 3965945 h 4295554"/>
                <a:gd name="connsiteX104" fmla="*/ 3732248 w 3774778"/>
                <a:gd name="connsiteY104" fmla="*/ 4029740 h 4295554"/>
                <a:gd name="connsiteX105" fmla="*/ 3657820 w 3774778"/>
                <a:gd name="connsiteY105" fmla="*/ 4114800 h 4295554"/>
                <a:gd name="connsiteX106" fmla="*/ 3636555 w 3774778"/>
                <a:gd name="connsiteY106" fmla="*/ 4136066 h 4295554"/>
                <a:gd name="connsiteX107" fmla="*/ 3540862 w 3774778"/>
                <a:gd name="connsiteY107" fmla="*/ 4189228 h 4295554"/>
                <a:gd name="connsiteX108" fmla="*/ 3487699 w 3774778"/>
                <a:gd name="connsiteY108" fmla="*/ 4221126 h 4295554"/>
                <a:gd name="connsiteX109" fmla="*/ 3455801 w 3774778"/>
                <a:gd name="connsiteY109" fmla="*/ 4242391 h 4295554"/>
                <a:gd name="connsiteX110" fmla="*/ 3423904 w 3774778"/>
                <a:gd name="connsiteY110" fmla="*/ 4253024 h 4295554"/>
                <a:gd name="connsiteX111" fmla="*/ 3392006 w 3774778"/>
                <a:gd name="connsiteY111" fmla="*/ 4274289 h 4295554"/>
                <a:gd name="connsiteX112" fmla="*/ 3296313 w 3774778"/>
                <a:gd name="connsiteY112" fmla="*/ 4295554 h 4295554"/>
                <a:gd name="connsiteX113" fmla="*/ 2892276 w 3774778"/>
                <a:gd name="connsiteY113" fmla="*/ 4274289 h 4295554"/>
                <a:gd name="connsiteX114" fmla="*/ 2860378 w 3774778"/>
                <a:gd name="connsiteY114" fmla="*/ 4263656 h 4295554"/>
                <a:gd name="connsiteX115" fmla="*/ 2754053 w 3774778"/>
                <a:gd name="connsiteY115" fmla="*/ 4242391 h 4295554"/>
                <a:gd name="connsiteX116" fmla="*/ 2690257 w 3774778"/>
                <a:gd name="connsiteY116" fmla="*/ 4221126 h 4295554"/>
                <a:gd name="connsiteX117" fmla="*/ 2583932 w 3774778"/>
                <a:gd name="connsiteY117" fmla="*/ 4189228 h 4295554"/>
                <a:gd name="connsiteX118" fmla="*/ 2520136 w 3774778"/>
                <a:gd name="connsiteY118" fmla="*/ 4167963 h 4295554"/>
                <a:gd name="connsiteX119" fmla="*/ 2488239 w 3774778"/>
                <a:gd name="connsiteY119" fmla="*/ 4157331 h 4295554"/>
                <a:gd name="connsiteX120" fmla="*/ 2435076 w 3774778"/>
                <a:gd name="connsiteY120" fmla="*/ 4114800 h 4295554"/>
                <a:gd name="connsiteX121" fmla="*/ 2403103 w 3774778"/>
                <a:gd name="connsiteY121" fmla="*/ 4040335 h 4295554"/>
                <a:gd name="connsiteX122" fmla="*/ 2259087 w 3774778"/>
                <a:gd name="connsiteY122" fmla="*/ 3968327 h 4295554"/>
                <a:gd name="connsiteX123" fmla="*/ 2259087 w 3774778"/>
                <a:gd name="connsiteY123" fmla="*/ 3968327 h 4295554"/>
                <a:gd name="connsiteX124" fmla="*/ 2259087 w 3774778"/>
                <a:gd name="connsiteY124" fmla="*/ 3968327 h 4295554"/>
                <a:gd name="connsiteX125" fmla="*/ 2403103 w 3774778"/>
                <a:gd name="connsiteY125" fmla="*/ 4112343 h 4295554"/>
                <a:gd name="connsiteX126" fmla="*/ 2243690 w 3774778"/>
                <a:gd name="connsiteY126" fmla="*/ 3795824 h 4295554"/>
                <a:gd name="connsiteX127" fmla="*/ 2222425 w 3774778"/>
                <a:gd name="connsiteY127" fmla="*/ 3763926 h 4295554"/>
                <a:gd name="connsiteX128" fmla="*/ 2169262 w 3774778"/>
                <a:gd name="connsiteY128" fmla="*/ 3657600 h 4295554"/>
                <a:gd name="connsiteX129" fmla="*/ 2126732 w 3774778"/>
                <a:gd name="connsiteY129" fmla="*/ 3636335 h 4295554"/>
                <a:gd name="connsiteX130" fmla="*/ 2105467 w 3774778"/>
                <a:gd name="connsiteY130" fmla="*/ 3604438 h 4295554"/>
                <a:gd name="connsiteX131" fmla="*/ 2062936 w 3774778"/>
                <a:gd name="connsiteY131" fmla="*/ 3561907 h 4295554"/>
                <a:gd name="connsiteX132" fmla="*/ 2052304 w 3774778"/>
                <a:gd name="connsiteY132" fmla="*/ 3530010 h 4295554"/>
                <a:gd name="connsiteX133" fmla="*/ 2020406 w 3774778"/>
                <a:gd name="connsiteY133" fmla="*/ 3508745 h 4295554"/>
                <a:gd name="connsiteX134" fmla="*/ 1945978 w 3774778"/>
                <a:gd name="connsiteY134" fmla="*/ 3455582 h 4295554"/>
                <a:gd name="connsiteX135" fmla="*/ 1903448 w 3774778"/>
                <a:gd name="connsiteY135" fmla="*/ 3391787 h 4295554"/>
                <a:gd name="connsiteX136" fmla="*/ 1892815 w 3774778"/>
                <a:gd name="connsiteY136" fmla="*/ 3359889 h 4295554"/>
                <a:gd name="connsiteX137" fmla="*/ 1860918 w 3774778"/>
                <a:gd name="connsiteY137" fmla="*/ 3327991 h 4295554"/>
                <a:gd name="connsiteX138" fmla="*/ 1839653 w 3774778"/>
                <a:gd name="connsiteY138" fmla="*/ 3296094 h 4295554"/>
                <a:gd name="connsiteX139" fmla="*/ 1786490 w 3774778"/>
                <a:gd name="connsiteY139" fmla="*/ 3253563 h 4295554"/>
                <a:gd name="connsiteX140" fmla="*/ 1765225 w 3774778"/>
                <a:gd name="connsiteY140" fmla="*/ 3189768 h 4295554"/>
                <a:gd name="connsiteX141" fmla="*/ 1722694 w 3774778"/>
                <a:gd name="connsiteY141" fmla="*/ 3136605 h 4295554"/>
                <a:gd name="connsiteX142" fmla="*/ 1690797 w 3774778"/>
                <a:gd name="connsiteY142" fmla="*/ 3094075 h 4295554"/>
                <a:gd name="connsiteX143" fmla="*/ 1658899 w 3774778"/>
                <a:gd name="connsiteY143" fmla="*/ 3062177 h 4295554"/>
                <a:gd name="connsiteX144" fmla="*/ 1605736 w 3774778"/>
                <a:gd name="connsiteY144" fmla="*/ 3019647 h 4295554"/>
                <a:gd name="connsiteX145" fmla="*/ 1563206 w 3774778"/>
                <a:gd name="connsiteY145" fmla="*/ 2955852 h 4295554"/>
                <a:gd name="connsiteX146" fmla="*/ 1531308 w 3774778"/>
                <a:gd name="connsiteY146" fmla="*/ 2902689 h 4295554"/>
                <a:gd name="connsiteX147" fmla="*/ 1478146 w 3774778"/>
                <a:gd name="connsiteY147" fmla="*/ 2849526 h 4295554"/>
                <a:gd name="connsiteX148" fmla="*/ 1456880 w 3774778"/>
                <a:gd name="connsiteY148" fmla="*/ 2817628 h 4295554"/>
                <a:gd name="connsiteX149" fmla="*/ 1424983 w 3774778"/>
                <a:gd name="connsiteY149" fmla="*/ 2785731 h 4295554"/>
                <a:gd name="connsiteX150" fmla="*/ 1382453 w 3774778"/>
                <a:gd name="connsiteY150" fmla="*/ 2764466 h 4295554"/>
                <a:gd name="connsiteX151" fmla="*/ 1318657 w 3774778"/>
                <a:gd name="connsiteY151" fmla="*/ 2711303 h 4295554"/>
                <a:gd name="connsiteX152" fmla="*/ 1254862 w 3774778"/>
                <a:gd name="connsiteY152" fmla="*/ 2583712 h 4295554"/>
                <a:gd name="connsiteX153" fmla="*/ 1254862 w 3774778"/>
                <a:gd name="connsiteY153" fmla="*/ 2583712 h 4295554"/>
                <a:gd name="connsiteX154" fmla="*/ 1212332 w 3774778"/>
                <a:gd name="connsiteY154" fmla="*/ 2519917 h 4295554"/>
                <a:gd name="connsiteX155" fmla="*/ 1169801 w 3774778"/>
                <a:gd name="connsiteY155" fmla="*/ 2434856 h 4295554"/>
                <a:gd name="connsiteX156" fmla="*/ 1148536 w 3774778"/>
                <a:gd name="connsiteY156" fmla="*/ 2402959 h 4295554"/>
                <a:gd name="connsiteX157" fmla="*/ 1042211 w 3774778"/>
                <a:gd name="connsiteY157" fmla="*/ 2360428 h 4295554"/>
                <a:gd name="connsiteX158" fmla="*/ 978415 w 3774778"/>
                <a:gd name="connsiteY158" fmla="*/ 2339163 h 4295554"/>
                <a:gd name="connsiteX159" fmla="*/ 903987 w 3774778"/>
                <a:gd name="connsiteY159" fmla="*/ 2307266 h 4295554"/>
                <a:gd name="connsiteX160" fmla="*/ 850825 w 3774778"/>
                <a:gd name="connsiteY160" fmla="*/ 2264735 h 4295554"/>
                <a:gd name="connsiteX161" fmla="*/ 776397 w 3774778"/>
                <a:gd name="connsiteY161" fmla="*/ 2211573 h 4295554"/>
                <a:gd name="connsiteX162" fmla="*/ 755132 w 3774778"/>
                <a:gd name="connsiteY162" fmla="*/ 2190307 h 4295554"/>
                <a:gd name="connsiteX163" fmla="*/ 723234 w 3774778"/>
                <a:gd name="connsiteY163" fmla="*/ 2169042 h 4295554"/>
                <a:gd name="connsiteX164" fmla="*/ 648806 w 3774778"/>
                <a:gd name="connsiteY164" fmla="*/ 2094614 h 4295554"/>
                <a:gd name="connsiteX165" fmla="*/ 627541 w 3774778"/>
                <a:gd name="connsiteY165" fmla="*/ 2062717 h 4295554"/>
                <a:gd name="connsiteX166" fmla="*/ 595643 w 3774778"/>
                <a:gd name="connsiteY166" fmla="*/ 2030819 h 4295554"/>
                <a:gd name="connsiteX167" fmla="*/ 574378 w 3774778"/>
                <a:gd name="connsiteY167" fmla="*/ 1967024 h 4295554"/>
                <a:gd name="connsiteX168" fmla="*/ 563746 w 3774778"/>
                <a:gd name="connsiteY168" fmla="*/ 1935126 h 4295554"/>
                <a:gd name="connsiteX169" fmla="*/ 531848 w 3774778"/>
                <a:gd name="connsiteY169" fmla="*/ 1903228 h 4295554"/>
                <a:gd name="connsiteX170" fmla="*/ 521215 w 3774778"/>
                <a:gd name="connsiteY170" fmla="*/ 1871331 h 4295554"/>
                <a:gd name="connsiteX171" fmla="*/ 457420 w 3774778"/>
                <a:gd name="connsiteY171" fmla="*/ 1839433 h 4295554"/>
                <a:gd name="connsiteX172" fmla="*/ 425522 w 3774778"/>
                <a:gd name="connsiteY172" fmla="*/ 1807535 h 4295554"/>
                <a:gd name="connsiteX173" fmla="*/ 382992 w 3774778"/>
                <a:gd name="connsiteY173" fmla="*/ 1796903 h 4295554"/>
                <a:gd name="connsiteX174" fmla="*/ 351094 w 3774778"/>
                <a:gd name="connsiteY174" fmla="*/ 1775638 h 4295554"/>
                <a:gd name="connsiteX175" fmla="*/ 319197 w 3774778"/>
                <a:gd name="connsiteY175" fmla="*/ 1711842 h 4295554"/>
                <a:gd name="connsiteX176" fmla="*/ 287299 w 3774778"/>
                <a:gd name="connsiteY176" fmla="*/ 1679945 h 4295554"/>
                <a:gd name="connsiteX177" fmla="*/ 266034 w 3774778"/>
                <a:gd name="connsiteY177" fmla="*/ 1648047 h 4295554"/>
                <a:gd name="connsiteX178" fmla="*/ 255401 w 3774778"/>
                <a:gd name="connsiteY178" fmla="*/ 1616149 h 4295554"/>
                <a:gd name="connsiteX179" fmla="*/ 223504 w 3774778"/>
                <a:gd name="connsiteY179" fmla="*/ 1594884 h 4295554"/>
                <a:gd name="connsiteX180" fmla="*/ 170341 w 3774778"/>
                <a:gd name="connsiteY180" fmla="*/ 1531089 h 4295554"/>
                <a:gd name="connsiteX181" fmla="*/ 138443 w 3774778"/>
                <a:gd name="connsiteY181" fmla="*/ 1509824 h 4295554"/>
                <a:gd name="connsiteX182" fmla="*/ 127811 w 3774778"/>
                <a:gd name="connsiteY182" fmla="*/ 1477926 h 4295554"/>
                <a:gd name="connsiteX183" fmla="*/ 95913 w 3774778"/>
                <a:gd name="connsiteY183" fmla="*/ 1456661 h 4295554"/>
                <a:gd name="connsiteX184" fmla="*/ 53383 w 3774778"/>
                <a:gd name="connsiteY184" fmla="*/ 1371600 h 4295554"/>
                <a:gd name="connsiteX185" fmla="*/ 42750 w 3774778"/>
                <a:gd name="connsiteY185" fmla="*/ 1339703 h 4295554"/>
                <a:gd name="connsiteX186" fmla="*/ 64015 w 3774778"/>
                <a:gd name="connsiteY186" fmla="*/ 1041991 h 4295554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86760 w 3774778"/>
                <a:gd name="connsiteY29" fmla="*/ 269571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50555 w 3774778"/>
                <a:gd name="connsiteY32" fmla="*/ 205775 h 4448166"/>
                <a:gd name="connsiteX33" fmla="*/ 1361187 w 3774778"/>
                <a:gd name="connsiteY33" fmla="*/ 503487 h 4448166"/>
                <a:gd name="connsiteX34" fmla="*/ 1403718 w 3774778"/>
                <a:gd name="connsiteY34" fmla="*/ 599180 h 4448166"/>
                <a:gd name="connsiteX35" fmla="*/ 1435615 w 3774778"/>
                <a:gd name="connsiteY35" fmla="*/ 620445 h 4448166"/>
                <a:gd name="connsiteX36" fmla="*/ 1456880 w 3774778"/>
                <a:gd name="connsiteY36" fmla="*/ 652343 h 4448166"/>
                <a:gd name="connsiteX37" fmla="*/ 1488778 w 3774778"/>
                <a:gd name="connsiteY37" fmla="*/ 662975 h 4448166"/>
                <a:gd name="connsiteX38" fmla="*/ 1531308 w 3774778"/>
                <a:gd name="connsiteY38" fmla="*/ 726771 h 4448166"/>
                <a:gd name="connsiteX39" fmla="*/ 1552574 w 3774778"/>
                <a:gd name="connsiteY39" fmla="*/ 748036 h 4448166"/>
                <a:gd name="connsiteX40" fmla="*/ 1573839 w 3774778"/>
                <a:gd name="connsiteY40" fmla="*/ 779933 h 4448166"/>
                <a:gd name="connsiteX41" fmla="*/ 1637634 w 3774778"/>
                <a:gd name="connsiteY41" fmla="*/ 801199 h 4448166"/>
                <a:gd name="connsiteX42" fmla="*/ 1754592 w 3774778"/>
                <a:gd name="connsiteY42" fmla="*/ 790566 h 4448166"/>
                <a:gd name="connsiteX43" fmla="*/ 1818387 w 3774778"/>
                <a:gd name="connsiteY43" fmla="*/ 769301 h 4448166"/>
                <a:gd name="connsiteX44" fmla="*/ 1935346 w 3774778"/>
                <a:gd name="connsiteY44" fmla="*/ 758668 h 4448166"/>
                <a:gd name="connsiteX45" fmla="*/ 1999141 w 3774778"/>
                <a:gd name="connsiteY45" fmla="*/ 726771 h 4448166"/>
                <a:gd name="connsiteX46" fmla="*/ 2052304 w 3774778"/>
                <a:gd name="connsiteY46" fmla="*/ 684240 h 4448166"/>
                <a:gd name="connsiteX47" fmla="*/ 2158629 w 3774778"/>
                <a:gd name="connsiteY47" fmla="*/ 599180 h 4448166"/>
                <a:gd name="connsiteX48" fmla="*/ 2190527 w 3774778"/>
                <a:gd name="connsiteY48" fmla="*/ 588547 h 4448166"/>
                <a:gd name="connsiteX49" fmla="*/ 2275587 w 3774778"/>
                <a:gd name="connsiteY49" fmla="*/ 567282 h 4448166"/>
                <a:gd name="connsiteX50" fmla="*/ 2328750 w 3774778"/>
                <a:gd name="connsiteY50" fmla="*/ 524752 h 4448166"/>
                <a:gd name="connsiteX51" fmla="*/ 2403103 w 3774778"/>
                <a:gd name="connsiteY51" fmla="*/ 448531 h 4448166"/>
                <a:gd name="connsiteX52" fmla="*/ 2403178 w 3774778"/>
                <a:gd name="connsiteY52" fmla="*/ 631078 h 4448166"/>
                <a:gd name="connsiteX53" fmla="*/ 2413811 w 3774778"/>
                <a:gd name="connsiteY53" fmla="*/ 662975 h 4448166"/>
                <a:gd name="connsiteX54" fmla="*/ 2424443 w 3774778"/>
                <a:gd name="connsiteY54" fmla="*/ 694873 h 4448166"/>
                <a:gd name="connsiteX55" fmla="*/ 2445708 w 3774778"/>
                <a:gd name="connsiteY55" fmla="*/ 726771 h 4448166"/>
                <a:gd name="connsiteX56" fmla="*/ 2466974 w 3774778"/>
                <a:gd name="connsiteY56" fmla="*/ 790566 h 4448166"/>
                <a:gd name="connsiteX57" fmla="*/ 2477606 w 3774778"/>
                <a:gd name="connsiteY57" fmla="*/ 822464 h 4448166"/>
                <a:gd name="connsiteX58" fmla="*/ 2541401 w 3774778"/>
                <a:gd name="connsiteY58" fmla="*/ 918157 h 4448166"/>
                <a:gd name="connsiteX59" fmla="*/ 2562667 w 3774778"/>
                <a:gd name="connsiteY59" fmla="*/ 950054 h 4448166"/>
                <a:gd name="connsiteX60" fmla="*/ 2615829 w 3774778"/>
                <a:gd name="connsiteY60" fmla="*/ 1045747 h 4448166"/>
                <a:gd name="connsiteX61" fmla="*/ 2637094 w 3774778"/>
                <a:gd name="connsiteY61" fmla="*/ 1077645 h 4448166"/>
                <a:gd name="connsiteX62" fmla="*/ 2658360 w 3774778"/>
                <a:gd name="connsiteY62" fmla="*/ 1098910 h 4448166"/>
                <a:gd name="connsiteX63" fmla="*/ 2700890 w 3774778"/>
                <a:gd name="connsiteY63" fmla="*/ 1162706 h 4448166"/>
                <a:gd name="connsiteX64" fmla="*/ 2732787 w 3774778"/>
                <a:gd name="connsiteY64" fmla="*/ 1258399 h 4448166"/>
                <a:gd name="connsiteX65" fmla="*/ 2743420 w 3774778"/>
                <a:gd name="connsiteY65" fmla="*/ 1290296 h 4448166"/>
                <a:gd name="connsiteX66" fmla="*/ 2754053 w 3774778"/>
                <a:gd name="connsiteY66" fmla="*/ 1322194 h 4448166"/>
                <a:gd name="connsiteX67" fmla="*/ 2764685 w 3774778"/>
                <a:gd name="connsiteY67" fmla="*/ 1630538 h 4448166"/>
                <a:gd name="connsiteX68" fmla="*/ 2785950 w 3774778"/>
                <a:gd name="connsiteY68" fmla="*/ 1694333 h 4448166"/>
                <a:gd name="connsiteX69" fmla="*/ 2807215 w 3774778"/>
                <a:gd name="connsiteY69" fmla="*/ 1726231 h 4448166"/>
                <a:gd name="connsiteX70" fmla="*/ 2828480 w 3774778"/>
                <a:gd name="connsiteY70" fmla="*/ 1800659 h 4448166"/>
                <a:gd name="connsiteX71" fmla="*/ 2849746 w 3774778"/>
                <a:gd name="connsiteY71" fmla="*/ 1821924 h 4448166"/>
                <a:gd name="connsiteX72" fmla="*/ 2871011 w 3774778"/>
                <a:gd name="connsiteY72" fmla="*/ 1853822 h 4448166"/>
                <a:gd name="connsiteX73" fmla="*/ 2945439 w 3774778"/>
                <a:gd name="connsiteY73" fmla="*/ 1928250 h 4448166"/>
                <a:gd name="connsiteX74" fmla="*/ 2977336 w 3774778"/>
                <a:gd name="connsiteY74" fmla="*/ 1960147 h 4448166"/>
                <a:gd name="connsiteX75" fmla="*/ 3041132 w 3774778"/>
                <a:gd name="connsiteY75" fmla="*/ 1992045 h 4448166"/>
                <a:gd name="connsiteX76" fmla="*/ 3104927 w 3774778"/>
                <a:gd name="connsiteY76" fmla="*/ 2055840 h 4448166"/>
                <a:gd name="connsiteX77" fmla="*/ 3126192 w 3774778"/>
                <a:gd name="connsiteY77" fmla="*/ 2077106 h 4448166"/>
                <a:gd name="connsiteX78" fmla="*/ 3158090 w 3774778"/>
                <a:gd name="connsiteY78" fmla="*/ 2098371 h 4448166"/>
                <a:gd name="connsiteX79" fmla="*/ 3179355 w 3774778"/>
                <a:gd name="connsiteY79" fmla="*/ 2130268 h 4448166"/>
                <a:gd name="connsiteX80" fmla="*/ 3243150 w 3774778"/>
                <a:gd name="connsiteY80" fmla="*/ 2172799 h 4448166"/>
                <a:gd name="connsiteX81" fmla="*/ 3275048 w 3774778"/>
                <a:gd name="connsiteY81" fmla="*/ 2194064 h 4448166"/>
                <a:gd name="connsiteX82" fmla="*/ 3306946 w 3774778"/>
                <a:gd name="connsiteY82" fmla="*/ 2225961 h 4448166"/>
                <a:gd name="connsiteX83" fmla="*/ 3381374 w 3774778"/>
                <a:gd name="connsiteY83" fmla="*/ 2257859 h 4448166"/>
                <a:gd name="connsiteX84" fmla="*/ 3392006 w 3774778"/>
                <a:gd name="connsiteY84" fmla="*/ 2289757 h 4448166"/>
                <a:gd name="connsiteX85" fmla="*/ 3455801 w 3774778"/>
                <a:gd name="connsiteY85" fmla="*/ 2321654 h 4448166"/>
                <a:gd name="connsiteX86" fmla="*/ 3583392 w 3774778"/>
                <a:gd name="connsiteY86" fmla="*/ 2385450 h 4448166"/>
                <a:gd name="connsiteX87" fmla="*/ 3615290 w 3774778"/>
                <a:gd name="connsiteY87" fmla="*/ 2396082 h 4448166"/>
                <a:gd name="connsiteX88" fmla="*/ 3700350 w 3774778"/>
                <a:gd name="connsiteY88" fmla="*/ 2459878 h 4448166"/>
                <a:gd name="connsiteX89" fmla="*/ 3742880 w 3774778"/>
                <a:gd name="connsiteY89" fmla="*/ 2523673 h 4448166"/>
                <a:gd name="connsiteX90" fmla="*/ 3721615 w 3774778"/>
                <a:gd name="connsiteY90" fmla="*/ 2608733 h 4448166"/>
                <a:gd name="connsiteX91" fmla="*/ 3710983 w 3774778"/>
                <a:gd name="connsiteY91" fmla="*/ 2651264 h 4448166"/>
                <a:gd name="connsiteX92" fmla="*/ 3689718 w 3774778"/>
                <a:gd name="connsiteY92" fmla="*/ 2810752 h 4448166"/>
                <a:gd name="connsiteX93" fmla="*/ 3679085 w 3774778"/>
                <a:gd name="connsiteY93" fmla="*/ 3034036 h 4448166"/>
                <a:gd name="connsiteX94" fmla="*/ 3668453 w 3774778"/>
                <a:gd name="connsiteY94" fmla="*/ 3129729 h 4448166"/>
                <a:gd name="connsiteX95" fmla="*/ 3647187 w 3774778"/>
                <a:gd name="connsiteY95" fmla="*/ 3193524 h 4448166"/>
                <a:gd name="connsiteX96" fmla="*/ 3657820 w 3774778"/>
                <a:gd name="connsiteY96" fmla="*/ 3321115 h 4448166"/>
                <a:gd name="connsiteX97" fmla="*/ 3679085 w 3774778"/>
                <a:gd name="connsiteY97" fmla="*/ 3384910 h 4448166"/>
                <a:gd name="connsiteX98" fmla="*/ 3710983 w 3774778"/>
                <a:gd name="connsiteY98" fmla="*/ 3448706 h 4448166"/>
                <a:gd name="connsiteX99" fmla="*/ 3753513 w 3774778"/>
                <a:gd name="connsiteY99" fmla="*/ 3544399 h 4448166"/>
                <a:gd name="connsiteX100" fmla="*/ 3764146 w 3774778"/>
                <a:gd name="connsiteY100" fmla="*/ 3640092 h 4448166"/>
                <a:gd name="connsiteX101" fmla="*/ 3774778 w 3774778"/>
                <a:gd name="connsiteY101" fmla="*/ 3671989 h 4448166"/>
                <a:gd name="connsiteX102" fmla="*/ 3764146 w 3774778"/>
                <a:gd name="connsiteY102" fmla="*/ 3937803 h 4448166"/>
                <a:gd name="connsiteX103" fmla="*/ 3742880 w 3774778"/>
                <a:gd name="connsiteY103" fmla="*/ 4118557 h 4448166"/>
                <a:gd name="connsiteX104" fmla="*/ 3732248 w 3774778"/>
                <a:gd name="connsiteY104" fmla="*/ 4182352 h 4448166"/>
                <a:gd name="connsiteX105" fmla="*/ 3657820 w 3774778"/>
                <a:gd name="connsiteY105" fmla="*/ 4267412 h 4448166"/>
                <a:gd name="connsiteX106" fmla="*/ 3636555 w 3774778"/>
                <a:gd name="connsiteY106" fmla="*/ 4288678 h 4448166"/>
                <a:gd name="connsiteX107" fmla="*/ 3540862 w 3774778"/>
                <a:gd name="connsiteY107" fmla="*/ 4341840 h 4448166"/>
                <a:gd name="connsiteX108" fmla="*/ 3487699 w 3774778"/>
                <a:gd name="connsiteY108" fmla="*/ 4373738 h 4448166"/>
                <a:gd name="connsiteX109" fmla="*/ 3455801 w 3774778"/>
                <a:gd name="connsiteY109" fmla="*/ 4395003 h 4448166"/>
                <a:gd name="connsiteX110" fmla="*/ 3423904 w 3774778"/>
                <a:gd name="connsiteY110" fmla="*/ 4405636 h 4448166"/>
                <a:gd name="connsiteX111" fmla="*/ 3392006 w 3774778"/>
                <a:gd name="connsiteY111" fmla="*/ 4426901 h 4448166"/>
                <a:gd name="connsiteX112" fmla="*/ 3296313 w 3774778"/>
                <a:gd name="connsiteY112" fmla="*/ 4448166 h 4448166"/>
                <a:gd name="connsiteX113" fmla="*/ 2892276 w 3774778"/>
                <a:gd name="connsiteY113" fmla="*/ 4426901 h 4448166"/>
                <a:gd name="connsiteX114" fmla="*/ 2860378 w 3774778"/>
                <a:gd name="connsiteY114" fmla="*/ 4416268 h 4448166"/>
                <a:gd name="connsiteX115" fmla="*/ 2754053 w 3774778"/>
                <a:gd name="connsiteY115" fmla="*/ 4395003 h 4448166"/>
                <a:gd name="connsiteX116" fmla="*/ 2690257 w 3774778"/>
                <a:gd name="connsiteY116" fmla="*/ 4373738 h 4448166"/>
                <a:gd name="connsiteX117" fmla="*/ 2583932 w 3774778"/>
                <a:gd name="connsiteY117" fmla="*/ 4341840 h 4448166"/>
                <a:gd name="connsiteX118" fmla="*/ 2520136 w 3774778"/>
                <a:gd name="connsiteY118" fmla="*/ 4320575 h 4448166"/>
                <a:gd name="connsiteX119" fmla="*/ 2488239 w 3774778"/>
                <a:gd name="connsiteY119" fmla="*/ 4309943 h 4448166"/>
                <a:gd name="connsiteX120" fmla="*/ 2435076 w 3774778"/>
                <a:gd name="connsiteY120" fmla="*/ 4267412 h 4448166"/>
                <a:gd name="connsiteX121" fmla="*/ 2403103 w 3774778"/>
                <a:gd name="connsiteY121" fmla="*/ 4192947 h 4448166"/>
                <a:gd name="connsiteX122" fmla="*/ 2259087 w 3774778"/>
                <a:gd name="connsiteY122" fmla="*/ 4120939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403103 w 3774778"/>
                <a:gd name="connsiteY125" fmla="*/ 4264955 h 4448166"/>
                <a:gd name="connsiteX126" fmla="*/ 2243690 w 3774778"/>
                <a:gd name="connsiteY126" fmla="*/ 3948436 h 4448166"/>
                <a:gd name="connsiteX127" fmla="*/ 2222425 w 3774778"/>
                <a:gd name="connsiteY127" fmla="*/ 3916538 h 4448166"/>
                <a:gd name="connsiteX128" fmla="*/ 2169262 w 3774778"/>
                <a:gd name="connsiteY128" fmla="*/ 3810212 h 4448166"/>
                <a:gd name="connsiteX129" fmla="*/ 2126732 w 3774778"/>
                <a:gd name="connsiteY129" fmla="*/ 3788947 h 4448166"/>
                <a:gd name="connsiteX130" fmla="*/ 2105467 w 3774778"/>
                <a:gd name="connsiteY130" fmla="*/ 3757050 h 4448166"/>
                <a:gd name="connsiteX131" fmla="*/ 2062936 w 3774778"/>
                <a:gd name="connsiteY131" fmla="*/ 3714519 h 4448166"/>
                <a:gd name="connsiteX132" fmla="*/ 2052304 w 3774778"/>
                <a:gd name="connsiteY132" fmla="*/ 3682622 h 4448166"/>
                <a:gd name="connsiteX133" fmla="*/ 2020406 w 3774778"/>
                <a:gd name="connsiteY133" fmla="*/ 3661357 h 4448166"/>
                <a:gd name="connsiteX134" fmla="*/ 1945978 w 3774778"/>
                <a:gd name="connsiteY134" fmla="*/ 3608194 h 4448166"/>
                <a:gd name="connsiteX135" fmla="*/ 1903448 w 3774778"/>
                <a:gd name="connsiteY135" fmla="*/ 3544399 h 4448166"/>
                <a:gd name="connsiteX136" fmla="*/ 1892815 w 3774778"/>
                <a:gd name="connsiteY136" fmla="*/ 3512501 h 4448166"/>
                <a:gd name="connsiteX137" fmla="*/ 1860918 w 3774778"/>
                <a:gd name="connsiteY137" fmla="*/ 3480603 h 4448166"/>
                <a:gd name="connsiteX138" fmla="*/ 1839653 w 3774778"/>
                <a:gd name="connsiteY138" fmla="*/ 3448706 h 4448166"/>
                <a:gd name="connsiteX139" fmla="*/ 1786490 w 3774778"/>
                <a:gd name="connsiteY139" fmla="*/ 3406175 h 4448166"/>
                <a:gd name="connsiteX140" fmla="*/ 1765225 w 3774778"/>
                <a:gd name="connsiteY140" fmla="*/ 3342380 h 4448166"/>
                <a:gd name="connsiteX141" fmla="*/ 1722694 w 3774778"/>
                <a:gd name="connsiteY141" fmla="*/ 3289217 h 4448166"/>
                <a:gd name="connsiteX142" fmla="*/ 1690797 w 3774778"/>
                <a:gd name="connsiteY142" fmla="*/ 3246687 h 4448166"/>
                <a:gd name="connsiteX143" fmla="*/ 1658899 w 3774778"/>
                <a:gd name="connsiteY143" fmla="*/ 3214789 h 4448166"/>
                <a:gd name="connsiteX144" fmla="*/ 1605736 w 3774778"/>
                <a:gd name="connsiteY144" fmla="*/ 3172259 h 4448166"/>
                <a:gd name="connsiteX145" fmla="*/ 1563206 w 3774778"/>
                <a:gd name="connsiteY145" fmla="*/ 3108464 h 4448166"/>
                <a:gd name="connsiteX146" fmla="*/ 1531308 w 3774778"/>
                <a:gd name="connsiteY146" fmla="*/ 3055301 h 4448166"/>
                <a:gd name="connsiteX147" fmla="*/ 1478146 w 3774778"/>
                <a:gd name="connsiteY147" fmla="*/ 3002138 h 4448166"/>
                <a:gd name="connsiteX148" fmla="*/ 1456880 w 3774778"/>
                <a:gd name="connsiteY148" fmla="*/ 2970240 h 4448166"/>
                <a:gd name="connsiteX149" fmla="*/ 1424983 w 3774778"/>
                <a:gd name="connsiteY149" fmla="*/ 2938343 h 4448166"/>
                <a:gd name="connsiteX150" fmla="*/ 1382453 w 3774778"/>
                <a:gd name="connsiteY150" fmla="*/ 2917078 h 4448166"/>
                <a:gd name="connsiteX151" fmla="*/ 1318657 w 3774778"/>
                <a:gd name="connsiteY151" fmla="*/ 2863915 h 4448166"/>
                <a:gd name="connsiteX152" fmla="*/ 1254862 w 3774778"/>
                <a:gd name="connsiteY152" fmla="*/ 2736324 h 4448166"/>
                <a:gd name="connsiteX153" fmla="*/ 1254862 w 3774778"/>
                <a:gd name="connsiteY153" fmla="*/ 2736324 h 4448166"/>
                <a:gd name="connsiteX154" fmla="*/ 1212332 w 3774778"/>
                <a:gd name="connsiteY154" fmla="*/ 2672529 h 4448166"/>
                <a:gd name="connsiteX155" fmla="*/ 1169801 w 3774778"/>
                <a:gd name="connsiteY155" fmla="*/ 2587468 h 4448166"/>
                <a:gd name="connsiteX156" fmla="*/ 1148536 w 3774778"/>
                <a:gd name="connsiteY156" fmla="*/ 2555571 h 4448166"/>
                <a:gd name="connsiteX157" fmla="*/ 1042211 w 3774778"/>
                <a:gd name="connsiteY157" fmla="*/ 2513040 h 4448166"/>
                <a:gd name="connsiteX158" fmla="*/ 978415 w 3774778"/>
                <a:gd name="connsiteY158" fmla="*/ 2491775 h 4448166"/>
                <a:gd name="connsiteX159" fmla="*/ 903987 w 3774778"/>
                <a:gd name="connsiteY159" fmla="*/ 2459878 h 4448166"/>
                <a:gd name="connsiteX160" fmla="*/ 850825 w 3774778"/>
                <a:gd name="connsiteY160" fmla="*/ 2417347 h 4448166"/>
                <a:gd name="connsiteX161" fmla="*/ 776397 w 3774778"/>
                <a:gd name="connsiteY161" fmla="*/ 2364185 h 4448166"/>
                <a:gd name="connsiteX162" fmla="*/ 755132 w 3774778"/>
                <a:gd name="connsiteY162" fmla="*/ 2342919 h 4448166"/>
                <a:gd name="connsiteX163" fmla="*/ 723234 w 3774778"/>
                <a:gd name="connsiteY163" fmla="*/ 2321654 h 4448166"/>
                <a:gd name="connsiteX164" fmla="*/ 648806 w 3774778"/>
                <a:gd name="connsiteY164" fmla="*/ 2247226 h 4448166"/>
                <a:gd name="connsiteX165" fmla="*/ 627541 w 3774778"/>
                <a:gd name="connsiteY165" fmla="*/ 2215329 h 4448166"/>
                <a:gd name="connsiteX166" fmla="*/ 595643 w 3774778"/>
                <a:gd name="connsiteY166" fmla="*/ 2183431 h 4448166"/>
                <a:gd name="connsiteX167" fmla="*/ 574378 w 3774778"/>
                <a:gd name="connsiteY167" fmla="*/ 2119636 h 4448166"/>
                <a:gd name="connsiteX168" fmla="*/ 563746 w 3774778"/>
                <a:gd name="connsiteY168" fmla="*/ 2087738 h 4448166"/>
                <a:gd name="connsiteX169" fmla="*/ 531848 w 3774778"/>
                <a:gd name="connsiteY169" fmla="*/ 2055840 h 4448166"/>
                <a:gd name="connsiteX170" fmla="*/ 521215 w 3774778"/>
                <a:gd name="connsiteY170" fmla="*/ 2023943 h 4448166"/>
                <a:gd name="connsiteX171" fmla="*/ 457420 w 3774778"/>
                <a:gd name="connsiteY171" fmla="*/ 1992045 h 4448166"/>
                <a:gd name="connsiteX172" fmla="*/ 425522 w 3774778"/>
                <a:gd name="connsiteY172" fmla="*/ 1960147 h 4448166"/>
                <a:gd name="connsiteX173" fmla="*/ 382992 w 3774778"/>
                <a:gd name="connsiteY173" fmla="*/ 1949515 h 4448166"/>
                <a:gd name="connsiteX174" fmla="*/ 351094 w 3774778"/>
                <a:gd name="connsiteY174" fmla="*/ 1928250 h 4448166"/>
                <a:gd name="connsiteX175" fmla="*/ 319197 w 3774778"/>
                <a:gd name="connsiteY175" fmla="*/ 1864454 h 4448166"/>
                <a:gd name="connsiteX176" fmla="*/ 287299 w 3774778"/>
                <a:gd name="connsiteY176" fmla="*/ 1832557 h 4448166"/>
                <a:gd name="connsiteX177" fmla="*/ 266034 w 3774778"/>
                <a:gd name="connsiteY177" fmla="*/ 1800659 h 4448166"/>
                <a:gd name="connsiteX178" fmla="*/ 255401 w 3774778"/>
                <a:gd name="connsiteY178" fmla="*/ 1768761 h 4448166"/>
                <a:gd name="connsiteX179" fmla="*/ 223504 w 3774778"/>
                <a:gd name="connsiteY179" fmla="*/ 1747496 h 4448166"/>
                <a:gd name="connsiteX180" fmla="*/ 170341 w 3774778"/>
                <a:gd name="connsiteY180" fmla="*/ 1683701 h 4448166"/>
                <a:gd name="connsiteX181" fmla="*/ 138443 w 3774778"/>
                <a:gd name="connsiteY181" fmla="*/ 1662436 h 4448166"/>
                <a:gd name="connsiteX182" fmla="*/ 127811 w 3774778"/>
                <a:gd name="connsiteY182" fmla="*/ 1630538 h 4448166"/>
                <a:gd name="connsiteX183" fmla="*/ 95913 w 3774778"/>
                <a:gd name="connsiteY183" fmla="*/ 1609273 h 4448166"/>
                <a:gd name="connsiteX184" fmla="*/ 53383 w 3774778"/>
                <a:gd name="connsiteY184" fmla="*/ 1524212 h 4448166"/>
                <a:gd name="connsiteX185" fmla="*/ 42750 w 3774778"/>
                <a:gd name="connsiteY185" fmla="*/ 1492315 h 4448166"/>
                <a:gd name="connsiteX186" fmla="*/ 64015 w 3774778"/>
                <a:gd name="connsiteY186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86760 w 3774778"/>
                <a:gd name="connsiteY29" fmla="*/ 269571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12332 w 3774778"/>
                <a:gd name="connsiteY26" fmla="*/ 343999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87029 w 3774778"/>
                <a:gd name="connsiteY14" fmla="*/ 90752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659439 w 3774778"/>
                <a:gd name="connsiteY11" fmla="*/ 960687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576064 w 3774778"/>
                <a:gd name="connsiteY11" fmla="*/ 872692 h 4448166"/>
                <a:gd name="connsiteX12" fmla="*/ 691336 w 3774778"/>
                <a:gd name="connsiteY12" fmla="*/ 950054 h 4448166"/>
                <a:gd name="connsiteX13" fmla="*/ 723234 w 3774778"/>
                <a:gd name="connsiteY13" fmla="*/ 928789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  <a:gd name="connsiteX0" fmla="*/ 32118 w 3774778"/>
                <a:gd name="connsiteY0" fmla="*/ 1513580 h 4448166"/>
                <a:gd name="connsiteX1" fmla="*/ 21485 w 3774778"/>
                <a:gd name="connsiteY1" fmla="*/ 1354092 h 4448166"/>
                <a:gd name="connsiteX2" fmla="*/ 32118 w 3774778"/>
                <a:gd name="connsiteY2" fmla="*/ 1237133 h 4448166"/>
                <a:gd name="connsiteX3" fmla="*/ 95913 w 3774778"/>
                <a:gd name="connsiteY3" fmla="*/ 1215868 h 4448166"/>
                <a:gd name="connsiteX4" fmla="*/ 127811 w 3774778"/>
                <a:gd name="connsiteY4" fmla="*/ 1205236 h 4448166"/>
                <a:gd name="connsiteX5" fmla="*/ 202239 w 3774778"/>
                <a:gd name="connsiteY5" fmla="*/ 1141440 h 4448166"/>
                <a:gd name="connsiteX6" fmla="*/ 234136 w 3774778"/>
                <a:gd name="connsiteY6" fmla="*/ 1109543 h 4448166"/>
                <a:gd name="connsiteX7" fmla="*/ 329829 w 3774778"/>
                <a:gd name="connsiteY7" fmla="*/ 1067012 h 4448166"/>
                <a:gd name="connsiteX8" fmla="*/ 436155 w 3774778"/>
                <a:gd name="connsiteY8" fmla="*/ 1024482 h 4448166"/>
                <a:gd name="connsiteX9" fmla="*/ 468053 w 3774778"/>
                <a:gd name="connsiteY9" fmla="*/ 1013850 h 4448166"/>
                <a:gd name="connsiteX10" fmla="*/ 531848 w 3774778"/>
                <a:gd name="connsiteY10" fmla="*/ 981952 h 4448166"/>
                <a:gd name="connsiteX11" fmla="*/ 576064 w 3774778"/>
                <a:gd name="connsiteY11" fmla="*/ 872692 h 4448166"/>
                <a:gd name="connsiteX12" fmla="*/ 691336 w 3774778"/>
                <a:gd name="connsiteY12" fmla="*/ 950054 h 4448166"/>
                <a:gd name="connsiteX13" fmla="*/ 648072 w 3774778"/>
                <a:gd name="connsiteY13" fmla="*/ 800684 h 4448166"/>
                <a:gd name="connsiteX14" fmla="*/ 720080 w 3774778"/>
                <a:gd name="connsiteY14" fmla="*/ 800684 h 4448166"/>
                <a:gd name="connsiteX15" fmla="*/ 818927 w 3774778"/>
                <a:gd name="connsiteY15" fmla="*/ 886259 h 4448166"/>
                <a:gd name="connsiteX16" fmla="*/ 882722 w 3774778"/>
                <a:gd name="connsiteY16" fmla="*/ 833096 h 4448166"/>
                <a:gd name="connsiteX17" fmla="*/ 914620 w 3774778"/>
                <a:gd name="connsiteY17" fmla="*/ 779933 h 4448166"/>
                <a:gd name="connsiteX18" fmla="*/ 967783 w 3774778"/>
                <a:gd name="connsiteY18" fmla="*/ 726771 h 4448166"/>
                <a:gd name="connsiteX19" fmla="*/ 999680 w 3774778"/>
                <a:gd name="connsiteY19" fmla="*/ 662975 h 4448166"/>
                <a:gd name="connsiteX20" fmla="*/ 1031578 w 3774778"/>
                <a:gd name="connsiteY20" fmla="*/ 652343 h 4448166"/>
                <a:gd name="connsiteX21" fmla="*/ 1063476 w 3774778"/>
                <a:gd name="connsiteY21" fmla="*/ 588547 h 4448166"/>
                <a:gd name="connsiteX22" fmla="*/ 1074108 w 3774778"/>
                <a:gd name="connsiteY22" fmla="*/ 556650 h 4448166"/>
                <a:gd name="connsiteX23" fmla="*/ 1116639 w 3774778"/>
                <a:gd name="connsiteY23" fmla="*/ 450324 h 4448166"/>
                <a:gd name="connsiteX24" fmla="*/ 1148536 w 3774778"/>
                <a:gd name="connsiteY24" fmla="*/ 429059 h 4448166"/>
                <a:gd name="connsiteX25" fmla="*/ 1191067 w 3774778"/>
                <a:gd name="connsiteY25" fmla="*/ 375896 h 4448166"/>
                <a:gd name="connsiteX26" fmla="*/ 1224136 w 3774778"/>
                <a:gd name="connsiteY26" fmla="*/ 296628 h 4448166"/>
                <a:gd name="connsiteX27" fmla="*/ 1244229 w 3774778"/>
                <a:gd name="connsiteY27" fmla="*/ 322733 h 4448166"/>
                <a:gd name="connsiteX28" fmla="*/ 1265494 w 3774778"/>
                <a:gd name="connsiteY28" fmla="*/ 290836 h 4448166"/>
                <a:gd name="connsiteX29" fmla="*/ 1224136 w 3774778"/>
                <a:gd name="connsiteY29" fmla="*/ 224620 h 4448166"/>
                <a:gd name="connsiteX30" fmla="*/ 1318657 w 3774778"/>
                <a:gd name="connsiteY30" fmla="*/ 152612 h 4448166"/>
                <a:gd name="connsiteX31" fmla="*/ 1368152 w 3774778"/>
                <a:gd name="connsiteY31" fmla="*/ 8596 h 4448166"/>
                <a:gd name="connsiteX32" fmla="*/ 1368152 w 3774778"/>
                <a:gd name="connsiteY32" fmla="*/ 224620 h 4448166"/>
                <a:gd name="connsiteX33" fmla="*/ 1350555 w 3774778"/>
                <a:gd name="connsiteY33" fmla="*/ 205775 h 4448166"/>
                <a:gd name="connsiteX34" fmla="*/ 1361187 w 3774778"/>
                <a:gd name="connsiteY34" fmla="*/ 503487 h 4448166"/>
                <a:gd name="connsiteX35" fmla="*/ 1403718 w 3774778"/>
                <a:gd name="connsiteY35" fmla="*/ 599180 h 4448166"/>
                <a:gd name="connsiteX36" fmla="*/ 1435615 w 3774778"/>
                <a:gd name="connsiteY36" fmla="*/ 620445 h 4448166"/>
                <a:gd name="connsiteX37" fmla="*/ 1456880 w 3774778"/>
                <a:gd name="connsiteY37" fmla="*/ 652343 h 4448166"/>
                <a:gd name="connsiteX38" fmla="*/ 1488778 w 3774778"/>
                <a:gd name="connsiteY38" fmla="*/ 662975 h 4448166"/>
                <a:gd name="connsiteX39" fmla="*/ 1531308 w 3774778"/>
                <a:gd name="connsiteY39" fmla="*/ 726771 h 4448166"/>
                <a:gd name="connsiteX40" fmla="*/ 1552574 w 3774778"/>
                <a:gd name="connsiteY40" fmla="*/ 748036 h 4448166"/>
                <a:gd name="connsiteX41" fmla="*/ 1573839 w 3774778"/>
                <a:gd name="connsiteY41" fmla="*/ 779933 h 4448166"/>
                <a:gd name="connsiteX42" fmla="*/ 1637634 w 3774778"/>
                <a:gd name="connsiteY42" fmla="*/ 801199 h 4448166"/>
                <a:gd name="connsiteX43" fmla="*/ 1754592 w 3774778"/>
                <a:gd name="connsiteY43" fmla="*/ 790566 h 4448166"/>
                <a:gd name="connsiteX44" fmla="*/ 1818387 w 3774778"/>
                <a:gd name="connsiteY44" fmla="*/ 769301 h 4448166"/>
                <a:gd name="connsiteX45" fmla="*/ 1935346 w 3774778"/>
                <a:gd name="connsiteY45" fmla="*/ 758668 h 4448166"/>
                <a:gd name="connsiteX46" fmla="*/ 1999141 w 3774778"/>
                <a:gd name="connsiteY46" fmla="*/ 726771 h 4448166"/>
                <a:gd name="connsiteX47" fmla="*/ 2052304 w 3774778"/>
                <a:gd name="connsiteY47" fmla="*/ 684240 h 4448166"/>
                <a:gd name="connsiteX48" fmla="*/ 2158629 w 3774778"/>
                <a:gd name="connsiteY48" fmla="*/ 599180 h 4448166"/>
                <a:gd name="connsiteX49" fmla="*/ 2190527 w 3774778"/>
                <a:gd name="connsiteY49" fmla="*/ 588547 h 4448166"/>
                <a:gd name="connsiteX50" fmla="*/ 2275587 w 3774778"/>
                <a:gd name="connsiteY50" fmla="*/ 567282 h 4448166"/>
                <a:gd name="connsiteX51" fmla="*/ 2328750 w 3774778"/>
                <a:gd name="connsiteY51" fmla="*/ 524752 h 4448166"/>
                <a:gd name="connsiteX52" fmla="*/ 2403103 w 3774778"/>
                <a:gd name="connsiteY52" fmla="*/ 448531 h 4448166"/>
                <a:gd name="connsiteX53" fmla="*/ 2403178 w 3774778"/>
                <a:gd name="connsiteY53" fmla="*/ 631078 h 4448166"/>
                <a:gd name="connsiteX54" fmla="*/ 2413811 w 3774778"/>
                <a:gd name="connsiteY54" fmla="*/ 662975 h 4448166"/>
                <a:gd name="connsiteX55" fmla="*/ 2424443 w 3774778"/>
                <a:gd name="connsiteY55" fmla="*/ 694873 h 4448166"/>
                <a:gd name="connsiteX56" fmla="*/ 2445708 w 3774778"/>
                <a:gd name="connsiteY56" fmla="*/ 726771 h 4448166"/>
                <a:gd name="connsiteX57" fmla="*/ 2466974 w 3774778"/>
                <a:gd name="connsiteY57" fmla="*/ 790566 h 4448166"/>
                <a:gd name="connsiteX58" fmla="*/ 2477606 w 3774778"/>
                <a:gd name="connsiteY58" fmla="*/ 822464 h 4448166"/>
                <a:gd name="connsiteX59" fmla="*/ 2541401 w 3774778"/>
                <a:gd name="connsiteY59" fmla="*/ 918157 h 4448166"/>
                <a:gd name="connsiteX60" fmla="*/ 2562667 w 3774778"/>
                <a:gd name="connsiteY60" fmla="*/ 950054 h 4448166"/>
                <a:gd name="connsiteX61" fmla="*/ 2615829 w 3774778"/>
                <a:gd name="connsiteY61" fmla="*/ 1045747 h 4448166"/>
                <a:gd name="connsiteX62" fmla="*/ 2637094 w 3774778"/>
                <a:gd name="connsiteY62" fmla="*/ 1077645 h 4448166"/>
                <a:gd name="connsiteX63" fmla="*/ 2658360 w 3774778"/>
                <a:gd name="connsiteY63" fmla="*/ 1098910 h 4448166"/>
                <a:gd name="connsiteX64" fmla="*/ 2700890 w 3774778"/>
                <a:gd name="connsiteY64" fmla="*/ 1162706 h 4448166"/>
                <a:gd name="connsiteX65" fmla="*/ 2732787 w 3774778"/>
                <a:gd name="connsiteY65" fmla="*/ 1258399 h 4448166"/>
                <a:gd name="connsiteX66" fmla="*/ 2743420 w 3774778"/>
                <a:gd name="connsiteY66" fmla="*/ 1290296 h 4448166"/>
                <a:gd name="connsiteX67" fmla="*/ 2754053 w 3774778"/>
                <a:gd name="connsiteY67" fmla="*/ 1322194 h 4448166"/>
                <a:gd name="connsiteX68" fmla="*/ 2764685 w 3774778"/>
                <a:gd name="connsiteY68" fmla="*/ 1630538 h 4448166"/>
                <a:gd name="connsiteX69" fmla="*/ 2785950 w 3774778"/>
                <a:gd name="connsiteY69" fmla="*/ 1694333 h 4448166"/>
                <a:gd name="connsiteX70" fmla="*/ 2807215 w 3774778"/>
                <a:gd name="connsiteY70" fmla="*/ 1726231 h 4448166"/>
                <a:gd name="connsiteX71" fmla="*/ 2828480 w 3774778"/>
                <a:gd name="connsiteY71" fmla="*/ 1800659 h 4448166"/>
                <a:gd name="connsiteX72" fmla="*/ 2849746 w 3774778"/>
                <a:gd name="connsiteY72" fmla="*/ 1821924 h 4448166"/>
                <a:gd name="connsiteX73" fmla="*/ 2871011 w 3774778"/>
                <a:gd name="connsiteY73" fmla="*/ 1853822 h 4448166"/>
                <a:gd name="connsiteX74" fmla="*/ 2945439 w 3774778"/>
                <a:gd name="connsiteY74" fmla="*/ 1928250 h 4448166"/>
                <a:gd name="connsiteX75" fmla="*/ 2977336 w 3774778"/>
                <a:gd name="connsiteY75" fmla="*/ 1960147 h 4448166"/>
                <a:gd name="connsiteX76" fmla="*/ 3041132 w 3774778"/>
                <a:gd name="connsiteY76" fmla="*/ 1992045 h 4448166"/>
                <a:gd name="connsiteX77" fmla="*/ 3104927 w 3774778"/>
                <a:gd name="connsiteY77" fmla="*/ 2055840 h 4448166"/>
                <a:gd name="connsiteX78" fmla="*/ 3126192 w 3774778"/>
                <a:gd name="connsiteY78" fmla="*/ 2077106 h 4448166"/>
                <a:gd name="connsiteX79" fmla="*/ 3158090 w 3774778"/>
                <a:gd name="connsiteY79" fmla="*/ 2098371 h 4448166"/>
                <a:gd name="connsiteX80" fmla="*/ 3179355 w 3774778"/>
                <a:gd name="connsiteY80" fmla="*/ 2130268 h 4448166"/>
                <a:gd name="connsiteX81" fmla="*/ 3243150 w 3774778"/>
                <a:gd name="connsiteY81" fmla="*/ 2172799 h 4448166"/>
                <a:gd name="connsiteX82" fmla="*/ 3275048 w 3774778"/>
                <a:gd name="connsiteY82" fmla="*/ 2194064 h 4448166"/>
                <a:gd name="connsiteX83" fmla="*/ 3306946 w 3774778"/>
                <a:gd name="connsiteY83" fmla="*/ 2225961 h 4448166"/>
                <a:gd name="connsiteX84" fmla="*/ 3381374 w 3774778"/>
                <a:gd name="connsiteY84" fmla="*/ 2257859 h 4448166"/>
                <a:gd name="connsiteX85" fmla="*/ 3392006 w 3774778"/>
                <a:gd name="connsiteY85" fmla="*/ 2289757 h 4448166"/>
                <a:gd name="connsiteX86" fmla="*/ 3455801 w 3774778"/>
                <a:gd name="connsiteY86" fmla="*/ 2321654 h 4448166"/>
                <a:gd name="connsiteX87" fmla="*/ 3583392 w 3774778"/>
                <a:gd name="connsiteY87" fmla="*/ 2385450 h 4448166"/>
                <a:gd name="connsiteX88" fmla="*/ 3615290 w 3774778"/>
                <a:gd name="connsiteY88" fmla="*/ 2396082 h 4448166"/>
                <a:gd name="connsiteX89" fmla="*/ 3700350 w 3774778"/>
                <a:gd name="connsiteY89" fmla="*/ 2459878 h 4448166"/>
                <a:gd name="connsiteX90" fmla="*/ 3742880 w 3774778"/>
                <a:gd name="connsiteY90" fmla="*/ 2523673 h 4448166"/>
                <a:gd name="connsiteX91" fmla="*/ 3721615 w 3774778"/>
                <a:gd name="connsiteY91" fmla="*/ 2608733 h 4448166"/>
                <a:gd name="connsiteX92" fmla="*/ 3710983 w 3774778"/>
                <a:gd name="connsiteY92" fmla="*/ 2651264 h 4448166"/>
                <a:gd name="connsiteX93" fmla="*/ 3689718 w 3774778"/>
                <a:gd name="connsiteY93" fmla="*/ 2810752 h 4448166"/>
                <a:gd name="connsiteX94" fmla="*/ 3679085 w 3774778"/>
                <a:gd name="connsiteY94" fmla="*/ 3034036 h 4448166"/>
                <a:gd name="connsiteX95" fmla="*/ 3668453 w 3774778"/>
                <a:gd name="connsiteY95" fmla="*/ 3129729 h 4448166"/>
                <a:gd name="connsiteX96" fmla="*/ 3647187 w 3774778"/>
                <a:gd name="connsiteY96" fmla="*/ 3193524 h 4448166"/>
                <a:gd name="connsiteX97" fmla="*/ 3657820 w 3774778"/>
                <a:gd name="connsiteY97" fmla="*/ 3321115 h 4448166"/>
                <a:gd name="connsiteX98" fmla="*/ 3679085 w 3774778"/>
                <a:gd name="connsiteY98" fmla="*/ 3384910 h 4448166"/>
                <a:gd name="connsiteX99" fmla="*/ 3710983 w 3774778"/>
                <a:gd name="connsiteY99" fmla="*/ 3448706 h 4448166"/>
                <a:gd name="connsiteX100" fmla="*/ 3753513 w 3774778"/>
                <a:gd name="connsiteY100" fmla="*/ 3544399 h 4448166"/>
                <a:gd name="connsiteX101" fmla="*/ 3764146 w 3774778"/>
                <a:gd name="connsiteY101" fmla="*/ 3640092 h 4448166"/>
                <a:gd name="connsiteX102" fmla="*/ 3774778 w 3774778"/>
                <a:gd name="connsiteY102" fmla="*/ 3671989 h 4448166"/>
                <a:gd name="connsiteX103" fmla="*/ 3764146 w 3774778"/>
                <a:gd name="connsiteY103" fmla="*/ 3937803 h 4448166"/>
                <a:gd name="connsiteX104" fmla="*/ 3742880 w 3774778"/>
                <a:gd name="connsiteY104" fmla="*/ 4118557 h 4448166"/>
                <a:gd name="connsiteX105" fmla="*/ 3732248 w 3774778"/>
                <a:gd name="connsiteY105" fmla="*/ 4182352 h 4448166"/>
                <a:gd name="connsiteX106" fmla="*/ 3657820 w 3774778"/>
                <a:gd name="connsiteY106" fmla="*/ 4267412 h 4448166"/>
                <a:gd name="connsiteX107" fmla="*/ 3636555 w 3774778"/>
                <a:gd name="connsiteY107" fmla="*/ 4288678 h 4448166"/>
                <a:gd name="connsiteX108" fmla="*/ 3540862 w 3774778"/>
                <a:gd name="connsiteY108" fmla="*/ 4341840 h 4448166"/>
                <a:gd name="connsiteX109" fmla="*/ 3487699 w 3774778"/>
                <a:gd name="connsiteY109" fmla="*/ 4373738 h 4448166"/>
                <a:gd name="connsiteX110" fmla="*/ 3455801 w 3774778"/>
                <a:gd name="connsiteY110" fmla="*/ 4395003 h 4448166"/>
                <a:gd name="connsiteX111" fmla="*/ 3423904 w 3774778"/>
                <a:gd name="connsiteY111" fmla="*/ 4405636 h 4448166"/>
                <a:gd name="connsiteX112" fmla="*/ 3392006 w 3774778"/>
                <a:gd name="connsiteY112" fmla="*/ 4426901 h 4448166"/>
                <a:gd name="connsiteX113" fmla="*/ 3296313 w 3774778"/>
                <a:gd name="connsiteY113" fmla="*/ 4448166 h 4448166"/>
                <a:gd name="connsiteX114" fmla="*/ 2892276 w 3774778"/>
                <a:gd name="connsiteY114" fmla="*/ 4426901 h 4448166"/>
                <a:gd name="connsiteX115" fmla="*/ 2860378 w 3774778"/>
                <a:gd name="connsiteY115" fmla="*/ 4416268 h 4448166"/>
                <a:gd name="connsiteX116" fmla="*/ 2754053 w 3774778"/>
                <a:gd name="connsiteY116" fmla="*/ 4395003 h 4448166"/>
                <a:gd name="connsiteX117" fmla="*/ 2690257 w 3774778"/>
                <a:gd name="connsiteY117" fmla="*/ 4373738 h 4448166"/>
                <a:gd name="connsiteX118" fmla="*/ 2583932 w 3774778"/>
                <a:gd name="connsiteY118" fmla="*/ 4341840 h 4448166"/>
                <a:gd name="connsiteX119" fmla="*/ 2520136 w 3774778"/>
                <a:gd name="connsiteY119" fmla="*/ 4320575 h 4448166"/>
                <a:gd name="connsiteX120" fmla="*/ 2488239 w 3774778"/>
                <a:gd name="connsiteY120" fmla="*/ 4309943 h 4448166"/>
                <a:gd name="connsiteX121" fmla="*/ 2435076 w 3774778"/>
                <a:gd name="connsiteY121" fmla="*/ 4267412 h 4448166"/>
                <a:gd name="connsiteX122" fmla="*/ 2403103 w 3774778"/>
                <a:gd name="connsiteY122" fmla="*/ 4192947 h 4448166"/>
                <a:gd name="connsiteX123" fmla="*/ 2259087 w 3774778"/>
                <a:gd name="connsiteY123" fmla="*/ 4120939 h 4448166"/>
                <a:gd name="connsiteX124" fmla="*/ 2259087 w 3774778"/>
                <a:gd name="connsiteY124" fmla="*/ 4120939 h 4448166"/>
                <a:gd name="connsiteX125" fmla="*/ 2259087 w 3774778"/>
                <a:gd name="connsiteY125" fmla="*/ 4120939 h 4448166"/>
                <a:gd name="connsiteX126" fmla="*/ 2403103 w 3774778"/>
                <a:gd name="connsiteY126" fmla="*/ 4264955 h 4448166"/>
                <a:gd name="connsiteX127" fmla="*/ 2243690 w 3774778"/>
                <a:gd name="connsiteY127" fmla="*/ 3948436 h 4448166"/>
                <a:gd name="connsiteX128" fmla="*/ 2222425 w 3774778"/>
                <a:gd name="connsiteY128" fmla="*/ 3916538 h 4448166"/>
                <a:gd name="connsiteX129" fmla="*/ 2169262 w 3774778"/>
                <a:gd name="connsiteY129" fmla="*/ 3810212 h 4448166"/>
                <a:gd name="connsiteX130" fmla="*/ 2126732 w 3774778"/>
                <a:gd name="connsiteY130" fmla="*/ 3788947 h 4448166"/>
                <a:gd name="connsiteX131" fmla="*/ 2105467 w 3774778"/>
                <a:gd name="connsiteY131" fmla="*/ 3757050 h 4448166"/>
                <a:gd name="connsiteX132" fmla="*/ 2062936 w 3774778"/>
                <a:gd name="connsiteY132" fmla="*/ 3714519 h 4448166"/>
                <a:gd name="connsiteX133" fmla="*/ 2052304 w 3774778"/>
                <a:gd name="connsiteY133" fmla="*/ 3682622 h 4448166"/>
                <a:gd name="connsiteX134" fmla="*/ 2020406 w 3774778"/>
                <a:gd name="connsiteY134" fmla="*/ 3661357 h 4448166"/>
                <a:gd name="connsiteX135" fmla="*/ 1945978 w 3774778"/>
                <a:gd name="connsiteY135" fmla="*/ 3608194 h 4448166"/>
                <a:gd name="connsiteX136" fmla="*/ 1903448 w 3774778"/>
                <a:gd name="connsiteY136" fmla="*/ 3544399 h 4448166"/>
                <a:gd name="connsiteX137" fmla="*/ 1892815 w 3774778"/>
                <a:gd name="connsiteY137" fmla="*/ 3512501 h 4448166"/>
                <a:gd name="connsiteX138" fmla="*/ 1860918 w 3774778"/>
                <a:gd name="connsiteY138" fmla="*/ 3480603 h 4448166"/>
                <a:gd name="connsiteX139" fmla="*/ 1839653 w 3774778"/>
                <a:gd name="connsiteY139" fmla="*/ 3448706 h 4448166"/>
                <a:gd name="connsiteX140" fmla="*/ 1786490 w 3774778"/>
                <a:gd name="connsiteY140" fmla="*/ 3406175 h 4448166"/>
                <a:gd name="connsiteX141" fmla="*/ 1765225 w 3774778"/>
                <a:gd name="connsiteY141" fmla="*/ 3342380 h 4448166"/>
                <a:gd name="connsiteX142" fmla="*/ 1722694 w 3774778"/>
                <a:gd name="connsiteY142" fmla="*/ 3289217 h 4448166"/>
                <a:gd name="connsiteX143" fmla="*/ 1690797 w 3774778"/>
                <a:gd name="connsiteY143" fmla="*/ 3246687 h 4448166"/>
                <a:gd name="connsiteX144" fmla="*/ 1658899 w 3774778"/>
                <a:gd name="connsiteY144" fmla="*/ 3214789 h 4448166"/>
                <a:gd name="connsiteX145" fmla="*/ 1605736 w 3774778"/>
                <a:gd name="connsiteY145" fmla="*/ 3172259 h 4448166"/>
                <a:gd name="connsiteX146" fmla="*/ 1563206 w 3774778"/>
                <a:gd name="connsiteY146" fmla="*/ 3108464 h 4448166"/>
                <a:gd name="connsiteX147" fmla="*/ 1531308 w 3774778"/>
                <a:gd name="connsiteY147" fmla="*/ 3055301 h 4448166"/>
                <a:gd name="connsiteX148" fmla="*/ 1478146 w 3774778"/>
                <a:gd name="connsiteY148" fmla="*/ 3002138 h 4448166"/>
                <a:gd name="connsiteX149" fmla="*/ 1456880 w 3774778"/>
                <a:gd name="connsiteY149" fmla="*/ 2970240 h 4448166"/>
                <a:gd name="connsiteX150" fmla="*/ 1424983 w 3774778"/>
                <a:gd name="connsiteY150" fmla="*/ 2938343 h 4448166"/>
                <a:gd name="connsiteX151" fmla="*/ 1382453 w 3774778"/>
                <a:gd name="connsiteY151" fmla="*/ 2917078 h 4448166"/>
                <a:gd name="connsiteX152" fmla="*/ 1318657 w 3774778"/>
                <a:gd name="connsiteY152" fmla="*/ 2863915 h 4448166"/>
                <a:gd name="connsiteX153" fmla="*/ 1254862 w 3774778"/>
                <a:gd name="connsiteY153" fmla="*/ 2736324 h 4448166"/>
                <a:gd name="connsiteX154" fmla="*/ 1254862 w 3774778"/>
                <a:gd name="connsiteY154" fmla="*/ 2736324 h 4448166"/>
                <a:gd name="connsiteX155" fmla="*/ 1212332 w 3774778"/>
                <a:gd name="connsiteY155" fmla="*/ 2672529 h 4448166"/>
                <a:gd name="connsiteX156" fmla="*/ 1169801 w 3774778"/>
                <a:gd name="connsiteY156" fmla="*/ 2587468 h 4448166"/>
                <a:gd name="connsiteX157" fmla="*/ 1148536 w 3774778"/>
                <a:gd name="connsiteY157" fmla="*/ 2555571 h 4448166"/>
                <a:gd name="connsiteX158" fmla="*/ 1042211 w 3774778"/>
                <a:gd name="connsiteY158" fmla="*/ 2513040 h 4448166"/>
                <a:gd name="connsiteX159" fmla="*/ 978415 w 3774778"/>
                <a:gd name="connsiteY159" fmla="*/ 2491775 h 4448166"/>
                <a:gd name="connsiteX160" fmla="*/ 903987 w 3774778"/>
                <a:gd name="connsiteY160" fmla="*/ 2459878 h 4448166"/>
                <a:gd name="connsiteX161" fmla="*/ 850825 w 3774778"/>
                <a:gd name="connsiteY161" fmla="*/ 2417347 h 4448166"/>
                <a:gd name="connsiteX162" fmla="*/ 776397 w 3774778"/>
                <a:gd name="connsiteY162" fmla="*/ 2364185 h 4448166"/>
                <a:gd name="connsiteX163" fmla="*/ 755132 w 3774778"/>
                <a:gd name="connsiteY163" fmla="*/ 2342919 h 4448166"/>
                <a:gd name="connsiteX164" fmla="*/ 723234 w 3774778"/>
                <a:gd name="connsiteY164" fmla="*/ 2321654 h 4448166"/>
                <a:gd name="connsiteX165" fmla="*/ 648806 w 3774778"/>
                <a:gd name="connsiteY165" fmla="*/ 2247226 h 4448166"/>
                <a:gd name="connsiteX166" fmla="*/ 627541 w 3774778"/>
                <a:gd name="connsiteY166" fmla="*/ 2215329 h 4448166"/>
                <a:gd name="connsiteX167" fmla="*/ 595643 w 3774778"/>
                <a:gd name="connsiteY167" fmla="*/ 2183431 h 4448166"/>
                <a:gd name="connsiteX168" fmla="*/ 574378 w 3774778"/>
                <a:gd name="connsiteY168" fmla="*/ 2119636 h 4448166"/>
                <a:gd name="connsiteX169" fmla="*/ 563746 w 3774778"/>
                <a:gd name="connsiteY169" fmla="*/ 2087738 h 4448166"/>
                <a:gd name="connsiteX170" fmla="*/ 531848 w 3774778"/>
                <a:gd name="connsiteY170" fmla="*/ 2055840 h 4448166"/>
                <a:gd name="connsiteX171" fmla="*/ 521215 w 3774778"/>
                <a:gd name="connsiteY171" fmla="*/ 2023943 h 4448166"/>
                <a:gd name="connsiteX172" fmla="*/ 457420 w 3774778"/>
                <a:gd name="connsiteY172" fmla="*/ 1992045 h 4448166"/>
                <a:gd name="connsiteX173" fmla="*/ 425522 w 3774778"/>
                <a:gd name="connsiteY173" fmla="*/ 1960147 h 4448166"/>
                <a:gd name="connsiteX174" fmla="*/ 382992 w 3774778"/>
                <a:gd name="connsiteY174" fmla="*/ 1949515 h 4448166"/>
                <a:gd name="connsiteX175" fmla="*/ 351094 w 3774778"/>
                <a:gd name="connsiteY175" fmla="*/ 1928250 h 4448166"/>
                <a:gd name="connsiteX176" fmla="*/ 319197 w 3774778"/>
                <a:gd name="connsiteY176" fmla="*/ 1864454 h 4448166"/>
                <a:gd name="connsiteX177" fmla="*/ 287299 w 3774778"/>
                <a:gd name="connsiteY177" fmla="*/ 1832557 h 4448166"/>
                <a:gd name="connsiteX178" fmla="*/ 266034 w 3774778"/>
                <a:gd name="connsiteY178" fmla="*/ 1800659 h 4448166"/>
                <a:gd name="connsiteX179" fmla="*/ 255401 w 3774778"/>
                <a:gd name="connsiteY179" fmla="*/ 1768761 h 4448166"/>
                <a:gd name="connsiteX180" fmla="*/ 223504 w 3774778"/>
                <a:gd name="connsiteY180" fmla="*/ 1747496 h 4448166"/>
                <a:gd name="connsiteX181" fmla="*/ 170341 w 3774778"/>
                <a:gd name="connsiteY181" fmla="*/ 1683701 h 4448166"/>
                <a:gd name="connsiteX182" fmla="*/ 138443 w 3774778"/>
                <a:gd name="connsiteY182" fmla="*/ 1662436 h 4448166"/>
                <a:gd name="connsiteX183" fmla="*/ 127811 w 3774778"/>
                <a:gd name="connsiteY183" fmla="*/ 1630538 h 4448166"/>
                <a:gd name="connsiteX184" fmla="*/ 95913 w 3774778"/>
                <a:gd name="connsiteY184" fmla="*/ 1609273 h 4448166"/>
                <a:gd name="connsiteX185" fmla="*/ 53383 w 3774778"/>
                <a:gd name="connsiteY185" fmla="*/ 1524212 h 4448166"/>
                <a:gd name="connsiteX186" fmla="*/ 42750 w 3774778"/>
                <a:gd name="connsiteY186" fmla="*/ 1492315 h 4448166"/>
                <a:gd name="connsiteX187" fmla="*/ 64015 w 3774778"/>
                <a:gd name="connsiteY187" fmla="*/ 1194603 h 444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774778" h="4448166">
                  <a:moveTo>
                    <a:pt x="32118" y="1513580"/>
                  </a:moveTo>
                  <a:cubicBezTo>
                    <a:pt x="0" y="1417226"/>
                    <a:pt x="9386" y="1475087"/>
                    <a:pt x="21485" y="1354092"/>
                  </a:cubicBezTo>
                  <a:cubicBezTo>
                    <a:pt x="25380" y="1315139"/>
                    <a:pt x="13558" y="1271601"/>
                    <a:pt x="32118" y="1237133"/>
                  </a:cubicBezTo>
                  <a:cubicBezTo>
                    <a:pt x="42745" y="1217397"/>
                    <a:pt x="74648" y="1222956"/>
                    <a:pt x="95913" y="1215868"/>
                  </a:cubicBezTo>
                  <a:lnTo>
                    <a:pt x="127811" y="1205236"/>
                  </a:lnTo>
                  <a:cubicBezTo>
                    <a:pt x="176390" y="1172850"/>
                    <a:pt x="150672" y="1193007"/>
                    <a:pt x="202239" y="1141440"/>
                  </a:cubicBezTo>
                  <a:cubicBezTo>
                    <a:pt x="212871" y="1130808"/>
                    <a:pt x="221625" y="1117884"/>
                    <a:pt x="234136" y="1109543"/>
                  </a:cubicBezTo>
                  <a:cubicBezTo>
                    <a:pt x="327958" y="1046996"/>
                    <a:pt x="178006" y="1142922"/>
                    <a:pt x="329829" y="1067012"/>
                  </a:cubicBezTo>
                  <a:cubicBezTo>
                    <a:pt x="392407" y="1035724"/>
                    <a:pt x="357326" y="1050758"/>
                    <a:pt x="436155" y="1024482"/>
                  </a:cubicBezTo>
                  <a:lnTo>
                    <a:pt x="468053" y="1013850"/>
                  </a:lnTo>
                  <a:cubicBezTo>
                    <a:pt x="493591" y="996824"/>
                    <a:pt x="501584" y="987455"/>
                    <a:pt x="531848" y="981952"/>
                  </a:cubicBezTo>
                  <a:cubicBezTo>
                    <a:pt x="638617" y="962539"/>
                    <a:pt x="502125" y="893817"/>
                    <a:pt x="576064" y="872692"/>
                  </a:cubicBezTo>
                  <a:cubicBezTo>
                    <a:pt x="586840" y="869613"/>
                    <a:pt x="681312" y="955066"/>
                    <a:pt x="691336" y="950054"/>
                  </a:cubicBezTo>
                  <a:cubicBezTo>
                    <a:pt x="702766" y="944339"/>
                    <a:pt x="636395" y="805874"/>
                    <a:pt x="648072" y="800684"/>
                  </a:cubicBezTo>
                  <a:cubicBezTo>
                    <a:pt x="668555" y="791580"/>
                    <a:pt x="701429" y="813118"/>
                    <a:pt x="720080" y="800684"/>
                  </a:cubicBezTo>
                  <a:cubicBezTo>
                    <a:pt x="730713" y="793596"/>
                    <a:pt x="809110" y="894440"/>
                    <a:pt x="818927" y="886259"/>
                  </a:cubicBezTo>
                  <a:cubicBezTo>
                    <a:pt x="900800" y="818032"/>
                    <a:pt x="803523" y="885896"/>
                    <a:pt x="882722" y="833096"/>
                  </a:cubicBezTo>
                  <a:cubicBezTo>
                    <a:pt x="901187" y="777704"/>
                    <a:pt x="881260" y="821633"/>
                    <a:pt x="914620" y="779933"/>
                  </a:cubicBezTo>
                  <a:cubicBezTo>
                    <a:pt x="955123" y="729304"/>
                    <a:pt x="913103" y="763224"/>
                    <a:pt x="967783" y="726771"/>
                  </a:cubicBezTo>
                  <a:cubicBezTo>
                    <a:pt x="974787" y="705758"/>
                    <a:pt x="980942" y="677965"/>
                    <a:pt x="999680" y="662975"/>
                  </a:cubicBezTo>
                  <a:cubicBezTo>
                    <a:pt x="1008432" y="655974"/>
                    <a:pt x="1020945" y="655887"/>
                    <a:pt x="1031578" y="652343"/>
                  </a:cubicBezTo>
                  <a:cubicBezTo>
                    <a:pt x="1058306" y="572163"/>
                    <a:pt x="1022251" y="670998"/>
                    <a:pt x="1063476" y="588547"/>
                  </a:cubicBezTo>
                  <a:cubicBezTo>
                    <a:pt x="1068488" y="578523"/>
                    <a:pt x="1071029" y="567426"/>
                    <a:pt x="1074108" y="556650"/>
                  </a:cubicBezTo>
                  <a:cubicBezTo>
                    <a:pt x="1084505" y="520262"/>
                    <a:pt x="1088169" y="478795"/>
                    <a:pt x="1116639" y="450324"/>
                  </a:cubicBezTo>
                  <a:cubicBezTo>
                    <a:pt x="1125675" y="441288"/>
                    <a:pt x="1137904" y="436147"/>
                    <a:pt x="1148536" y="429059"/>
                  </a:cubicBezTo>
                  <a:cubicBezTo>
                    <a:pt x="1213980" y="330892"/>
                    <a:pt x="1130470" y="451640"/>
                    <a:pt x="1191067" y="375896"/>
                  </a:cubicBezTo>
                  <a:cubicBezTo>
                    <a:pt x="1199050" y="365918"/>
                    <a:pt x="1215100" y="305664"/>
                    <a:pt x="1224136" y="296628"/>
                  </a:cubicBezTo>
                  <a:cubicBezTo>
                    <a:pt x="1233172" y="287592"/>
                    <a:pt x="1233597" y="329822"/>
                    <a:pt x="1244229" y="322733"/>
                  </a:cubicBezTo>
                  <a:cubicBezTo>
                    <a:pt x="1251317" y="312101"/>
                    <a:pt x="1257511" y="300814"/>
                    <a:pt x="1265494" y="290836"/>
                  </a:cubicBezTo>
                  <a:cubicBezTo>
                    <a:pt x="1271756" y="283008"/>
                    <a:pt x="1219653" y="233586"/>
                    <a:pt x="1224136" y="224620"/>
                  </a:cubicBezTo>
                  <a:cubicBezTo>
                    <a:pt x="1242123" y="188647"/>
                    <a:pt x="1310879" y="191502"/>
                    <a:pt x="1318657" y="152612"/>
                  </a:cubicBezTo>
                  <a:cubicBezTo>
                    <a:pt x="1325745" y="159701"/>
                    <a:pt x="1362994" y="0"/>
                    <a:pt x="1368152" y="8596"/>
                  </a:cubicBezTo>
                  <a:cubicBezTo>
                    <a:pt x="1374530" y="11666"/>
                    <a:pt x="1371085" y="191757"/>
                    <a:pt x="1368152" y="224620"/>
                  </a:cubicBezTo>
                  <a:cubicBezTo>
                    <a:pt x="1365219" y="257483"/>
                    <a:pt x="1349844" y="150366"/>
                    <a:pt x="1350555" y="205775"/>
                  </a:cubicBezTo>
                  <a:cubicBezTo>
                    <a:pt x="1356948" y="304870"/>
                    <a:pt x="1352459" y="404571"/>
                    <a:pt x="1361187" y="503487"/>
                  </a:cubicBezTo>
                  <a:cubicBezTo>
                    <a:pt x="1363225" y="526579"/>
                    <a:pt x="1383285" y="578747"/>
                    <a:pt x="1403718" y="599180"/>
                  </a:cubicBezTo>
                  <a:cubicBezTo>
                    <a:pt x="1412754" y="608216"/>
                    <a:pt x="1424983" y="613357"/>
                    <a:pt x="1435615" y="620445"/>
                  </a:cubicBezTo>
                  <a:cubicBezTo>
                    <a:pt x="1442703" y="631078"/>
                    <a:pt x="1446901" y="644360"/>
                    <a:pt x="1456880" y="652343"/>
                  </a:cubicBezTo>
                  <a:cubicBezTo>
                    <a:pt x="1465632" y="659344"/>
                    <a:pt x="1480853" y="655050"/>
                    <a:pt x="1488778" y="662975"/>
                  </a:cubicBezTo>
                  <a:cubicBezTo>
                    <a:pt x="1506850" y="681047"/>
                    <a:pt x="1513236" y="708699"/>
                    <a:pt x="1531308" y="726771"/>
                  </a:cubicBezTo>
                  <a:cubicBezTo>
                    <a:pt x="1538397" y="733859"/>
                    <a:pt x="1546312" y="740208"/>
                    <a:pt x="1552574" y="748036"/>
                  </a:cubicBezTo>
                  <a:cubicBezTo>
                    <a:pt x="1560557" y="758014"/>
                    <a:pt x="1563003" y="773160"/>
                    <a:pt x="1573839" y="779933"/>
                  </a:cubicBezTo>
                  <a:cubicBezTo>
                    <a:pt x="1592847" y="791813"/>
                    <a:pt x="1637634" y="801199"/>
                    <a:pt x="1637634" y="801199"/>
                  </a:cubicBezTo>
                  <a:cubicBezTo>
                    <a:pt x="1676620" y="797655"/>
                    <a:pt x="1716041" y="797369"/>
                    <a:pt x="1754592" y="790566"/>
                  </a:cubicBezTo>
                  <a:cubicBezTo>
                    <a:pt x="1776666" y="786671"/>
                    <a:pt x="1796064" y="771330"/>
                    <a:pt x="1818387" y="769301"/>
                  </a:cubicBezTo>
                  <a:lnTo>
                    <a:pt x="1935346" y="758668"/>
                  </a:lnTo>
                  <a:cubicBezTo>
                    <a:pt x="1961289" y="750021"/>
                    <a:pt x="1978530" y="747382"/>
                    <a:pt x="1999141" y="726771"/>
                  </a:cubicBezTo>
                  <a:cubicBezTo>
                    <a:pt x="2047236" y="678676"/>
                    <a:pt x="1990204" y="704941"/>
                    <a:pt x="2052304" y="684240"/>
                  </a:cubicBezTo>
                  <a:cubicBezTo>
                    <a:pt x="2107268" y="601794"/>
                    <a:pt x="2070588" y="628527"/>
                    <a:pt x="2158629" y="599180"/>
                  </a:cubicBezTo>
                  <a:cubicBezTo>
                    <a:pt x="2169262" y="595636"/>
                    <a:pt x="2179654" y="591265"/>
                    <a:pt x="2190527" y="588547"/>
                  </a:cubicBezTo>
                  <a:lnTo>
                    <a:pt x="2275587" y="567282"/>
                  </a:lnTo>
                  <a:cubicBezTo>
                    <a:pt x="2286948" y="555922"/>
                    <a:pt x="2312657" y="527434"/>
                    <a:pt x="2328750" y="524752"/>
                  </a:cubicBezTo>
                  <a:cubicBezTo>
                    <a:pt x="2339805" y="522910"/>
                    <a:pt x="2392470" y="444987"/>
                    <a:pt x="2403103" y="448531"/>
                  </a:cubicBezTo>
                  <a:cubicBezTo>
                    <a:pt x="2436803" y="499080"/>
                    <a:pt x="2377871" y="555157"/>
                    <a:pt x="2403178" y="631078"/>
                  </a:cubicBezTo>
                  <a:lnTo>
                    <a:pt x="2413811" y="662975"/>
                  </a:lnTo>
                  <a:cubicBezTo>
                    <a:pt x="2417355" y="673608"/>
                    <a:pt x="2418226" y="685548"/>
                    <a:pt x="2424443" y="694873"/>
                  </a:cubicBezTo>
                  <a:cubicBezTo>
                    <a:pt x="2431531" y="705506"/>
                    <a:pt x="2440518" y="715094"/>
                    <a:pt x="2445708" y="726771"/>
                  </a:cubicBezTo>
                  <a:cubicBezTo>
                    <a:pt x="2454812" y="747254"/>
                    <a:pt x="2459886" y="769301"/>
                    <a:pt x="2466974" y="790566"/>
                  </a:cubicBezTo>
                  <a:cubicBezTo>
                    <a:pt x="2470518" y="801199"/>
                    <a:pt x="2471389" y="813139"/>
                    <a:pt x="2477606" y="822464"/>
                  </a:cubicBezTo>
                  <a:lnTo>
                    <a:pt x="2541401" y="918157"/>
                  </a:lnTo>
                  <a:lnTo>
                    <a:pt x="2562667" y="950054"/>
                  </a:lnTo>
                  <a:cubicBezTo>
                    <a:pt x="2581381" y="1006198"/>
                    <a:pt x="2567082" y="972626"/>
                    <a:pt x="2615829" y="1045747"/>
                  </a:cubicBezTo>
                  <a:cubicBezTo>
                    <a:pt x="2622917" y="1056380"/>
                    <a:pt x="2628058" y="1068609"/>
                    <a:pt x="2637094" y="1077645"/>
                  </a:cubicBezTo>
                  <a:cubicBezTo>
                    <a:pt x="2644183" y="1084733"/>
                    <a:pt x="2652345" y="1090890"/>
                    <a:pt x="2658360" y="1098910"/>
                  </a:cubicBezTo>
                  <a:cubicBezTo>
                    <a:pt x="2673695" y="1119356"/>
                    <a:pt x="2700890" y="1162706"/>
                    <a:pt x="2700890" y="1162706"/>
                  </a:cubicBezTo>
                  <a:lnTo>
                    <a:pt x="2732787" y="1258399"/>
                  </a:lnTo>
                  <a:lnTo>
                    <a:pt x="2743420" y="1290296"/>
                  </a:lnTo>
                  <a:lnTo>
                    <a:pt x="2754053" y="1322194"/>
                  </a:lnTo>
                  <a:cubicBezTo>
                    <a:pt x="2757597" y="1424975"/>
                    <a:pt x="2755902" y="1528071"/>
                    <a:pt x="2764685" y="1630538"/>
                  </a:cubicBezTo>
                  <a:cubicBezTo>
                    <a:pt x="2766599" y="1652871"/>
                    <a:pt x="2773516" y="1675682"/>
                    <a:pt x="2785950" y="1694333"/>
                  </a:cubicBezTo>
                  <a:lnTo>
                    <a:pt x="2807215" y="1726231"/>
                  </a:lnTo>
                  <a:cubicBezTo>
                    <a:pt x="2809200" y="1734170"/>
                    <a:pt x="2821945" y="1789767"/>
                    <a:pt x="2828480" y="1800659"/>
                  </a:cubicBezTo>
                  <a:cubicBezTo>
                    <a:pt x="2833638" y="1809255"/>
                    <a:pt x="2843484" y="1814096"/>
                    <a:pt x="2849746" y="1821924"/>
                  </a:cubicBezTo>
                  <a:cubicBezTo>
                    <a:pt x="2857729" y="1831903"/>
                    <a:pt x="2863923" y="1843189"/>
                    <a:pt x="2871011" y="1853822"/>
                  </a:cubicBezTo>
                  <a:cubicBezTo>
                    <a:pt x="2895069" y="1925997"/>
                    <a:pt x="2860132" y="1842943"/>
                    <a:pt x="2945439" y="1928250"/>
                  </a:cubicBezTo>
                  <a:cubicBezTo>
                    <a:pt x="2956071" y="1938882"/>
                    <a:pt x="2964825" y="1951806"/>
                    <a:pt x="2977336" y="1960147"/>
                  </a:cubicBezTo>
                  <a:cubicBezTo>
                    <a:pt x="3051230" y="2009410"/>
                    <a:pt x="2965848" y="1925126"/>
                    <a:pt x="3041132" y="1992045"/>
                  </a:cubicBezTo>
                  <a:cubicBezTo>
                    <a:pt x="3063609" y="2012025"/>
                    <a:pt x="3083662" y="2034575"/>
                    <a:pt x="3104927" y="2055840"/>
                  </a:cubicBezTo>
                  <a:cubicBezTo>
                    <a:pt x="3112015" y="2062929"/>
                    <a:pt x="3117851" y="2071545"/>
                    <a:pt x="3126192" y="2077106"/>
                  </a:cubicBezTo>
                  <a:lnTo>
                    <a:pt x="3158090" y="2098371"/>
                  </a:lnTo>
                  <a:cubicBezTo>
                    <a:pt x="3165178" y="2109003"/>
                    <a:pt x="3169738" y="2121853"/>
                    <a:pt x="3179355" y="2130268"/>
                  </a:cubicBezTo>
                  <a:cubicBezTo>
                    <a:pt x="3198589" y="2147098"/>
                    <a:pt x="3221885" y="2158622"/>
                    <a:pt x="3243150" y="2172799"/>
                  </a:cubicBezTo>
                  <a:cubicBezTo>
                    <a:pt x="3253783" y="2179887"/>
                    <a:pt x="3266012" y="2185028"/>
                    <a:pt x="3275048" y="2194064"/>
                  </a:cubicBezTo>
                  <a:cubicBezTo>
                    <a:pt x="3285681" y="2204696"/>
                    <a:pt x="3294710" y="2217221"/>
                    <a:pt x="3306946" y="2225961"/>
                  </a:cubicBezTo>
                  <a:cubicBezTo>
                    <a:pt x="3329939" y="2242384"/>
                    <a:pt x="3355343" y="2249182"/>
                    <a:pt x="3381374" y="2257859"/>
                  </a:cubicBezTo>
                  <a:cubicBezTo>
                    <a:pt x="3384918" y="2268492"/>
                    <a:pt x="3385005" y="2281005"/>
                    <a:pt x="3392006" y="2289757"/>
                  </a:cubicBezTo>
                  <a:cubicBezTo>
                    <a:pt x="3406996" y="2308495"/>
                    <a:pt x="3434788" y="2314650"/>
                    <a:pt x="3455801" y="2321654"/>
                  </a:cubicBezTo>
                  <a:cubicBezTo>
                    <a:pt x="3538245" y="2376617"/>
                    <a:pt x="3495353" y="2356104"/>
                    <a:pt x="3583392" y="2385450"/>
                  </a:cubicBezTo>
                  <a:lnTo>
                    <a:pt x="3615290" y="2396082"/>
                  </a:lnTo>
                  <a:cubicBezTo>
                    <a:pt x="3637289" y="2410748"/>
                    <a:pt x="3680680" y="2433650"/>
                    <a:pt x="3700350" y="2459878"/>
                  </a:cubicBezTo>
                  <a:cubicBezTo>
                    <a:pt x="3715684" y="2480324"/>
                    <a:pt x="3742880" y="2523673"/>
                    <a:pt x="3742880" y="2523673"/>
                  </a:cubicBezTo>
                  <a:lnTo>
                    <a:pt x="3721615" y="2608733"/>
                  </a:lnTo>
                  <a:cubicBezTo>
                    <a:pt x="3718071" y="2622910"/>
                    <a:pt x="3713386" y="2636850"/>
                    <a:pt x="3710983" y="2651264"/>
                  </a:cubicBezTo>
                  <a:cubicBezTo>
                    <a:pt x="3695074" y="2746716"/>
                    <a:pt x="3702731" y="2693632"/>
                    <a:pt x="3689718" y="2810752"/>
                  </a:cubicBezTo>
                  <a:cubicBezTo>
                    <a:pt x="3686174" y="2885180"/>
                    <a:pt x="3684041" y="2959689"/>
                    <a:pt x="3679085" y="3034036"/>
                  </a:cubicBezTo>
                  <a:cubicBezTo>
                    <a:pt x="3676950" y="3066059"/>
                    <a:pt x="3674747" y="3098258"/>
                    <a:pt x="3668453" y="3129729"/>
                  </a:cubicBezTo>
                  <a:cubicBezTo>
                    <a:pt x="3664057" y="3151709"/>
                    <a:pt x="3647187" y="3193524"/>
                    <a:pt x="3647187" y="3193524"/>
                  </a:cubicBezTo>
                  <a:cubicBezTo>
                    <a:pt x="3650731" y="3236054"/>
                    <a:pt x="3650804" y="3279018"/>
                    <a:pt x="3657820" y="3321115"/>
                  </a:cubicBezTo>
                  <a:cubicBezTo>
                    <a:pt x="3661505" y="3343225"/>
                    <a:pt x="3671997" y="3363645"/>
                    <a:pt x="3679085" y="3384910"/>
                  </a:cubicBezTo>
                  <a:cubicBezTo>
                    <a:pt x="3693759" y="3428930"/>
                    <a:pt x="3683502" y="3407484"/>
                    <a:pt x="3710983" y="3448706"/>
                  </a:cubicBezTo>
                  <a:cubicBezTo>
                    <a:pt x="3736289" y="3524624"/>
                    <a:pt x="3719814" y="3493850"/>
                    <a:pt x="3753513" y="3544399"/>
                  </a:cubicBezTo>
                  <a:cubicBezTo>
                    <a:pt x="3757057" y="3576297"/>
                    <a:pt x="3758870" y="3608435"/>
                    <a:pt x="3764146" y="3640092"/>
                  </a:cubicBezTo>
                  <a:cubicBezTo>
                    <a:pt x="3765988" y="3651147"/>
                    <a:pt x="3774778" y="3660782"/>
                    <a:pt x="3774778" y="3671989"/>
                  </a:cubicBezTo>
                  <a:cubicBezTo>
                    <a:pt x="3774778" y="3760665"/>
                    <a:pt x="3768807" y="3849250"/>
                    <a:pt x="3764146" y="3937803"/>
                  </a:cubicBezTo>
                  <a:cubicBezTo>
                    <a:pt x="3752496" y="4159152"/>
                    <a:pt x="3764688" y="4009516"/>
                    <a:pt x="3742880" y="4118557"/>
                  </a:cubicBezTo>
                  <a:cubicBezTo>
                    <a:pt x="3738652" y="4139697"/>
                    <a:pt x="3740540" y="4162452"/>
                    <a:pt x="3732248" y="4182352"/>
                  </a:cubicBezTo>
                  <a:cubicBezTo>
                    <a:pt x="3701679" y="4255719"/>
                    <a:pt x="3701458" y="4232501"/>
                    <a:pt x="3657820" y="4267412"/>
                  </a:cubicBezTo>
                  <a:cubicBezTo>
                    <a:pt x="3649992" y="4273674"/>
                    <a:pt x="3644575" y="4282663"/>
                    <a:pt x="3636555" y="4288678"/>
                  </a:cubicBezTo>
                  <a:cubicBezTo>
                    <a:pt x="3578060" y="4332550"/>
                    <a:pt x="3590592" y="4325264"/>
                    <a:pt x="3540862" y="4341840"/>
                  </a:cubicBezTo>
                  <a:cubicBezTo>
                    <a:pt x="3499328" y="4383376"/>
                    <a:pt x="3542909" y="4346134"/>
                    <a:pt x="3487699" y="4373738"/>
                  </a:cubicBezTo>
                  <a:cubicBezTo>
                    <a:pt x="3476269" y="4379453"/>
                    <a:pt x="3467231" y="4389288"/>
                    <a:pt x="3455801" y="4395003"/>
                  </a:cubicBezTo>
                  <a:cubicBezTo>
                    <a:pt x="3445777" y="4400015"/>
                    <a:pt x="3433928" y="4400624"/>
                    <a:pt x="3423904" y="4405636"/>
                  </a:cubicBezTo>
                  <a:cubicBezTo>
                    <a:pt x="3412474" y="4411351"/>
                    <a:pt x="3403436" y="4421186"/>
                    <a:pt x="3392006" y="4426901"/>
                  </a:cubicBezTo>
                  <a:cubicBezTo>
                    <a:pt x="3365834" y="4439987"/>
                    <a:pt x="3320810" y="4444083"/>
                    <a:pt x="3296313" y="4448166"/>
                  </a:cubicBezTo>
                  <a:cubicBezTo>
                    <a:pt x="3240985" y="4445760"/>
                    <a:pt x="2974855" y="4436076"/>
                    <a:pt x="2892276" y="4426901"/>
                  </a:cubicBezTo>
                  <a:cubicBezTo>
                    <a:pt x="2881137" y="4425663"/>
                    <a:pt x="2871319" y="4418699"/>
                    <a:pt x="2860378" y="4416268"/>
                  </a:cubicBezTo>
                  <a:cubicBezTo>
                    <a:pt x="2786457" y="4399841"/>
                    <a:pt x="2814591" y="4413165"/>
                    <a:pt x="2754053" y="4395003"/>
                  </a:cubicBezTo>
                  <a:cubicBezTo>
                    <a:pt x="2732583" y="4388562"/>
                    <a:pt x="2712003" y="4379174"/>
                    <a:pt x="2690257" y="4373738"/>
                  </a:cubicBezTo>
                  <a:cubicBezTo>
                    <a:pt x="2625973" y="4357668"/>
                    <a:pt x="2661601" y="4367730"/>
                    <a:pt x="2583932" y="4341840"/>
                  </a:cubicBezTo>
                  <a:lnTo>
                    <a:pt x="2520136" y="4320575"/>
                  </a:lnTo>
                  <a:lnTo>
                    <a:pt x="2488239" y="4309943"/>
                  </a:lnTo>
                  <a:cubicBezTo>
                    <a:pt x="2482333" y="4306006"/>
                    <a:pt x="2438443" y="4279759"/>
                    <a:pt x="2435076" y="4267412"/>
                  </a:cubicBezTo>
                  <a:cubicBezTo>
                    <a:pt x="2420929" y="4215539"/>
                    <a:pt x="2424679" y="4236099"/>
                    <a:pt x="2403103" y="4192947"/>
                  </a:cubicBezTo>
                  <a:cubicBezTo>
                    <a:pt x="2216941" y="4074173"/>
                    <a:pt x="2275572" y="4134127"/>
                    <a:pt x="2259087" y="4120939"/>
                  </a:cubicBezTo>
                  <a:lnTo>
                    <a:pt x="2259087" y="4120939"/>
                  </a:lnTo>
                  <a:lnTo>
                    <a:pt x="2259087" y="4120939"/>
                  </a:lnTo>
                  <a:lnTo>
                    <a:pt x="2403103" y="4264955"/>
                  </a:lnTo>
                  <a:cubicBezTo>
                    <a:pt x="2386273" y="4245721"/>
                    <a:pt x="2257867" y="3969701"/>
                    <a:pt x="2243690" y="3948436"/>
                  </a:cubicBezTo>
                  <a:lnTo>
                    <a:pt x="2222425" y="3916538"/>
                  </a:lnTo>
                  <a:cubicBezTo>
                    <a:pt x="2213866" y="3882302"/>
                    <a:pt x="2205429" y="3828296"/>
                    <a:pt x="2169262" y="3810212"/>
                  </a:cubicBezTo>
                  <a:lnTo>
                    <a:pt x="2126732" y="3788947"/>
                  </a:lnTo>
                  <a:cubicBezTo>
                    <a:pt x="2119644" y="3778315"/>
                    <a:pt x="2113783" y="3766752"/>
                    <a:pt x="2105467" y="3757050"/>
                  </a:cubicBezTo>
                  <a:cubicBezTo>
                    <a:pt x="2092419" y="3741827"/>
                    <a:pt x="2062936" y="3714519"/>
                    <a:pt x="2062936" y="3714519"/>
                  </a:cubicBezTo>
                  <a:cubicBezTo>
                    <a:pt x="2059392" y="3703887"/>
                    <a:pt x="2059305" y="3691373"/>
                    <a:pt x="2052304" y="3682622"/>
                  </a:cubicBezTo>
                  <a:cubicBezTo>
                    <a:pt x="2044321" y="3672643"/>
                    <a:pt x="2030223" y="3669538"/>
                    <a:pt x="2020406" y="3661357"/>
                  </a:cubicBezTo>
                  <a:cubicBezTo>
                    <a:pt x="1955747" y="3607474"/>
                    <a:pt x="2024677" y="3647543"/>
                    <a:pt x="1945978" y="3608194"/>
                  </a:cubicBezTo>
                  <a:cubicBezTo>
                    <a:pt x="1931801" y="3586929"/>
                    <a:pt x="1911530" y="3568645"/>
                    <a:pt x="1903448" y="3544399"/>
                  </a:cubicBezTo>
                  <a:cubicBezTo>
                    <a:pt x="1899904" y="3533766"/>
                    <a:pt x="1899032" y="3521827"/>
                    <a:pt x="1892815" y="3512501"/>
                  </a:cubicBezTo>
                  <a:cubicBezTo>
                    <a:pt x="1884474" y="3499990"/>
                    <a:pt x="1870544" y="3492155"/>
                    <a:pt x="1860918" y="3480603"/>
                  </a:cubicBezTo>
                  <a:cubicBezTo>
                    <a:pt x="1852737" y="3470786"/>
                    <a:pt x="1847636" y="3458684"/>
                    <a:pt x="1839653" y="3448706"/>
                  </a:cubicBezTo>
                  <a:cubicBezTo>
                    <a:pt x="1822337" y="3427062"/>
                    <a:pt x="1810175" y="3421965"/>
                    <a:pt x="1786490" y="3406175"/>
                  </a:cubicBezTo>
                  <a:cubicBezTo>
                    <a:pt x="1779402" y="3384910"/>
                    <a:pt x="1777659" y="3361031"/>
                    <a:pt x="1765225" y="3342380"/>
                  </a:cubicBezTo>
                  <a:cubicBezTo>
                    <a:pt x="1712646" y="3263511"/>
                    <a:pt x="1773199" y="3349822"/>
                    <a:pt x="1722694" y="3289217"/>
                  </a:cubicBezTo>
                  <a:cubicBezTo>
                    <a:pt x="1711349" y="3275604"/>
                    <a:pt x="1702329" y="3260142"/>
                    <a:pt x="1690797" y="3246687"/>
                  </a:cubicBezTo>
                  <a:cubicBezTo>
                    <a:pt x="1681011" y="3235270"/>
                    <a:pt x="1668525" y="3226341"/>
                    <a:pt x="1658899" y="3214789"/>
                  </a:cubicBezTo>
                  <a:cubicBezTo>
                    <a:pt x="1621904" y="3170395"/>
                    <a:pt x="1658100" y="3189714"/>
                    <a:pt x="1605736" y="3172259"/>
                  </a:cubicBezTo>
                  <a:cubicBezTo>
                    <a:pt x="1580456" y="3096413"/>
                    <a:pt x="1616303" y="3188109"/>
                    <a:pt x="1563206" y="3108464"/>
                  </a:cubicBezTo>
                  <a:cubicBezTo>
                    <a:pt x="1507997" y="3025651"/>
                    <a:pt x="1597535" y="3121525"/>
                    <a:pt x="1531308" y="3055301"/>
                  </a:cubicBezTo>
                  <a:cubicBezTo>
                    <a:pt x="1479219" y="2951123"/>
                    <a:pt x="1543331" y="3054287"/>
                    <a:pt x="1478146" y="3002138"/>
                  </a:cubicBezTo>
                  <a:cubicBezTo>
                    <a:pt x="1468167" y="2994155"/>
                    <a:pt x="1465061" y="2980057"/>
                    <a:pt x="1456880" y="2970240"/>
                  </a:cubicBezTo>
                  <a:cubicBezTo>
                    <a:pt x="1447254" y="2958689"/>
                    <a:pt x="1437219" y="2947083"/>
                    <a:pt x="1424983" y="2938343"/>
                  </a:cubicBezTo>
                  <a:cubicBezTo>
                    <a:pt x="1412085" y="2929130"/>
                    <a:pt x="1396215" y="2924942"/>
                    <a:pt x="1382453" y="2917078"/>
                  </a:cubicBezTo>
                  <a:cubicBezTo>
                    <a:pt x="1357883" y="2903038"/>
                    <a:pt x="1336247" y="2886531"/>
                    <a:pt x="1318657" y="2863915"/>
                  </a:cubicBezTo>
                  <a:cubicBezTo>
                    <a:pt x="1270565" y="2802082"/>
                    <a:pt x="1278183" y="2806286"/>
                    <a:pt x="1254862" y="2736324"/>
                  </a:cubicBezTo>
                  <a:lnTo>
                    <a:pt x="1254862" y="2736324"/>
                  </a:lnTo>
                  <a:cubicBezTo>
                    <a:pt x="1240685" y="2715059"/>
                    <a:pt x="1220414" y="2696775"/>
                    <a:pt x="1212332" y="2672529"/>
                  </a:cubicBezTo>
                  <a:cubicBezTo>
                    <a:pt x="1176041" y="2563654"/>
                    <a:pt x="1212220" y="2640490"/>
                    <a:pt x="1169801" y="2587468"/>
                  </a:cubicBezTo>
                  <a:cubicBezTo>
                    <a:pt x="1161818" y="2577490"/>
                    <a:pt x="1158353" y="2563752"/>
                    <a:pt x="1148536" y="2555571"/>
                  </a:cubicBezTo>
                  <a:cubicBezTo>
                    <a:pt x="1127678" y="2538189"/>
                    <a:pt x="1062040" y="2519650"/>
                    <a:pt x="1042211" y="2513040"/>
                  </a:cubicBezTo>
                  <a:cubicBezTo>
                    <a:pt x="1042206" y="2513038"/>
                    <a:pt x="978419" y="2491778"/>
                    <a:pt x="978415" y="2491775"/>
                  </a:cubicBezTo>
                  <a:cubicBezTo>
                    <a:pt x="934359" y="2462404"/>
                    <a:pt x="958915" y="2473609"/>
                    <a:pt x="903987" y="2459878"/>
                  </a:cubicBezTo>
                  <a:cubicBezTo>
                    <a:pt x="842134" y="2398022"/>
                    <a:pt x="931283" y="2484395"/>
                    <a:pt x="850825" y="2417347"/>
                  </a:cubicBezTo>
                  <a:cubicBezTo>
                    <a:pt x="786169" y="2363467"/>
                    <a:pt x="855092" y="2403533"/>
                    <a:pt x="776397" y="2364185"/>
                  </a:cubicBezTo>
                  <a:cubicBezTo>
                    <a:pt x="769309" y="2357096"/>
                    <a:pt x="762960" y="2349181"/>
                    <a:pt x="755132" y="2342919"/>
                  </a:cubicBezTo>
                  <a:cubicBezTo>
                    <a:pt x="745153" y="2334936"/>
                    <a:pt x="731649" y="2331271"/>
                    <a:pt x="723234" y="2321654"/>
                  </a:cubicBezTo>
                  <a:cubicBezTo>
                    <a:pt x="652980" y="2241364"/>
                    <a:pt x="714381" y="2269085"/>
                    <a:pt x="648806" y="2247226"/>
                  </a:cubicBezTo>
                  <a:cubicBezTo>
                    <a:pt x="641718" y="2236594"/>
                    <a:pt x="635722" y="2225146"/>
                    <a:pt x="627541" y="2215329"/>
                  </a:cubicBezTo>
                  <a:cubicBezTo>
                    <a:pt x="617915" y="2203777"/>
                    <a:pt x="602946" y="2196576"/>
                    <a:pt x="595643" y="2183431"/>
                  </a:cubicBezTo>
                  <a:cubicBezTo>
                    <a:pt x="584757" y="2163837"/>
                    <a:pt x="581466" y="2140901"/>
                    <a:pt x="574378" y="2119636"/>
                  </a:cubicBezTo>
                  <a:cubicBezTo>
                    <a:pt x="570834" y="2109003"/>
                    <a:pt x="571671" y="2095663"/>
                    <a:pt x="563746" y="2087738"/>
                  </a:cubicBezTo>
                  <a:lnTo>
                    <a:pt x="531848" y="2055840"/>
                  </a:lnTo>
                  <a:cubicBezTo>
                    <a:pt x="528304" y="2045208"/>
                    <a:pt x="528216" y="2032695"/>
                    <a:pt x="521215" y="2023943"/>
                  </a:cubicBezTo>
                  <a:cubicBezTo>
                    <a:pt x="506225" y="2005205"/>
                    <a:pt x="478433" y="1999050"/>
                    <a:pt x="457420" y="1992045"/>
                  </a:cubicBezTo>
                  <a:cubicBezTo>
                    <a:pt x="446787" y="1981412"/>
                    <a:pt x="438578" y="1967607"/>
                    <a:pt x="425522" y="1960147"/>
                  </a:cubicBezTo>
                  <a:cubicBezTo>
                    <a:pt x="412834" y="1952897"/>
                    <a:pt x="396423" y="1955271"/>
                    <a:pt x="382992" y="1949515"/>
                  </a:cubicBezTo>
                  <a:cubicBezTo>
                    <a:pt x="371246" y="1944481"/>
                    <a:pt x="361727" y="1935338"/>
                    <a:pt x="351094" y="1928250"/>
                  </a:cubicBezTo>
                  <a:cubicBezTo>
                    <a:pt x="340438" y="1896281"/>
                    <a:pt x="342099" y="1891936"/>
                    <a:pt x="319197" y="1864454"/>
                  </a:cubicBezTo>
                  <a:cubicBezTo>
                    <a:pt x="309571" y="1852903"/>
                    <a:pt x="296925" y="1844108"/>
                    <a:pt x="287299" y="1832557"/>
                  </a:cubicBezTo>
                  <a:cubicBezTo>
                    <a:pt x="279118" y="1822740"/>
                    <a:pt x="271749" y="1812089"/>
                    <a:pt x="266034" y="1800659"/>
                  </a:cubicBezTo>
                  <a:cubicBezTo>
                    <a:pt x="261022" y="1790634"/>
                    <a:pt x="262402" y="1777513"/>
                    <a:pt x="255401" y="1768761"/>
                  </a:cubicBezTo>
                  <a:cubicBezTo>
                    <a:pt x="247418" y="1758783"/>
                    <a:pt x="234136" y="1754584"/>
                    <a:pt x="223504" y="1747496"/>
                  </a:cubicBezTo>
                  <a:cubicBezTo>
                    <a:pt x="202595" y="1716133"/>
                    <a:pt x="201041" y="1709284"/>
                    <a:pt x="170341" y="1683701"/>
                  </a:cubicBezTo>
                  <a:cubicBezTo>
                    <a:pt x="160524" y="1675520"/>
                    <a:pt x="149076" y="1669524"/>
                    <a:pt x="138443" y="1662436"/>
                  </a:cubicBezTo>
                  <a:cubicBezTo>
                    <a:pt x="134899" y="1651803"/>
                    <a:pt x="134812" y="1639290"/>
                    <a:pt x="127811" y="1630538"/>
                  </a:cubicBezTo>
                  <a:cubicBezTo>
                    <a:pt x="119828" y="1620559"/>
                    <a:pt x="102686" y="1620109"/>
                    <a:pt x="95913" y="1609273"/>
                  </a:cubicBezTo>
                  <a:cubicBezTo>
                    <a:pt x="14456" y="1478943"/>
                    <a:pt x="115999" y="1586831"/>
                    <a:pt x="53383" y="1524212"/>
                  </a:cubicBezTo>
                  <a:cubicBezTo>
                    <a:pt x="49839" y="1513580"/>
                    <a:pt x="42750" y="1503523"/>
                    <a:pt x="42750" y="1492315"/>
                  </a:cubicBezTo>
                  <a:cubicBezTo>
                    <a:pt x="42750" y="1229825"/>
                    <a:pt x="13084" y="1296470"/>
                    <a:pt x="64015" y="1194603"/>
                  </a:cubicBezTo>
                </a:path>
              </a:pathLst>
            </a:custGeom>
            <a:solidFill>
              <a:srgbClr val="00B050">
                <a:alpha val="24000"/>
              </a:srgbClr>
            </a:solidFill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28183" y="1124744"/>
              <a:ext cx="2088233" cy="98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" b="1" dirty="0" smtClean="0">
                  <a:solidFill>
                    <a:srgbClr val="00B05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NOR-ESTE</a:t>
              </a:r>
              <a:endParaRPr lang="es-ES_tradnl" sz="600" b="1" dirty="0"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84934"/>
              </p:ext>
            </p:extLst>
          </p:nvPr>
        </p:nvGraphicFramePr>
        <p:xfrm>
          <a:off x="107504" y="116632"/>
          <a:ext cx="4392489" cy="4719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hlinkClick r:id="rId3" action="ppaction://hlinksldjump"/>
                        </a:rPr>
                        <a:t>PORTUGUESA NORESTE III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(TURÉN )</a:t>
                      </a:r>
                      <a:endParaRPr lang="es-ES_tradnl" sz="1800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es-ES_tradnl" sz="1800" dirty="0" smtClean="0">
                          <a:hlinkClick r:id="rId3" action="ppaction://hlinksldjump"/>
                        </a:rPr>
                        <a:t>Segundo</a:t>
                      </a:r>
                      <a:r>
                        <a:rPr lang="es-ES_tradnl" sz="1800" baseline="0" dirty="0" smtClean="0">
                          <a:hlinkClick r:id="rId3" action="ppaction://hlinksldjump"/>
                        </a:rPr>
                        <a:t> Linares</a:t>
                      </a:r>
                      <a:endParaRPr lang="es-ES_tradnl" sz="18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EL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PLAYÓN TUREN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300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PÍRITU TUREN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TURÉN 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532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Chingalí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Turen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37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*Choro </a:t>
                      </a:r>
                      <a:r>
                        <a:rPr lang="es-ES_tradnl" sz="1800" b="0" dirty="0" err="1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Gonzalera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*El Cardenillo Turen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*El 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Jobal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Turen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Ceiba Turen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*Nueva Jerusalén Turen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10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*Poblado III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Turen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1145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15558"/>
              </p:ext>
            </p:extLst>
          </p:nvPr>
        </p:nvGraphicFramePr>
        <p:xfrm>
          <a:off x="4572000" y="44624"/>
          <a:ext cx="4498746" cy="583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99147"/>
                <a:gridCol w="154641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hlinkClick r:id="rId3" action="ppaction://hlinksldjump"/>
                        </a:rPr>
                        <a:t>PORTUGUESA CENTRO SUR I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(GUANARE I I)</a:t>
                      </a:r>
                      <a:endParaRPr lang="es-ES_tradnl" sz="1800" dirty="0" smtClean="0"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es-ES_tradnl" sz="1800" dirty="0" smtClean="0">
                          <a:hlinkClick r:id="rId3" action="ppaction://hlinksldjump"/>
                        </a:rPr>
                        <a:t>José Luis Vásquez</a:t>
                      </a:r>
                      <a:endParaRPr lang="es-ES_tradnl" sz="18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19 DE ABRIL GUANARE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CUATRICENTENARIA GRE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378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PROGRESO GUANARE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419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GETSEMANÍ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GUANARE ESTE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305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Marías Guanare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Los Cortijos Guanare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191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MARANATHA GUANARE</a:t>
                      </a:r>
                      <a:endParaRPr lang="es-ES_tradnl" sz="18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269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*Horeb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Esperanza GRE II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Santa María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Guanare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Cocuizas Guanare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</a:t>
                      </a:r>
                      <a:endParaRPr lang="es-ES_tradnl" sz="1800" dirty="0" smtClean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*El Potrero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1745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4572000" y="3429000"/>
            <a:ext cx="4536504" cy="3429000"/>
            <a:chOff x="1403648" y="0"/>
            <a:chExt cx="6588225" cy="68580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6 Forma libre"/>
            <p:cNvSpPr/>
            <p:nvPr/>
          </p:nvSpPr>
          <p:spPr>
            <a:xfrm>
              <a:off x="1677537" y="1226456"/>
              <a:ext cx="2818263" cy="3188595"/>
            </a:xfrm>
            <a:custGeom>
              <a:avLst/>
              <a:gdLst>
                <a:gd name="connsiteX0" fmla="*/ 600502 w 2818263"/>
                <a:gd name="connsiteY0" fmla="*/ 220207 h 3188595"/>
                <a:gd name="connsiteX1" fmla="*/ 559559 w 2818263"/>
                <a:gd name="connsiteY1" fmla="*/ 233854 h 3188595"/>
                <a:gd name="connsiteX2" fmla="*/ 539087 w 2818263"/>
                <a:gd name="connsiteY2" fmla="*/ 240678 h 3188595"/>
                <a:gd name="connsiteX3" fmla="*/ 525439 w 2818263"/>
                <a:gd name="connsiteY3" fmla="*/ 261150 h 3188595"/>
                <a:gd name="connsiteX4" fmla="*/ 511791 w 2818263"/>
                <a:gd name="connsiteY4" fmla="*/ 302093 h 3188595"/>
                <a:gd name="connsiteX5" fmla="*/ 532263 w 2818263"/>
                <a:gd name="connsiteY5" fmla="*/ 356684 h 3188595"/>
                <a:gd name="connsiteX6" fmla="*/ 573206 w 2818263"/>
                <a:gd name="connsiteY6" fmla="*/ 370332 h 3188595"/>
                <a:gd name="connsiteX7" fmla="*/ 552735 w 2818263"/>
                <a:gd name="connsiteY7" fmla="*/ 452219 h 3188595"/>
                <a:gd name="connsiteX8" fmla="*/ 532263 w 2818263"/>
                <a:gd name="connsiteY8" fmla="*/ 472690 h 3188595"/>
                <a:gd name="connsiteX9" fmla="*/ 504968 w 2818263"/>
                <a:gd name="connsiteY9" fmla="*/ 513634 h 3188595"/>
                <a:gd name="connsiteX10" fmla="*/ 498144 w 2818263"/>
                <a:gd name="connsiteY10" fmla="*/ 602344 h 3188595"/>
                <a:gd name="connsiteX11" fmla="*/ 491320 w 2818263"/>
                <a:gd name="connsiteY11" fmla="*/ 622816 h 3188595"/>
                <a:gd name="connsiteX12" fmla="*/ 470848 w 2818263"/>
                <a:gd name="connsiteY12" fmla="*/ 629640 h 3188595"/>
                <a:gd name="connsiteX13" fmla="*/ 436729 w 2818263"/>
                <a:gd name="connsiteY13" fmla="*/ 691054 h 3188595"/>
                <a:gd name="connsiteX14" fmla="*/ 416257 w 2818263"/>
                <a:gd name="connsiteY14" fmla="*/ 704702 h 3188595"/>
                <a:gd name="connsiteX15" fmla="*/ 368490 w 2818263"/>
                <a:gd name="connsiteY15" fmla="*/ 759293 h 3188595"/>
                <a:gd name="connsiteX16" fmla="*/ 327547 w 2818263"/>
                <a:gd name="connsiteY16" fmla="*/ 786589 h 3188595"/>
                <a:gd name="connsiteX17" fmla="*/ 293427 w 2818263"/>
                <a:gd name="connsiteY17" fmla="*/ 813884 h 3188595"/>
                <a:gd name="connsiteX18" fmla="*/ 279779 w 2818263"/>
                <a:gd name="connsiteY18" fmla="*/ 834356 h 3188595"/>
                <a:gd name="connsiteX19" fmla="*/ 266132 w 2818263"/>
                <a:gd name="connsiteY19" fmla="*/ 875299 h 3188595"/>
                <a:gd name="connsiteX20" fmla="*/ 259308 w 2818263"/>
                <a:gd name="connsiteY20" fmla="*/ 895771 h 3188595"/>
                <a:gd name="connsiteX21" fmla="*/ 266132 w 2818263"/>
                <a:gd name="connsiteY21" fmla="*/ 950362 h 3188595"/>
                <a:gd name="connsiteX22" fmla="*/ 307075 w 2818263"/>
                <a:gd name="connsiteY22" fmla="*/ 977657 h 3188595"/>
                <a:gd name="connsiteX23" fmla="*/ 327547 w 2818263"/>
                <a:gd name="connsiteY23" fmla="*/ 1025425 h 3188595"/>
                <a:gd name="connsiteX24" fmla="*/ 348018 w 2818263"/>
                <a:gd name="connsiteY24" fmla="*/ 1052720 h 3188595"/>
                <a:gd name="connsiteX25" fmla="*/ 354842 w 2818263"/>
                <a:gd name="connsiteY25" fmla="*/ 1073192 h 3188595"/>
                <a:gd name="connsiteX26" fmla="*/ 368490 w 2818263"/>
                <a:gd name="connsiteY26" fmla="*/ 1093663 h 3188595"/>
                <a:gd name="connsiteX27" fmla="*/ 375314 w 2818263"/>
                <a:gd name="connsiteY27" fmla="*/ 1127783 h 3188595"/>
                <a:gd name="connsiteX28" fmla="*/ 361666 w 2818263"/>
                <a:gd name="connsiteY28" fmla="*/ 1182374 h 3188595"/>
                <a:gd name="connsiteX29" fmla="*/ 313899 w 2818263"/>
                <a:gd name="connsiteY29" fmla="*/ 1243789 h 3188595"/>
                <a:gd name="connsiteX30" fmla="*/ 300251 w 2818263"/>
                <a:gd name="connsiteY30" fmla="*/ 1318851 h 3188595"/>
                <a:gd name="connsiteX31" fmla="*/ 286603 w 2818263"/>
                <a:gd name="connsiteY31" fmla="*/ 1359795 h 3188595"/>
                <a:gd name="connsiteX32" fmla="*/ 279779 w 2818263"/>
                <a:gd name="connsiteY32" fmla="*/ 1380266 h 3188595"/>
                <a:gd name="connsiteX33" fmla="*/ 266132 w 2818263"/>
                <a:gd name="connsiteY33" fmla="*/ 1400738 h 3188595"/>
                <a:gd name="connsiteX34" fmla="*/ 252484 w 2818263"/>
                <a:gd name="connsiteY34" fmla="*/ 1441681 h 3188595"/>
                <a:gd name="connsiteX35" fmla="*/ 245660 w 2818263"/>
                <a:gd name="connsiteY35" fmla="*/ 1489448 h 3188595"/>
                <a:gd name="connsiteX36" fmla="*/ 259308 w 2818263"/>
                <a:gd name="connsiteY36" fmla="*/ 1673693 h 3188595"/>
                <a:gd name="connsiteX37" fmla="*/ 245660 w 2818263"/>
                <a:gd name="connsiteY37" fmla="*/ 1728284 h 3188595"/>
                <a:gd name="connsiteX38" fmla="*/ 232012 w 2818263"/>
                <a:gd name="connsiteY38" fmla="*/ 1748756 h 3188595"/>
                <a:gd name="connsiteX39" fmla="*/ 204717 w 2818263"/>
                <a:gd name="connsiteY39" fmla="*/ 1789699 h 3188595"/>
                <a:gd name="connsiteX40" fmla="*/ 163774 w 2818263"/>
                <a:gd name="connsiteY40" fmla="*/ 1803347 h 3188595"/>
                <a:gd name="connsiteX41" fmla="*/ 95535 w 2818263"/>
                <a:gd name="connsiteY41" fmla="*/ 1816995 h 3188595"/>
                <a:gd name="connsiteX42" fmla="*/ 75063 w 2818263"/>
                <a:gd name="connsiteY42" fmla="*/ 1823819 h 3188595"/>
                <a:gd name="connsiteX43" fmla="*/ 34120 w 2818263"/>
                <a:gd name="connsiteY43" fmla="*/ 1851114 h 3188595"/>
                <a:gd name="connsiteX44" fmla="*/ 27296 w 2818263"/>
                <a:gd name="connsiteY44" fmla="*/ 1871586 h 3188595"/>
                <a:gd name="connsiteX45" fmla="*/ 0 w 2818263"/>
                <a:gd name="connsiteY45" fmla="*/ 1912529 h 3188595"/>
                <a:gd name="connsiteX46" fmla="*/ 6824 w 2818263"/>
                <a:gd name="connsiteY46" fmla="*/ 1946648 h 3188595"/>
                <a:gd name="connsiteX47" fmla="*/ 27296 w 2818263"/>
                <a:gd name="connsiteY47" fmla="*/ 1987592 h 3188595"/>
                <a:gd name="connsiteX48" fmla="*/ 34120 w 2818263"/>
                <a:gd name="connsiteY48" fmla="*/ 2021711 h 3188595"/>
                <a:gd name="connsiteX49" fmla="*/ 40944 w 2818263"/>
                <a:gd name="connsiteY49" fmla="*/ 2083126 h 3188595"/>
                <a:gd name="connsiteX50" fmla="*/ 61415 w 2818263"/>
                <a:gd name="connsiteY50" fmla="*/ 2096774 h 3188595"/>
                <a:gd name="connsiteX51" fmla="*/ 81887 w 2818263"/>
                <a:gd name="connsiteY51" fmla="*/ 2117245 h 3188595"/>
                <a:gd name="connsiteX52" fmla="*/ 88711 w 2818263"/>
                <a:gd name="connsiteY52" fmla="*/ 2144541 h 3188595"/>
                <a:gd name="connsiteX53" fmla="*/ 129654 w 2818263"/>
                <a:gd name="connsiteY53" fmla="*/ 2171837 h 3188595"/>
                <a:gd name="connsiteX54" fmla="*/ 150126 w 2818263"/>
                <a:gd name="connsiteY54" fmla="*/ 2185484 h 3188595"/>
                <a:gd name="connsiteX55" fmla="*/ 191069 w 2818263"/>
                <a:gd name="connsiteY55" fmla="*/ 2199132 h 3188595"/>
                <a:gd name="connsiteX56" fmla="*/ 211541 w 2818263"/>
                <a:gd name="connsiteY56" fmla="*/ 2205956 h 3188595"/>
                <a:gd name="connsiteX57" fmla="*/ 232012 w 2818263"/>
                <a:gd name="connsiteY57" fmla="*/ 2219604 h 3188595"/>
                <a:gd name="connsiteX58" fmla="*/ 252484 w 2818263"/>
                <a:gd name="connsiteY58" fmla="*/ 2226428 h 3188595"/>
                <a:gd name="connsiteX59" fmla="*/ 279779 w 2818263"/>
                <a:gd name="connsiteY59" fmla="*/ 2246899 h 3188595"/>
                <a:gd name="connsiteX60" fmla="*/ 300251 w 2818263"/>
                <a:gd name="connsiteY60" fmla="*/ 2267371 h 3188595"/>
                <a:gd name="connsiteX61" fmla="*/ 327547 w 2818263"/>
                <a:gd name="connsiteY61" fmla="*/ 2308314 h 3188595"/>
                <a:gd name="connsiteX62" fmla="*/ 348018 w 2818263"/>
                <a:gd name="connsiteY62" fmla="*/ 2315138 h 3188595"/>
                <a:gd name="connsiteX63" fmla="*/ 375314 w 2818263"/>
                <a:gd name="connsiteY63" fmla="*/ 2356081 h 3188595"/>
                <a:gd name="connsiteX64" fmla="*/ 382138 w 2818263"/>
                <a:gd name="connsiteY64" fmla="*/ 2376553 h 3188595"/>
                <a:gd name="connsiteX65" fmla="*/ 477672 w 2818263"/>
                <a:gd name="connsiteY65" fmla="*/ 2410672 h 3188595"/>
                <a:gd name="connsiteX66" fmla="*/ 539087 w 2818263"/>
                <a:gd name="connsiteY66" fmla="*/ 2431144 h 3188595"/>
                <a:gd name="connsiteX67" fmla="*/ 559559 w 2818263"/>
                <a:gd name="connsiteY67" fmla="*/ 2437968 h 3188595"/>
                <a:gd name="connsiteX68" fmla="*/ 634621 w 2818263"/>
                <a:gd name="connsiteY68" fmla="*/ 2444792 h 3188595"/>
                <a:gd name="connsiteX69" fmla="*/ 675565 w 2818263"/>
                <a:gd name="connsiteY69" fmla="*/ 2465263 h 3188595"/>
                <a:gd name="connsiteX70" fmla="*/ 696036 w 2818263"/>
                <a:gd name="connsiteY70" fmla="*/ 2478911 h 3188595"/>
                <a:gd name="connsiteX71" fmla="*/ 723332 w 2818263"/>
                <a:gd name="connsiteY71" fmla="*/ 2519854 h 3188595"/>
                <a:gd name="connsiteX72" fmla="*/ 757451 w 2818263"/>
                <a:gd name="connsiteY72" fmla="*/ 2581269 h 3188595"/>
                <a:gd name="connsiteX73" fmla="*/ 784747 w 2818263"/>
                <a:gd name="connsiteY73" fmla="*/ 2663156 h 3188595"/>
                <a:gd name="connsiteX74" fmla="*/ 791571 w 2818263"/>
                <a:gd name="connsiteY74" fmla="*/ 2683628 h 3188595"/>
                <a:gd name="connsiteX75" fmla="*/ 798394 w 2818263"/>
                <a:gd name="connsiteY75" fmla="*/ 2704099 h 3188595"/>
                <a:gd name="connsiteX76" fmla="*/ 818866 w 2818263"/>
                <a:gd name="connsiteY76" fmla="*/ 2745043 h 3188595"/>
                <a:gd name="connsiteX77" fmla="*/ 825690 w 2818263"/>
                <a:gd name="connsiteY77" fmla="*/ 2847401 h 3188595"/>
                <a:gd name="connsiteX78" fmla="*/ 839338 w 2818263"/>
                <a:gd name="connsiteY78" fmla="*/ 2888344 h 3188595"/>
                <a:gd name="connsiteX79" fmla="*/ 846162 w 2818263"/>
                <a:gd name="connsiteY79" fmla="*/ 2908816 h 3188595"/>
                <a:gd name="connsiteX80" fmla="*/ 852985 w 2818263"/>
                <a:gd name="connsiteY80" fmla="*/ 2929287 h 3188595"/>
                <a:gd name="connsiteX81" fmla="*/ 866633 w 2818263"/>
                <a:gd name="connsiteY81" fmla="*/ 2956583 h 3188595"/>
                <a:gd name="connsiteX82" fmla="*/ 873457 w 2818263"/>
                <a:gd name="connsiteY82" fmla="*/ 2977054 h 3188595"/>
                <a:gd name="connsiteX83" fmla="*/ 887105 w 2818263"/>
                <a:gd name="connsiteY83" fmla="*/ 3004350 h 3188595"/>
                <a:gd name="connsiteX84" fmla="*/ 893929 w 2818263"/>
                <a:gd name="connsiteY84" fmla="*/ 3024822 h 3188595"/>
                <a:gd name="connsiteX85" fmla="*/ 914400 w 2818263"/>
                <a:gd name="connsiteY85" fmla="*/ 3031645 h 3188595"/>
                <a:gd name="connsiteX86" fmla="*/ 948520 w 2818263"/>
                <a:gd name="connsiteY86" fmla="*/ 3038469 h 3188595"/>
                <a:gd name="connsiteX87" fmla="*/ 1030406 w 2818263"/>
                <a:gd name="connsiteY87" fmla="*/ 3058941 h 3188595"/>
                <a:gd name="connsiteX88" fmla="*/ 1091821 w 2818263"/>
                <a:gd name="connsiteY88" fmla="*/ 3065765 h 3188595"/>
                <a:gd name="connsiteX89" fmla="*/ 1125941 w 2818263"/>
                <a:gd name="connsiteY89" fmla="*/ 3072589 h 3188595"/>
                <a:gd name="connsiteX90" fmla="*/ 1173708 w 2818263"/>
                <a:gd name="connsiteY90" fmla="*/ 3079413 h 3188595"/>
                <a:gd name="connsiteX91" fmla="*/ 1289714 w 2818263"/>
                <a:gd name="connsiteY91" fmla="*/ 3093060 h 3188595"/>
                <a:gd name="connsiteX92" fmla="*/ 1323833 w 2818263"/>
                <a:gd name="connsiteY92" fmla="*/ 3099884 h 3188595"/>
                <a:gd name="connsiteX93" fmla="*/ 1344305 w 2818263"/>
                <a:gd name="connsiteY93" fmla="*/ 3120356 h 3188595"/>
                <a:gd name="connsiteX94" fmla="*/ 1364777 w 2818263"/>
                <a:gd name="connsiteY94" fmla="*/ 3127180 h 3188595"/>
                <a:gd name="connsiteX95" fmla="*/ 1467135 w 2818263"/>
                <a:gd name="connsiteY95" fmla="*/ 3140828 h 3188595"/>
                <a:gd name="connsiteX96" fmla="*/ 1603612 w 2818263"/>
                <a:gd name="connsiteY96" fmla="*/ 3147651 h 3188595"/>
                <a:gd name="connsiteX97" fmla="*/ 1671851 w 2818263"/>
                <a:gd name="connsiteY97" fmla="*/ 3168123 h 3188595"/>
                <a:gd name="connsiteX98" fmla="*/ 1719618 w 2818263"/>
                <a:gd name="connsiteY98" fmla="*/ 3181771 h 3188595"/>
                <a:gd name="connsiteX99" fmla="*/ 1774209 w 2818263"/>
                <a:gd name="connsiteY99" fmla="*/ 3188595 h 3188595"/>
                <a:gd name="connsiteX100" fmla="*/ 1815153 w 2818263"/>
                <a:gd name="connsiteY100" fmla="*/ 3181771 h 3188595"/>
                <a:gd name="connsiteX101" fmla="*/ 2040341 w 2818263"/>
                <a:gd name="connsiteY101" fmla="*/ 3174947 h 3188595"/>
                <a:gd name="connsiteX102" fmla="*/ 2081284 w 2818263"/>
                <a:gd name="connsiteY102" fmla="*/ 3147651 h 3188595"/>
                <a:gd name="connsiteX103" fmla="*/ 2101756 w 2818263"/>
                <a:gd name="connsiteY103" fmla="*/ 3140828 h 3188595"/>
                <a:gd name="connsiteX104" fmla="*/ 2210938 w 2818263"/>
                <a:gd name="connsiteY104" fmla="*/ 3134004 h 3188595"/>
                <a:gd name="connsiteX105" fmla="*/ 2251881 w 2818263"/>
                <a:gd name="connsiteY105" fmla="*/ 3161299 h 3188595"/>
                <a:gd name="connsiteX106" fmla="*/ 2340591 w 2818263"/>
                <a:gd name="connsiteY106" fmla="*/ 3154475 h 3188595"/>
                <a:gd name="connsiteX107" fmla="*/ 2449774 w 2818263"/>
                <a:gd name="connsiteY107" fmla="*/ 3154475 h 3188595"/>
                <a:gd name="connsiteX108" fmla="*/ 2470245 w 2818263"/>
                <a:gd name="connsiteY108" fmla="*/ 3147651 h 3188595"/>
                <a:gd name="connsiteX109" fmla="*/ 2497541 w 2818263"/>
                <a:gd name="connsiteY109" fmla="*/ 3140828 h 3188595"/>
                <a:gd name="connsiteX110" fmla="*/ 2538484 w 2818263"/>
                <a:gd name="connsiteY110" fmla="*/ 3113532 h 3188595"/>
                <a:gd name="connsiteX111" fmla="*/ 2579427 w 2818263"/>
                <a:gd name="connsiteY111" fmla="*/ 3093060 h 3188595"/>
                <a:gd name="connsiteX112" fmla="*/ 2654490 w 2818263"/>
                <a:gd name="connsiteY112" fmla="*/ 3086237 h 3188595"/>
                <a:gd name="connsiteX113" fmla="*/ 2695433 w 2818263"/>
                <a:gd name="connsiteY113" fmla="*/ 3072589 h 3188595"/>
                <a:gd name="connsiteX114" fmla="*/ 2709081 w 2818263"/>
                <a:gd name="connsiteY114" fmla="*/ 3052117 h 3188595"/>
                <a:gd name="connsiteX115" fmla="*/ 2756848 w 2818263"/>
                <a:gd name="connsiteY115" fmla="*/ 2990702 h 3188595"/>
                <a:gd name="connsiteX116" fmla="*/ 2770496 w 2818263"/>
                <a:gd name="connsiteY116" fmla="*/ 2963407 h 3188595"/>
                <a:gd name="connsiteX117" fmla="*/ 2777320 w 2818263"/>
                <a:gd name="connsiteY117" fmla="*/ 2942935 h 3188595"/>
                <a:gd name="connsiteX118" fmla="*/ 2790968 w 2818263"/>
                <a:gd name="connsiteY118" fmla="*/ 2922463 h 3188595"/>
                <a:gd name="connsiteX119" fmla="*/ 2818263 w 2818263"/>
                <a:gd name="connsiteY119" fmla="*/ 2861048 h 3188595"/>
                <a:gd name="connsiteX120" fmla="*/ 2804615 w 2818263"/>
                <a:gd name="connsiteY120" fmla="*/ 2820105 h 3188595"/>
                <a:gd name="connsiteX121" fmla="*/ 2797791 w 2818263"/>
                <a:gd name="connsiteY121" fmla="*/ 2799634 h 3188595"/>
                <a:gd name="connsiteX122" fmla="*/ 2784144 w 2818263"/>
                <a:gd name="connsiteY122" fmla="*/ 2745043 h 3188595"/>
                <a:gd name="connsiteX123" fmla="*/ 2777320 w 2818263"/>
                <a:gd name="connsiteY123" fmla="*/ 2710923 h 3188595"/>
                <a:gd name="connsiteX124" fmla="*/ 2668138 w 2818263"/>
                <a:gd name="connsiteY124" fmla="*/ 2704099 h 3188595"/>
                <a:gd name="connsiteX125" fmla="*/ 2634018 w 2818263"/>
                <a:gd name="connsiteY125" fmla="*/ 2697275 h 3188595"/>
                <a:gd name="connsiteX126" fmla="*/ 2572603 w 2818263"/>
                <a:gd name="connsiteY126" fmla="*/ 2676804 h 3188595"/>
                <a:gd name="connsiteX127" fmla="*/ 2531660 w 2818263"/>
                <a:gd name="connsiteY127" fmla="*/ 2663156 h 3188595"/>
                <a:gd name="connsiteX128" fmla="*/ 2511188 w 2818263"/>
                <a:gd name="connsiteY128" fmla="*/ 2656332 h 3188595"/>
                <a:gd name="connsiteX129" fmla="*/ 2490717 w 2818263"/>
                <a:gd name="connsiteY129" fmla="*/ 2642684 h 3188595"/>
                <a:gd name="connsiteX130" fmla="*/ 2470245 w 2818263"/>
                <a:gd name="connsiteY130" fmla="*/ 2635860 h 3188595"/>
                <a:gd name="connsiteX131" fmla="*/ 2456597 w 2818263"/>
                <a:gd name="connsiteY131" fmla="*/ 2615389 h 3188595"/>
                <a:gd name="connsiteX132" fmla="*/ 2436126 w 2818263"/>
                <a:gd name="connsiteY132" fmla="*/ 2608565 h 3188595"/>
                <a:gd name="connsiteX133" fmla="*/ 2395182 w 2818263"/>
                <a:gd name="connsiteY133" fmla="*/ 2581269 h 3188595"/>
                <a:gd name="connsiteX134" fmla="*/ 2374711 w 2818263"/>
                <a:gd name="connsiteY134" fmla="*/ 2560798 h 3188595"/>
                <a:gd name="connsiteX135" fmla="*/ 2347415 w 2818263"/>
                <a:gd name="connsiteY135" fmla="*/ 2547150 h 3188595"/>
                <a:gd name="connsiteX136" fmla="*/ 2326944 w 2818263"/>
                <a:gd name="connsiteY136" fmla="*/ 2533502 h 3188595"/>
                <a:gd name="connsiteX137" fmla="*/ 2313296 w 2818263"/>
                <a:gd name="connsiteY137" fmla="*/ 2513031 h 3188595"/>
                <a:gd name="connsiteX138" fmla="*/ 2251881 w 2818263"/>
                <a:gd name="connsiteY138" fmla="*/ 2472087 h 3188595"/>
                <a:gd name="connsiteX139" fmla="*/ 2231409 w 2818263"/>
                <a:gd name="connsiteY139" fmla="*/ 2458440 h 3188595"/>
                <a:gd name="connsiteX140" fmla="*/ 2210938 w 2818263"/>
                <a:gd name="connsiteY140" fmla="*/ 2444792 h 3188595"/>
                <a:gd name="connsiteX141" fmla="*/ 2197290 w 2818263"/>
                <a:gd name="connsiteY141" fmla="*/ 2424320 h 3188595"/>
                <a:gd name="connsiteX142" fmla="*/ 2176818 w 2818263"/>
                <a:gd name="connsiteY142" fmla="*/ 2410672 h 3188595"/>
                <a:gd name="connsiteX143" fmla="*/ 2129051 w 2818263"/>
                <a:gd name="connsiteY143" fmla="*/ 2356081 h 3188595"/>
                <a:gd name="connsiteX144" fmla="*/ 2122227 w 2818263"/>
                <a:gd name="connsiteY144" fmla="*/ 2335610 h 3188595"/>
                <a:gd name="connsiteX145" fmla="*/ 2040341 w 2818263"/>
                <a:gd name="connsiteY145" fmla="*/ 2294666 h 3188595"/>
                <a:gd name="connsiteX146" fmla="*/ 1992574 w 2818263"/>
                <a:gd name="connsiteY146" fmla="*/ 2281019 h 3188595"/>
                <a:gd name="connsiteX147" fmla="*/ 1931159 w 2818263"/>
                <a:gd name="connsiteY147" fmla="*/ 2240075 h 3188595"/>
                <a:gd name="connsiteX148" fmla="*/ 1910687 w 2818263"/>
                <a:gd name="connsiteY148" fmla="*/ 2226428 h 3188595"/>
                <a:gd name="connsiteX149" fmla="*/ 1876568 w 2818263"/>
                <a:gd name="connsiteY149" fmla="*/ 2199132 h 3188595"/>
                <a:gd name="connsiteX150" fmla="*/ 1862920 w 2818263"/>
                <a:gd name="connsiteY150" fmla="*/ 2178660 h 3188595"/>
                <a:gd name="connsiteX151" fmla="*/ 1821977 w 2818263"/>
                <a:gd name="connsiteY151" fmla="*/ 2144541 h 3188595"/>
                <a:gd name="connsiteX152" fmla="*/ 1774209 w 2818263"/>
                <a:gd name="connsiteY152" fmla="*/ 2089950 h 3188595"/>
                <a:gd name="connsiteX153" fmla="*/ 1753738 w 2818263"/>
                <a:gd name="connsiteY153" fmla="*/ 2049007 h 3188595"/>
                <a:gd name="connsiteX154" fmla="*/ 1733266 w 2818263"/>
                <a:gd name="connsiteY154" fmla="*/ 2035359 h 3188595"/>
                <a:gd name="connsiteX155" fmla="*/ 1719618 w 2818263"/>
                <a:gd name="connsiteY155" fmla="*/ 2014887 h 3188595"/>
                <a:gd name="connsiteX156" fmla="*/ 1678675 w 2818263"/>
                <a:gd name="connsiteY156" fmla="*/ 1987592 h 3188595"/>
                <a:gd name="connsiteX157" fmla="*/ 1651379 w 2818263"/>
                <a:gd name="connsiteY157" fmla="*/ 1926177 h 3188595"/>
                <a:gd name="connsiteX158" fmla="*/ 1610436 w 2818263"/>
                <a:gd name="connsiteY158" fmla="*/ 1898881 h 3188595"/>
                <a:gd name="connsiteX159" fmla="*/ 1589965 w 2818263"/>
                <a:gd name="connsiteY159" fmla="*/ 1885234 h 3188595"/>
                <a:gd name="connsiteX160" fmla="*/ 1549021 w 2818263"/>
                <a:gd name="connsiteY160" fmla="*/ 1871586 h 3188595"/>
                <a:gd name="connsiteX161" fmla="*/ 1528550 w 2818263"/>
                <a:gd name="connsiteY161" fmla="*/ 1864762 h 3188595"/>
                <a:gd name="connsiteX162" fmla="*/ 1508078 w 2818263"/>
                <a:gd name="connsiteY162" fmla="*/ 1851114 h 3188595"/>
                <a:gd name="connsiteX163" fmla="*/ 1487606 w 2818263"/>
                <a:gd name="connsiteY163" fmla="*/ 1844290 h 3188595"/>
                <a:gd name="connsiteX164" fmla="*/ 1446663 w 2818263"/>
                <a:gd name="connsiteY164" fmla="*/ 1816995 h 3188595"/>
                <a:gd name="connsiteX165" fmla="*/ 1419368 w 2818263"/>
                <a:gd name="connsiteY165" fmla="*/ 1776051 h 3188595"/>
                <a:gd name="connsiteX166" fmla="*/ 1412544 w 2818263"/>
                <a:gd name="connsiteY166" fmla="*/ 1755580 h 3188595"/>
                <a:gd name="connsiteX167" fmla="*/ 1392072 w 2818263"/>
                <a:gd name="connsiteY167" fmla="*/ 1748756 h 3188595"/>
                <a:gd name="connsiteX168" fmla="*/ 1371600 w 2818263"/>
                <a:gd name="connsiteY168" fmla="*/ 1707813 h 3188595"/>
                <a:gd name="connsiteX169" fmla="*/ 1351129 w 2818263"/>
                <a:gd name="connsiteY169" fmla="*/ 1700989 h 3188595"/>
                <a:gd name="connsiteX170" fmla="*/ 1337481 w 2818263"/>
                <a:gd name="connsiteY170" fmla="*/ 1680517 h 3188595"/>
                <a:gd name="connsiteX171" fmla="*/ 1317009 w 2818263"/>
                <a:gd name="connsiteY171" fmla="*/ 1666869 h 3188595"/>
                <a:gd name="connsiteX172" fmla="*/ 1289714 w 2818263"/>
                <a:gd name="connsiteY172" fmla="*/ 1632750 h 3188595"/>
                <a:gd name="connsiteX173" fmla="*/ 1282890 w 2818263"/>
                <a:gd name="connsiteY173" fmla="*/ 1612278 h 3188595"/>
                <a:gd name="connsiteX174" fmla="*/ 1255594 w 2818263"/>
                <a:gd name="connsiteY174" fmla="*/ 1571335 h 3188595"/>
                <a:gd name="connsiteX175" fmla="*/ 1228299 w 2818263"/>
                <a:gd name="connsiteY175" fmla="*/ 1537216 h 3188595"/>
                <a:gd name="connsiteX176" fmla="*/ 1221475 w 2818263"/>
                <a:gd name="connsiteY176" fmla="*/ 1516744 h 3188595"/>
                <a:gd name="connsiteX177" fmla="*/ 1207827 w 2818263"/>
                <a:gd name="connsiteY177" fmla="*/ 1496272 h 3188595"/>
                <a:gd name="connsiteX178" fmla="*/ 1201003 w 2818263"/>
                <a:gd name="connsiteY178" fmla="*/ 1475801 h 3188595"/>
                <a:gd name="connsiteX179" fmla="*/ 1180532 w 2818263"/>
                <a:gd name="connsiteY179" fmla="*/ 1462153 h 3188595"/>
                <a:gd name="connsiteX180" fmla="*/ 1173708 w 2818263"/>
                <a:gd name="connsiteY180" fmla="*/ 1441681 h 3188595"/>
                <a:gd name="connsiteX181" fmla="*/ 1153236 w 2818263"/>
                <a:gd name="connsiteY181" fmla="*/ 1434857 h 3188595"/>
                <a:gd name="connsiteX182" fmla="*/ 1132765 w 2818263"/>
                <a:gd name="connsiteY182" fmla="*/ 1421210 h 3188595"/>
                <a:gd name="connsiteX183" fmla="*/ 1098645 w 2818263"/>
                <a:gd name="connsiteY183" fmla="*/ 1359795 h 3188595"/>
                <a:gd name="connsiteX184" fmla="*/ 1084997 w 2818263"/>
                <a:gd name="connsiteY184" fmla="*/ 1339323 h 3188595"/>
                <a:gd name="connsiteX185" fmla="*/ 1064526 w 2818263"/>
                <a:gd name="connsiteY185" fmla="*/ 1325675 h 3188595"/>
                <a:gd name="connsiteX186" fmla="*/ 1037230 w 2818263"/>
                <a:gd name="connsiteY186" fmla="*/ 1284732 h 3188595"/>
                <a:gd name="connsiteX187" fmla="*/ 1050878 w 2818263"/>
                <a:gd name="connsiteY187" fmla="*/ 1189198 h 3188595"/>
                <a:gd name="connsiteX188" fmla="*/ 1078174 w 2818263"/>
                <a:gd name="connsiteY188" fmla="*/ 1148254 h 3188595"/>
                <a:gd name="connsiteX189" fmla="*/ 1098645 w 2818263"/>
                <a:gd name="connsiteY189" fmla="*/ 1141431 h 3188595"/>
                <a:gd name="connsiteX190" fmla="*/ 1337481 w 2818263"/>
                <a:gd name="connsiteY190" fmla="*/ 1141431 h 3188595"/>
                <a:gd name="connsiteX191" fmla="*/ 1357953 w 2818263"/>
                <a:gd name="connsiteY191" fmla="*/ 1134607 h 3188595"/>
                <a:gd name="connsiteX192" fmla="*/ 1364777 w 2818263"/>
                <a:gd name="connsiteY192" fmla="*/ 1114135 h 3188595"/>
                <a:gd name="connsiteX193" fmla="*/ 1344305 w 2818263"/>
                <a:gd name="connsiteY193" fmla="*/ 1011777 h 3188595"/>
                <a:gd name="connsiteX194" fmla="*/ 1323833 w 2818263"/>
                <a:gd name="connsiteY194" fmla="*/ 943538 h 3188595"/>
                <a:gd name="connsiteX195" fmla="*/ 1317009 w 2818263"/>
                <a:gd name="connsiteY195" fmla="*/ 923066 h 3188595"/>
                <a:gd name="connsiteX196" fmla="*/ 1276066 w 2818263"/>
                <a:gd name="connsiteY196" fmla="*/ 888947 h 3188595"/>
                <a:gd name="connsiteX197" fmla="*/ 1255594 w 2818263"/>
                <a:gd name="connsiteY197" fmla="*/ 827532 h 3188595"/>
                <a:gd name="connsiteX198" fmla="*/ 1248771 w 2818263"/>
                <a:gd name="connsiteY198" fmla="*/ 807060 h 3188595"/>
                <a:gd name="connsiteX199" fmla="*/ 1241947 w 2818263"/>
                <a:gd name="connsiteY199" fmla="*/ 779765 h 3188595"/>
                <a:gd name="connsiteX200" fmla="*/ 1235123 w 2818263"/>
                <a:gd name="connsiteY200" fmla="*/ 711526 h 3188595"/>
                <a:gd name="connsiteX201" fmla="*/ 1228299 w 2818263"/>
                <a:gd name="connsiteY201" fmla="*/ 670583 h 3188595"/>
                <a:gd name="connsiteX202" fmla="*/ 1187356 w 2818263"/>
                <a:gd name="connsiteY202" fmla="*/ 643287 h 3188595"/>
                <a:gd name="connsiteX203" fmla="*/ 1166884 w 2818263"/>
                <a:gd name="connsiteY203" fmla="*/ 602344 h 3188595"/>
                <a:gd name="connsiteX204" fmla="*/ 1146412 w 2818263"/>
                <a:gd name="connsiteY204" fmla="*/ 588696 h 3188595"/>
                <a:gd name="connsiteX205" fmla="*/ 1132765 w 2818263"/>
                <a:gd name="connsiteY205" fmla="*/ 568225 h 3188595"/>
                <a:gd name="connsiteX206" fmla="*/ 1105469 w 2818263"/>
                <a:gd name="connsiteY206" fmla="*/ 561401 h 3188595"/>
                <a:gd name="connsiteX207" fmla="*/ 1084997 w 2818263"/>
                <a:gd name="connsiteY207" fmla="*/ 547753 h 3188595"/>
                <a:gd name="connsiteX208" fmla="*/ 1078174 w 2818263"/>
                <a:gd name="connsiteY208" fmla="*/ 527281 h 3188595"/>
                <a:gd name="connsiteX209" fmla="*/ 1050878 w 2818263"/>
                <a:gd name="connsiteY209" fmla="*/ 486338 h 3188595"/>
                <a:gd name="connsiteX210" fmla="*/ 1057702 w 2818263"/>
                <a:gd name="connsiteY210" fmla="*/ 452219 h 3188595"/>
                <a:gd name="connsiteX211" fmla="*/ 1064526 w 2818263"/>
                <a:gd name="connsiteY211" fmla="*/ 431747 h 3188595"/>
                <a:gd name="connsiteX212" fmla="*/ 1105469 w 2818263"/>
                <a:gd name="connsiteY212" fmla="*/ 418099 h 3188595"/>
                <a:gd name="connsiteX213" fmla="*/ 1125941 w 2818263"/>
                <a:gd name="connsiteY213" fmla="*/ 404451 h 3188595"/>
                <a:gd name="connsiteX214" fmla="*/ 1153236 w 2818263"/>
                <a:gd name="connsiteY214" fmla="*/ 363508 h 3188595"/>
                <a:gd name="connsiteX215" fmla="*/ 1166884 w 2818263"/>
                <a:gd name="connsiteY215" fmla="*/ 343037 h 3188595"/>
                <a:gd name="connsiteX216" fmla="*/ 1187356 w 2818263"/>
                <a:gd name="connsiteY216" fmla="*/ 322565 h 3188595"/>
                <a:gd name="connsiteX217" fmla="*/ 1194179 w 2818263"/>
                <a:gd name="connsiteY217" fmla="*/ 302093 h 3188595"/>
                <a:gd name="connsiteX218" fmla="*/ 1207827 w 2818263"/>
                <a:gd name="connsiteY218" fmla="*/ 281622 h 3188595"/>
                <a:gd name="connsiteX219" fmla="*/ 1235123 w 2818263"/>
                <a:gd name="connsiteY219" fmla="*/ 220207 h 3188595"/>
                <a:gd name="connsiteX220" fmla="*/ 1241947 w 2818263"/>
                <a:gd name="connsiteY220" fmla="*/ 199735 h 3188595"/>
                <a:gd name="connsiteX221" fmla="*/ 1214651 w 2818263"/>
                <a:gd name="connsiteY221" fmla="*/ 76905 h 3188595"/>
                <a:gd name="connsiteX222" fmla="*/ 1153236 w 2818263"/>
                <a:gd name="connsiteY222" fmla="*/ 83729 h 3188595"/>
                <a:gd name="connsiteX223" fmla="*/ 1112293 w 2818263"/>
                <a:gd name="connsiteY223" fmla="*/ 83729 h 3188595"/>
                <a:gd name="connsiteX224" fmla="*/ 1057702 w 2818263"/>
                <a:gd name="connsiteY224" fmla="*/ 90553 h 3188595"/>
                <a:gd name="connsiteX225" fmla="*/ 1023582 w 2818263"/>
                <a:gd name="connsiteY225" fmla="*/ 117848 h 3188595"/>
                <a:gd name="connsiteX226" fmla="*/ 1016759 w 2818263"/>
                <a:gd name="connsiteY226" fmla="*/ 138320 h 3188595"/>
                <a:gd name="connsiteX227" fmla="*/ 975815 w 2818263"/>
                <a:gd name="connsiteY227" fmla="*/ 151968 h 3188595"/>
                <a:gd name="connsiteX228" fmla="*/ 955344 w 2818263"/>
                <a:gd name="connsiteY228" fmla="*/ 158792 h 3188595"/>
                <a:gd name="connsiteX229" fmla="*/ 934872 w 2818263"/>
                <a:gd name="connsiteY229" fmla="*/ 165616 h 3188595"/>
                <a:gd name="connsiteX230" fmla="*/ 893929 w 2818263"/>
                <a:gd name="connsiteY230" fmla="*/ 158792 h 3188595"/>
                <a:gd name="connsiteX231" fmla="*/ 887105 w 2818263"/>
                <a:gd name="connsiteY231" fmla="*/ 138320 h 3188595"/>
                <a:gd name="connsiteX232" fmla="*/ 825690 w 2818263"/>
                <a:gd name="connsiteY232" fmla="*/ 104201 h 3188595"/>
                <a:gd name="connsiteX233" fmla="*/ 791571 w 2818263"/>
                <a:gd name="connsiteY233" fmla="*/ 97377 h 3188595"/>
                <a:gd name="connsiteX234" fmla="*/ 750627 w 2818263"/>
                <a:gd name="connsiteY234" fmla="*/ 83729 h 3188595"/>
                <a:gd name="connsiteX235" fmla="*/ 696036 w 2818263"/>
                <a:gd name="connsiteY235" fmla="*/ 90553 h 3188595"/>
                <a:gd name="connsiteX236" fmla="*/ 655093 w 2818263"/>
                <a:gd name="connsiteY236" fmla="*/ 104201 h 3188595"/>
                <a:gd name="connsiteX237" fmla="*/ 607326 w 2818263"/>
                <a:gd name="connsiteY237" fmla="*/ 151968 h 3188595"/>
                <a:gd name="connsiteX238" fmla="*/ 586854 w 2818263"/>
                <a:gd name="connsiteY238" fmla="*/ 165616 h 3188595"/>
                <a:gd name="connsiteX239" fmla="*/ 545911 w 2818263"/>
                <a:gd name="connsiteY239" fmla="*/ 179263 h 3188595"/>
                <a:gd name="connsiteX240" fmla="*/ 525439 w 2818263"/>
                <a:gd name="connsiteY240" fmla="*/ 192911 h 3188595"/>
                <a:gd name="connsiteX241" fmla="*/ 498144 w 2818263"/>
                <a:gd name="connsiteY241" fmla="*/ 233854 h 3188595"/>
                <a:gd name="connsiteX242" fmla="*/ 504968 w 2818263"/>
                <a:gd name="connsiteY242" fmla="*/ 322565 h 3188595"/>
                <a:gd name="connsiteX243" fmla="*/ 511791 w 2818263"/>
                <a:gd name="connsiteY243" fmla="*/ 343037 h 3188595"/>
                <a:gd name="connsiteX244" fmla="*/ 532263 w 2818263"/>
                <a:gd name="connsiteY244" fmla="*/ 356684 h 3188595"/>
                <a:gd name="connsiteX245" fmla="*/ 545911 w 2818263"/>
                <a:gd name="connsiteY245" fmla="*/ 383980 h 3188595"/>
                <a:gd name="connsiteX246" fmla="*/ 559559 w 2818263"/>
                <a:gd name="connsiteY246" fmla="*/ 404451 h 3188595"/>
                <a:gd name="connsiteX247" fmla="*/ 566382 w 2818263"/>
                <a:gd name="connsiteY247" fmla="*/ 424923 h 3188595"/>
                <a:gd name="connsiteX248" fmla="*/ 559559 w 2818263"/>
                <a:gd name="connsiteY248" fmla="*/ 452219 h 3188595"/>
                <a:gd name="connsiteX249" fmla="*/ 539087 w 2818263"/>
                <a:gd name="connsiteY249" fmla="*/ 465866 h 3188595"/>
                <a:gd name="connsiteX250" fmla="*/ 504968 w 2818263"/>
                <a:gd name="connsiteY250" fmla="*/ 506810 h 3188595"/>
                <a:gd name="connsiteX251" fmla="*/ 504968 w 2818263"/>
                <a:gd name="connsiteY251" fmla="*/ 513634 h 3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818263" h="3188595">
                  <a:moveTo>
                    <a:pt x="600502" y="220207"/>
                  </a:moveTo>
                  <a:lnTo>
                    <a:pt x="559559" y="233854"/>
                  </a:lnTo>
                  <a:lnTo>
                    <a:pt x="539087" y="240678"/>
                  </a:lnTo>
                  <a:cubicBezTo>
                    <a:pt x="534538" y="247502"/>
                    <a:pt x="528770" y="253655"/>
                    <a:pt x="525439" y="261150"/>
                  </a:cubicBezTo>
                  <a:cubicBezTo>
                    <a:pt x="519596" y="274296"/>
                    <a:pt x="511791" y="302093"/>
                    <a:pt x="511791" y="302093"/>
                  </a:cubicBezTo>
                  <a:cubicBezTo>
                    <a:pt x="514544" y="315856"/>
                    <a:pt x="516197" y="346643"/>
                    <a:pt x="532263" y="356684"/>
                  </a:cubicBezTo>
                  <a:cubicBezTo>
                    <a:pt x="544462" y="364308"/>
                    <a:pt x="573206" y="370332"/>
                    <a:pt x="573206" y="370332"/>
                  </a:cubicBezTo>
                  <a:cubicBezTo>
                    <a:pt x="567899" y="418094"/>
                    <a:pt x="576842" y="423290"/>
                    <a:pt x="552735" y="452219"/>
                  </a:cubicBezTo>
                  <a:cubicBezTo>
                    <a:pt x="546557" y="459633"/>
                    <a:pt x="538188" y="465072"/>
                    <a:pt x="532263" y="472690"/>
                  </a:cubicBezTo>
                  <a:cubicBezTo>
                    <a:pt x="522193" y="485638"/>
                    <a:pt x="504968" y="513634"/>
                    <a:pt x="504968" y="513634"/>
                  </a:cubicBezTo>
                  <a:cubicBezTo>
                    <a:pt x="502693" y="543204"/>
                    <a:pt x="501823" y="572916"/>
                    <a:pt x="498144" y="602344"/>
                  </a:cubicBezTo>
                  <a:cubicBezTo>
                    <a:pt x="497252" y="609482"/>
                    <a:pt x="496406" y="617730"/>
                    <a:pt x="491320" y="622816"/>
                  </a:cubicBezTo>
                  <a:cubicBezTo>
                    <a:pt x="486234" y="627902"/>
                    <a:pt x="477672" y="627365"/>
                    <a:pt x="470848" y="629640"/>
                  </a:cubicBezTo>
                  <a:cubicBezTo>
                    <a:pt x="463737" y="650972"/>
                    <a:pt x="456840" y="677647"/>
                    <a:pt x="436729" y="691054"/>
                  </a:cubicBezTo>
                  <a:lnTo>
                    <a:pt x="416257" y="704702"/>
                  </a:lnTo>
                  <a:cubicBezTo>
                    <a:pt x="367354" y="778058"/>
                    <a:pt x="411139" y="723752"/>
                    <a:pt x="368490" y="759293"/>
                  </a:cubicBezTo>
                  <a:cubicBezTo>
                    <a:pt x="334412" y="787691"/>
                    <a:pt x="363523" y="774596"/>
                    <a:pt x="327547" y="786589"/>
                  </a:cubicBezTo>
                  <a:cubicBezTo>
                    <a:pt x="288432" y="845258"/>
                    <a:pt x="340516" y="776213"/>
                    <a:pt x="293427" y="813884"/>
                  </a:cubicBezTo>
                  <a:cubicBezTo>
                    <a:pt x="287023" y="819007"/>
                    <a:pt x="284328" y="827532"/>
                    <a:pt x="279779" y="834356"/>
                  </a:cubicBezTo>
                  <a:lnTo>
                    <a:pt x="266132" y="875299"/>
                  </a:lnTo>
                  <a:lnTo>
                    <a:pt x="259308" y="895771"/>
                  </a:lnTo>
                  <a:cubicBezTo>
                    <a:pt x="261583" y="913968"/>
                    <a:pt x="256892" y="934522"/>
                    <a:pt x="266132" y="950362"/>
                  </a:cubicBezTo>
                  <a:cubicBezTo>
                    <a:pt x="274397" y="964530"/>
                    <a:pt x="307075" y="977657"/>
                    <a:pt x="307075" y="977657"/>
                  </a:cubicBezTo>
                  <a:cubicBezTo>
                    <a:pt x="356750" y="1052170"/>
                    <a:pt x="283485" y="937298"/>
                    <a:pt x="327547" y="1025425"/>
                  </a:cubicBezTo>
                  <a:cubicBezTo>
                    <a:pt x="332633" y="1035597"/>
                    <a:pt x="341194" y="1043622"/>
                    <a:pt x="348018" y="1052720"/>
                  </a:cubicBezTo>
                  <a:cubicBezTo>
                    <a:pt x="350293" y="1059544"/>
                    <a:pt x="351625" y="1066758"/>
                    <a:pt x="354842" y="1073192"/>
                  </a:cubicBezTo>
                  <a:cubicBezTo>
                    <a:pt x="358510" y="1080527"/>
                    <a:pt x="365610" y="1085984"/>
                    <a:pt x="368490" y="1093663"/>
                  </a:cubicBezTo>
                  <a:cubicBezTo>
                    <a:pt x="372563" y="1104523"/>
                    <a:pt x="373039" y="1116410"/>
                    <a:pt x="375314" y="1127783"/>
                  </a:cubicBezTo>
                  <a:cubicBezTo>
                    <a:pt x="373423" y="1137236"/>
                    <a:pt x="368223" y="1170571"/>
                    <a:pt x="361666" y="1182374"/>
                  </a:cubicBezTo>
                  <a:cubicBezTo>
                    <a:pt x="341261" y="1219104"/>
                    <a:pt x="338766" y="1218922"/>
                    <a:pt x="313899" y="1243789"/>
                  </a:cubicBezTo>
                  <a:cubicBezTo>
                    <a:pt x="295223" y="1299814"/>
                    <a:pt x="323398" y="1210832"/>
                    <a:pt x="300251" y="1318851"/>
                  </a:cubicBezTo>
                  <a:cubicBezTo>
                    <a:pt x="297237" y="1332918"/>
                    <a:pt x="291152" y="1346147"/>
                    <a:pt x="286603" y="1359795"/>
                  </a:cubicBezTo>
                  <a:cubicBezTo>
                    <a:pt x="284328" y="1366619"/>
                    <a:pt x="283769" y="1374281"/>
                    <a:pt x="279779" y="1380266"/>
                  </a:cubicBezTo>
                  <a:cubicBezTo>
                    <a:pt x="275230" y="1387090"/>
                    <a:pt x="269463" y="1393244"/>
                    <a:pt x="266132" y="1400738"/>
                  </a:cubicBezTo>
                  <a:cubicBezTo>
                    <a:pt x="260289" y="1413884"/>
                    <a:pt x="252484" y="1441681"/>
                    <a:pt x="252484" y="1441681"/>
                  </a:cubicBezTo>
                  <a:cubicBezTo>
                    <a:pt x="250209" y="1457603"/>
                    <a:pt x="245660" y="1473364"/>
                    <a:pt x="245660" y="1489448"/>
                  </a:cubicBezTo>
                  <a:cubicBezTo>
                    <a:pt x="245660" y="1626843"/>
                    <a:pt x="241078" y="1600776"/>
                    <a:pt x="259308" y="1673693"/>
                  </a:cubicBezTo>
                  <a:cubicBezTo>
                    <a:pt x="256712" y="1686672"/>
                    <a:pt x="252655" y="1714294"/>
                    <a:pt x="245660" y="1728284"/>
                  </a:cubicBezTo>
                  <a:cubicBezTo>
                    <a:pt x="241992" y="1735620"/>
                    <a:pt x="235680" y="1741420"/>
                    <a:pt x="232012" y="1748756"/>
                  </a:cubicBezTo>
                  <a:cubicBezTo>
                    <a:pt x="221161" y="1770458"/>
                    <a:pt x="231583" y="1774773"/>
                    <a:pt x="204717" y="1789699"/>
                  </a:cubicBezTo>
                  <a:cubicBezTo>
                    <a:pt x="192141" y="1796685"/>
                    <a:pt x="177422" y="1798798"/>
                    <a:pt x="163774" y="1803347"/>
                  </a:cubicBezTo>
                  <a:cubicBezTo>
                    <a:pt x="128044" y="1815257"/>
                    <a:pt x="150421" y="1809154"/>
                    <a:pt x="95535" y="1816995"/>
                  </a:cubicBezTo>
                  <a:cubicBezTo>
                    <a:pt x="88711" y="1819270"/>
                    <a:pt x="81351" y="1820326"/>
                    <a:pt x="75063" y="1823819"/>
                  </a:cubicBezTo>
                  <a:cubicBezTo>
                    <a:pt x="60725" y="1831785"/>
                    <a:pt x="34120" y="1851114"/>
                    <a:pt x="34120" y="1851114"/>
                  </a:cubicBezTo>
                  <a:cubicBezTo>
                    <a:pt x="31845" y="1857938"/>
                    <a:pt x="30789" y="1865298"/>
                    <a:pt x="27296" y="1871586"/>
                  </a:cubicBezTo>
                  <a:cubicBezTo>
                    <a:pt x="19330" y="1885924"/>
                    <a:pt x="0" y="1912529"/>
                    <a:pt x="0" y="1912529"/>
                  </a:cubicBezTo>
                  <a:cubicBezTo>
                    <a:pt x="2275" y="1923902"/>
                    <a:pt x="2752" y="1935788"/>
                    <a:pt x="6824" y="1946648"/>
                  </a:cubicBezTo>
                  <a:cubicBezTo>
                    <a:pt x="31842" y="2013362"/>
                    <a:pt x="11406" y="1924032"/>
                    <a:pt x="27296" y="1987592"/>
                  </a:cubicBezTo>
                  <a:cubicBezTo>
                    <a:pt x="30109" y="1998844"/>
                    <a:pt x="32480" y="2010229"/>
                    <a:pt x="34120" y="2021711"/>
                  </a:cubicBezTo>
                  <a:cubicBezTo>
                    <a:pt x="37033" y="2042102"/>
                    <a:pt x="33905" y="2063768"/>
                    <a:pt x="40944" y="2083126"/>
                  </a:cubicBezTo>
                  <a:cubicBezTo>
                    <a:pt x="43747" y="2090833"/>
                    <a:pt x="55115" y="2091524"/>
                    <a:pt x="61415" y="2096774"/>
                  </a:cubicBezTo>
                  <a:cubicBezTo>
                    <a:pt x="68829" y="2102952"/>
                    <a:pt x="75063" y="2110421"/>
                    <a:pt x="81887" y="2117245"/>
                  </a:cubicBezTo>
                  <a:cubicBezTo>
                    <a:pt x="84162" y="2126344"/>
                    <a:pt x="82535" y="2137483"/>
                    <a:pt x="88711" y="2144541"/>
                  </a:cubicBezTo>
                  <a:cubicBezTo>
                    <a:pt x="99512" y="2156885"/>
                    <a:pt x="116006" y="2162739"/>
                    <a:pt x="129654" y="2171837"/>
                  </a:cubicBezTo>
                  <a:cubicBezTo>
                    <a:pt x="136478" y="2176386"/>
                    <a:pt x="142346" y="2182890"/>
                    <a:pt x="150126" y="2185484"/>
                  </a:cubicBezTo>
                  <a:lnTo>
                    <a:pt x="191069" y="2199132"/>
                  </a:lnTo>
                  <a:lnTo>
                    <a:pt x="211541" y="2205956"/>
                  </a:lnTo>
                  <a:cubicBezTo>
                    <a:pt x="218365" y="2210505"/>
                    <a:pt x="224677" y="2215936"/>
                    <a:pt x="232012" y="2219604"/>
                  </a:cubicBezTo>
                  <a:cubicBezTo>
                    <a:pt x="238446" y="2222821"/>
                    <a:pt x="246239" y="2222859"/>
                    <a:pt x="252484" y="2226428"/>
                  </a:cubicBezTo>
                  <a:cubicBezTo>
                    <a:pt x="262358" y="2232070"/>
                    <a:pt x="271144" y="2239498"/>
                    <a:pt x="279779" y="2246899"/>
                  </a:cubicBezTo>
                  <a:cubicBezTo>
                    <a:pt x="287106" y="2253180"/>
                    <a:pt x="294326" y="2259753"/>
                    <a:pt x="300251" y="2267371"/>
                  </a:cubicBezTo>
                  <a:cubicBezTo>
                    <a:pt x="310321" y="2280318"/>
                    <a:pt x="311986" y="2303127"/>
                    <a:pt x="327547" y="2308314"/>
                  </a:cubicBezTo>
                  <a:lnTo>
                    <a:pt x="348018" y="2315138"/>
                  </a:lnTo>
                  <a:cubicBezTo>
                    <a:pt x="357117" y="2328786"/>
                    <a:pt x="370127" y="2340520"/>
                    <a:pt x="375314" y="2356081"/>
                  </a:cubicBezTo>
                  <a:cubicBezTo>
                    <a:pt x="377589" y="2362905"/>
                    <a:pt x="377052" y="2371467"/>
                    <a:pt x="382138" y="2376553"/>
                  </a:cubicBezTo>
                  <a:cubicBezTo>
                    <a:pt x="416929" y="2411344"/>
                    <a:pt x="430743" y="2404806"/>
                    <a:pt x="477672" y="2410672"/>
                  </a:cubicBezTo>
                  <a:lnTo>
                    <a:pt x="539087" y="2431144"/>
                  </a:lnTo>
                  <a:cubicBezTo>
                    <a:pt x="545911" y="2433419"/>
                    <a:pt x="552395" y="2437317"/>
                    <a:pt x="559559" y="2437968"/>
                  </a:cubicBezTo>
                  <a:lnTo>
                    <a:pt x="634621" y="2444792"/>
                  </a:lnTo>
                  <a:cubicBezTo>
                    <a:pt x="693296" y="2483909"/>
                    <a:pt x="619056" y="2437009"/>
                    <a:pt x="675565" y="2465263"/>
                  </a:cubicBezTo>
                  <a:cubicBezTo>
                    <a:pt x="682900" y="2468931"/>
                    <a:pt x="689212" y="2474362"/>
                    <a:pt x="696036" y="2478911"/>
                  </a:cubicBezTo>
                  <a:cubicBezTo>
                    <a:pt x="705135" y="2492559"/>
                    <a:pt x="718145" y="2504293"/>
                    <a:pt x="723332" y="2519854"/>
                  </a:cubicBezTo>
                  <a:cubicBezTo>
                    <a:pt x="740031" y="2569953"/>
                    <a:pt x="726806" y="2550626"/>
                    <a:pt x="757451" y="2581269"/>
                  </a:cubicBezTo>
                  <a:lnTo>
                    <a:pt x="784747" y="2663156"/>
                  </a:lnTo>
                  <a:lnTo>
                    <a:pt x="791571" y="2683628"/>
                  </a:lnTo>
                  <a:cubicBezTo>
                    <a:pt x="793845" y="2690452"/>
                    <a:pt x="794404" y="2698114"/>
                    <a:pt x="798394" y="2704099"/>
                  </a:cubicBezTo>
                  <a:cubicBezTo>
                    <a:pt x="816032" y="2730556"/>
                    <a:pt x="809448" y="2716790"/>
                    <a:pt x="818866" y="2745043"/>
                  </a:cubicBezTo>
                  <a:cubicBezTo>
                    <a:pt x="821141" y="2779162"/>
                    <a:pt x="820854" y="2813550"/>
                    <a:pt x="825690" y="2847401"/>
                  </a:cubicBezTo>
                  <a:cubicBezTo>
                    <a:pt x="827725" y="2861642"/>
                    <a:pt x="834789" y="2874696"/>
                    <a:pt x="839338" y="2888344"/>
                  </a:cubicBezTo>
                  <a:lnTo>
                    <a:pt x="846162" y="2908816"/>
                  </a:lnTo>
                  <a:cubicBezTo>
                    <a:pt x="848436" y="2915640"/>
                    <a:pt x="849768" y="2922854"/>
                    <a:pt x="852985" y="2929287"/>
                  </a:cubicBezTo>
                  <a:cubicBezTo>
                    <a:pt x="857534" y="2938386"/>
                    <a:pt x="862626" y="2947233"/>
                    <a:pt x="866633" y="2956583"/>
                  </a:cubicBezTo>
                  <a:cubicBezTo>
                    <a:pt x="869466" y="2963194"/>
                    <a:pt x="870624" y="2970443"/>
                    <a:pt x="873457" y="2977054"/>
                  </a:cubicBezTo>
                  <a:cubicBezTo>
                    <a:pt x="877464" y="2986404"/>
                    <a:pt x="883098" y="2995000"/>
                    <a:pt x="887105" y="3004350"/>
                  </a:cubicBezTo>
                  <a:cubicBezTo>
                    <a:pt x="889939" y="3010962"/>
                    <a:pt x="888843" y="3019736"/>
                    <a:pt x="893929" y="3024822"/>
                  </a:cubicBezTo>
                  <a:cubicBezTo>
                    <a:pt x="899015" y="3029908"/>
                    <a:pt x="907422" y="3029901"/>
                    <a:pt x="914400" y="3031645"/>
                  </a:cubicBezTo>
                  <a:cubicBezTo>
                    <a:pt x="925652" y="3034458"/>
                    <a:pt x="937330" y="3035417"/>
                    <a:pt x="948520" y="3038469"/>
                  </a:cubicBezTo>
                  <a:cubicBezTo>
                    <a:pt x="1012390" y="3055888"/>
                    <a:pt x="965846" y="3050333"/>
                    <a:pt x="1030406" y="3058941"/>
                  </a:cubicBezTo>
                  <a:cubicBezTo>
                    <a:pt x="1050823" y="3061663"/>
                    <a:pt x="1071430" y="3062852"/>
                    <a:pt x="1091821" y="3065765"/>
                  </a:cubicBezTo>
                  <a:cubicBezTo>
                    <a:pt x="1103303" y="3067405"/>
                    <a:pt x="1114500" y="3070682"/>
                    <a:pt x="1125941" y="3072589"/>
                  </a:cubicBezTo>
                  <a:cubicBezTo>
                    <a:pt x="1141806" y="3075233"/>
                    <a:pt x="1157748" y="3077418"/>
                    <a:pt x="1173708" y="3079413"/>
                  </a:cubicBezTo>
                  <a:cubicBezTo>
                    <a:pt x="1207384" y="3083623"/>
                    <a:pt x="1255608" y="3087813"/>
                    <a:pt x="1289714" y="3093060"/>
                  </a:cubicBezTo>
                  <a:cubicBezTo>
                    <a:pt x="1301177" y="3094824"/>
                    <a:pt x="1312460" y="3097609"/>
                    <a:pt x="1323833" y="3099884"/>
                  </a:cubicBezTo>
                  <a:cubicBezTo>
                    <a:pt x="1330657" y="3106708"/>
                    <a:pt x="1336275" y="3115003"/>
                    <a:pt x="1344305" y="3120356"/>
                  </a:cubicBezTo>
                  <a:cubicBezTo>
                    <a:pt x="1350290" y="3124346"/>
                    <a:pt x="1357755" y="3125620"/>
                    <a:pt x="1364777" y="3127180"/>
                  </a:cubicBezTo>
                  <a:cubicBezTo>
                    <a:pt x="1395408" y="3133987"/>
                    <a:pt x="1437567" y="3137543"/>
                    <a:pt x="1467135" y="3140828"/>
                  </a:cubicBezTo>
                  <a:cubicBezTo>
                    <a:pt x="1538366" y="3164570"/>
                    <a:pt x="1493729" y="3155500"/>
                    <a:pt x="1603612" y="3147651"/>
                  </a:cubicBezTo>
                  <a:cubicBezTo>
                    <a:pt x="1700914" y="3180085"/>
                    <a:pt x="1599659" y="3147496"/>
                    <a:pt x="1671851" y="3168123"/>
                  </a:cubicBezTo>
                  <a:cubicBezTo>
                    <a:pt x="1694564" y="3174613"/>
                    <a:pt x="1694023" y="3177505"/>
                    <a:pt x="1719618" y="3181771"/>
                  </a:cubicBezTo>
                  <a:cubicBezTo>
                    <a:pt x="1737707" y="3184786"/>
                    <a:pt x="1756012" y="3186320"/>
                    <a:pt x="1774209" y="3188595"/>
                  </a:cubicBezTo>
                  <a:cubicBezTo>
                    <a:pt x="1787857" y="3186320"/>
                    <a:pt x="1801335" y="3182480"/>
                    <a:pt x="1815153" y="3181771"/>
                  </a:cubicBezTo>
                  <a:cubicBezTo>
                    <a:pt x="1890152" y="3177925"/>
                    <a:pt x="1965854" y="3184497"/>
                    <a:pt x="2040341" y="3174947"/>
                  </a:cubicBezTo>
                  <a:cubicBezTo>
                    <a:pt x="2056610" y="3172861"/>
                    <a:pt x="2065723" y="3152837"/>
                    <a:pt x="2081284" y="3147651"/>
                  </a:cubicBezTo>
                  <a:lnTo>
                    <a:pt x="2101756" y="3140828"/>
                  </a:lnTo>
                  <a:cubicBezTo>
                    <a:pt x="2141537" y="3114306"/>
                    <a:pt x="2133455" y="3113614"/>
                    <a:pt x="2210938" y="3134004"/>
                  </a:cubicBezTo>
                  <a:cubicBezTo>
                    <a:pt x="2226800" y="3138178"/>
                    <a:pt x="2251881" y="3161299"/>
                    <a:pt x="2251881" y="3161299"/>
                  </a:cubicBezTo>
                  <a:cubicBezTo>
                    <a:pt x="2281451" y="3159024"/>
                    <a:pt x="2310934" y="3154475"/>
                    <a:pt x="2340591" y="3154475"/>
                  </a:cubicBezTo>
                  <a:cubicBezTo>
                    <a:pt x="2471802" y="3154475"/>
                    <a:pt x="2356499" y="3170021"/>
                    <a:pt x="2449774" y="3154475"/>
                  </a:cubicBezTo>
                  <a:cubicBezTo>
                    <a:pt x="2456598" y="3152200"/>
                    <a:pt x="2463329" y="3149627"/>
                    <a:pt x="2470245" y="3147651"/>
                  </a:cubicBezTo>
                  <a:cubicBezTo>
                    <a:pt x="2479263" y="3145075"/>
                    <a:pt x="2489152" y="3145022"/>
                    <a:pt x="2497541" y="3140828"/>
                  </a:cubicBezTo>
                  <a:cubicBezTo>
                    <a:pt x="2512212" y="3133493"/>
                    <a:pt x="2524836" y="3122631"/>
                    <a:pt x="2538484" y="3113532"/>
                  </a:cubicBezTo>
                  <a:cubicBezTo>
                    <a:pt x="2553225" y="3103704"/>
                    <a:pt x="2561450" y="3095628"/>
                    <a:pt x="2579427" y="3093060"/>
                  </a:cubicBezTo>
                  <a:cubicBezTo>
                    <a:pt x="2604299" y="3089507"/>
                    <a:pt x="2629469" y="3088511"/>
                    <a:pt x="2654490" y="3086237"/>
                  </a:cubicBezTo>
                  <a:cubicBezTo>
                    <a:pt x="2668138" y="3081688"/>
                    <a:pt x="2687453" y="3084559"/>
                    <a:pt x="2695433" y="3072589"/>
                  </a:cubicBezTo>
                  <a:cubicBezTo>
                    <a:pt x="2699982" y="3065765"/>
                    <a:pt x="2703831" y="3058418"/>
                    <a:pt x="2709081" y="3052117"/>
                  </a:cubicBezTo>
                  <a:cubicBezTo>
                    <a:pt x="2737165" y="3018416"/>
                    <a:pt x="2730975" y="3042446"/>
                    <a:pt x="2756848" y="2990702"/>
                  </a:cubicBezTo>
                  <a:cubicBezTo>
                    <a:pt x="2761397" y="2981604"/>
                    <a:pt x="2766489" y="2972757"/>
                    <a:pt x="2770496" y="2963407"/>
                  </a:cubicBezTo>
                  <a:cubicBezTo>
                    <a:pt x="2773330" y="2956795"/>
                    <a:pt x="2774103" y="2949369"/>
                    <a:pt x="2777320" y="2942935"/>
                  </a:cubicBezTo>
                  <a:cubicBezTo>
                    <a:pt x="2780988" y="2935599"/>
                    <a:pt x="2786419" y="2929287"/>
                    <a:pt x="2790968" y="2922463"/>
                  </a:cubicBezTo>
                  <a:cubicBezTo>
                    <a:pt x="2807208" y="2873739"/>
                    <a:pt x="2796635" y="2893490"/>
                    <a:pt x="2818263" y="2861048"/>
                  </a:cubicBezTo>
                  <a:lnTo>
                    <a:pt x="2804615" y="2820105"/>
                  </a:lnTo>
                  <a:cubicBezTo>
                    <a:pt x="2802340" y="2813281"/>
                    <a:pt x="2799535" y="2806612"/>
                    <a:pt x="2797791" y="2799634"/>
                  </a:cubicBezTo>
                  <a:cubicBezTo>
                    <a:pt x="2793242" y="2781437"/>
                    <a:pt x="2787823" y="2763436"/>
                    <a:pt x="2784144" y="2745043"/>
                  </a:cubicBezTo>
                  <a:cubicBezTo>
                    <a:pt x="2781869" y="2733670"/>
                    <a:pt x="2788257" y="2714783"/>
                    <a:pt x="2777320" y="2710923"/>
                  </a:cubicBezTo>
                  <a:cubicBezTo>
                    <a:pt x="2742934" y="2698787"/>
                    <a:pt x="2704532" y="2706374"/>
                    <a:pt x="2668138" y="2704099"/>
                  </a:cubicBezTo>
                  <a:cubicBezTo>
                    <a:pt x="2656765" y="2701824"/>
                    <a:pt x="2645208" y="2700327"/>
                    <a:pt x="2634018" y="2697275"/>
                  </a:cubicBezTo>
                  <a:cubicBezTo>
                    <a:pt x="2634008" y="2697272"/>
                    <a:pt x="2582843" y="2680218"/>
                    <a:pt x="2572603" y="2676804"/>
                  </a:cubicBezTo>
                  <a:lnTo>
                    <a:pt x="2531660" y="2663156"/>
                  </a:lnTo>
                  <a:lnTo>
                    <a:pt x="2511188" y="2656332"/>
                  </a:lnTo>
                  <a:cubicBezTo>
                    <a:pt x="2504364" y="2651783"/>
                    <a:pt x="2498052" y="2646352"/>
                    <a:pt x="2490717" y="2642684"/>
                  </a:cubicBezTo>
                  <a:cubicBezTo>
                    <a:pt x="2484283" y="2639467"/>
                    <a:pt x="2475862" y="2640353"/>
                    <a:pt x="2470245" y="2635860"/>
                  </a:cubicBezTo>
                  <a:cubicBezTo>
                    <a:pt x="2463841" y="2630737"/>
                    <a:pt x="2463001" y="2620512"/>
                    <a:pt x="2456597" y="2615389"/>
                  </a:cubicBezTo>
                  <a:cubicBezTo>
                    <a:pt x="2450980" y="2610896"/>
                    <a:pt x="2442414" y="2612058"/>
                    <a:pt x="2436126" y="2608565"/>
                  </a:cubicBezTo>
                  <a:cubicBezTo>
                    <a:pt x="2421787" y="2600599"/>
                    <a:pt x="2406781" y="2592868"/>
                    <a:pt x="2395182" y="2581269"/>
                  </a:cubicBezTo>
                  <a:cubicBezTo>
                    <a:pt x="2388358" y="2574445"/>
                    <a:pt x="2382564" y="2566407"/>
                    <a:pt x="2374711" y="2560798"/>
                  </a:cubicBezTo>
                  <a:cubicBezTo>
                    <a:pt x="2366433" y="2554885"/>
                    <a:pt x="2356247" y="2552197"/>
                    <a:pt x="2347415" y="2547150"/>
                  </a:cubicBezTo>
                  <a:cubicBezTo>
                    <a:pt x="2340294" y="2543081"/>
                    <a:pt x="2333768" y="2538051"/>
                    <a:pt x="2326944" y="2533502"/>
                  </a:cubicBezTo>
                  <a:cubicBezTo>
                    <a:pt x="2322395" y="2526678"/>
                    <a:pt x="2319468" y="2518431"/>
                    <a:pt x="2313296" y="2513031"/>
                  </a:cubicBezTo>
                  <a:cubicBezTo>
                    <a:pt x="2313295" y="2513030"/>
                    <a:pt x="2262118" y="2478911"/>
                    <a:pt x="2251881" y="2472087"/>
                  </a:cubicBezTo>
                  <a:lnTo>
                    <a:pt x="2231409" y="2458440"/>
                  </a:lnTo>
                  <a:lnTo>
                    <a:pt x="2210938" y="2444792"/>
                  </a:lnTo>
                  <a:cubicBezTo>
                    <a:pt x="2206389" y="2437968"/>
                    <a:pt x="2203089" y="2430119"/>
                    <a:pt x="2197290" y="2424320"/>
                  </a:cubicBezTo>
                  <a:cubicBezTo>
                    <a:pt x="2191491" y="2418521"/>
                    <a:pt x="2182219" y="2416844"/>
                    <a:pt x="2176818" y="2410672"/>
                  </a:cubicBezTo>
                  <a:cubicBezTo>
                    <a:pt x="2121090" y="2346982"/>
                    <a:pt x="2175113" y="2386789"/>
                    <a:pt x="2129051" y="2356081"/>
                  </a:cubicBezTo>
                  <a:cubicBezTo>
                    <a:pt x="2126776" y="2349257"/>
                    <a:pt x="2127313" y="2340696"/>
                    <a:pt x="2122227" y="2335610"/>
                  </a:cubicBezTo>
                  <a:cubicBezTo>
                    <a:pt x="2099991" y="2313374"/>
                    <a:pt x="2069940" y="2302065"/>
                    <a:pt x="2040341" y="2294666"/>
                  </a:cubicBezTo>
                  <a:cubicBezTo>
                    <a:pt x="2033911" y="2293059"/>
                    <a:pt x="2000587" y="2285471"/>
                    <a:pt x="1992574" y="2281019"/>
                  </a:cubicBezTo>
                  <a:cubicBezTo>
                    <a:pt x="1992552" y="2281007"/>
                    <a:pt x="1941405" y="2246906"/>
                    <a:pt x="1931159" y="2240075"/>
                  </a:cubicBezTo>
                  <a:lnTo>
                    <a:pt x="1910687" y="2226428"/>
                  </a:lnTo>
                  <a:cubicBezTo>
                    <a:pt x="1871573" y="2167757"/>
                    <a:pt x="1923655" y="2236803"/>
                    <a:pt x="1876568" y="2199132"/>
                  </a:cubicBezTo>
                  <a:cubicBezTo>
                    <a:pt x="1870164" y="2194009"/>
                    <a:pt x="1868171" y="2184960"/>
                    <a:pt x="1862920" y="2178660"/>
                  </a:cubicBezTo>
                  <a:cubicBezTo>
                    <a:pt x="1846503" y="2158960"/>
                    <a:pt x="1842103" y="2157959"/>
                    <a:pt x="1821977" y="2144541"/>
                  </a:cubicBezTo>
                  <a:cubicBezTo>
                    <a:pt x="1790132" y="2096774"/>
                    <a:pt x="1808329" y="2112697"/>
                    <a:pt x="1774209" y="2089950"/>
                  </a:cubicBezTo>
                  <a:cubicBezTo>
                    <a:pt x="1768659" y="2073301"/>
                    <a:pt x="1766965" y="2062234"/>
                    <a:pt x="1753738" y="2049007"/>
                  </a:cubicBezTo>
                  <a:cubicBezTo>
                    <a:pt x="1747939" y="2043208"/>
                    <a:pt x="1740090" y="2039908"/>
                    <a:pt x="1733266" y="2035359"/>
                  </a:cubicBezTo>
                  <a:cubicBezTo>
                    <a:pt x="1728717" y="2028535"/>
                    <a:pt x="1725790" y="2020288"/>
                    <a:pt x="1719618" y="2014887"/>
                  </a:cubicBezTo>
                  <a:cubicBezTo>
                    <a:pt x="1707274" y="2004086"/>
                    <a:pt x="1678675" y="1987592"/>
                    <a:pt x="1678675" y="1987592"/>
                  </a:cubicBezTo>
                  <a:cubicBezTo>
                    <a:pt x="1673591" y="1972340"/>
                    <a:pt x="1666647" y="1939536"/>
                    <a:pt x="1651379" y="1926177"/>
                  </a:cubicBezTo>
                  <a:cubicBezTo>
                    <a:pt x="1639035" y="1915376"/>
                    <a:pt x="1624084" y="1907980"/>
                    <a:pt x="1610436" y="1898881"/>
                  </a:cubicBezTo>
                  <a:cubicBezTo>
                    <a:pt x="1603612" y="1894332"/>
                    <a:pt x="1597745" y="1887827"/>
                    <a:pt x="1589965" y="1885234"/>
                  </a:cubicBezTo>
                  <a:lnTo>
                    <a:pt x="1549021" y="1871586"/>
                  </a:lnTo>
                  <a:cubicBezTo>
                    <a:pt x="1542197" y="1869311"/>
                    <a:pt x="1534535" y="1868752"/>
                    <a:pt x="1528550" y="1864762"/>
                  </a:cubicBezTo>
                  <a:cubicBezTo>
                    <a:pt x="1521726" y="1860213"/>
                    <a:pt x="1515414" y="1854782"/>
                    <a:pt x="1508078" y="1851114"/>
                  </a:cubicBezTo>
                  <a:cubicBezTo>
                    <a:pt x="1501644" y="1847897"/>
                    <a:pt x="1493894" y="1847783"/>
                    <a:pt x="1487606" y="1844290"/>
                  </a:cubicBezTo>
                  <a:cubicBezTo>
                    <a:pt x="1473268" y="1836324"/>
                    <a:pt x="1446663" y="1816995"/>
                    <a:pt x="1446663" y="1816995"/>
                  </a:cubicBezTo>
                  <a:cubicBezTo>
                    <a:pt x="1437565" y="1803347"/>
                    <a:pt x="1424555" y="1791612"/>
                    <a:pt x="1419368" y="1776051"/>
                  </a:cubicBezTo>
                  <a:cubicBezTo>
                    <a:pt x="1417093" y="1769227"/>
                    <a:pt x="1417630" y="1760666"/>
                    <a:pt x="1412544" y="1755580"/>
                  </a:cubicBezTo>
                  <a:cubicBezTo>
                    <a:pt x="1407458" y="1750494"/>
                    <a:pt x="1398896" y="1751031"/>
                    <a:pt x="1392072" y="1748756"/>
                  </a:cubicBezTo>
                  <a:cubicBezTo>
                    <a:pt x="1387576" y="1735269"/>
                    <a:pt x="1383627" y="1717434"/>
                    <a:pt x="1371600" y="1707813"/>
                  </a:cubicBezTo>
                  <a:cubicBezTo>
                    <a:pt x="1365983" y="1703320"/>
                    <a:pt x="1357953" y="1703264"/>
                    <a:pt x="1351129" y="1700989"/>
                  </a:cubicBezTo>
                  <a:cubicBezTo>
                    <a:pt x="1346580" y="1694165"/>
                    <a:pt x="1343280" y="1686316"/>
                    <a:pt x="1337481" y="1680517"/>
                  </a:cubicBezTo>
                  <a:cubicBezTo>
                    <a:pt x="1331682" y="1674718"/>
                    <a:pt x="1322132" y="1673273"/>
                    <a:pt x="1317009" y="1666869"/>
                  </a:cubicBezTo>
                  <a:cubicBezTo>
                    <a:pt x="1279337" y="1619781"/>
                    <a:pt x="1348385" y="1671866"/>
                    <a:pt x="1289714" y="1632750"/>
                  </a:cubicBezTo>
                  <a:cubicBezTo>
                    <a:pt x="1287439" y="1625926"/>
                    <a:pt x="1286383" y="1618566"/>
                    <a:pt x="1282890" y="1612278"/>
                  </a:cubicBezTo>
                  <a:cubicBezTo>
                    <a:pt x="1274924" y="1597940"/>
                    <a:pt x="1255594" y="1571335"/>
                    <a:pt x="1255594" y="1571335"/>
                  </a:cubicBezTo>
                  <a:cubicBezTo>
                    <a:pt x="1238445" y="1519880"/>
                    <a:pt x="1263573" y="1581307"/>
                    <a:pt x="1228299" y="1537216"/>
                  </a:cubicBezTo>
                  <a:cubicBezTo>
                    <a:pt x="1223805" y="1531599"/>
                    <a:pt x="1224692" y="1523178"/>
                    <a:pt x="1221475" y="1516744"/>
                  </a:cubicBezTo>
                  <a:cubicBezTo>
                    <a:pt x="1217807" y="1509408"/>
                    <a:pt x="1211495" y="1503608"/>
                    <a:pt x="1207827" y="1496272"/>
                  </a:cubicBezTo>
                  <a:cubicBezTo>
                    <a:pt x="1204610" y="1489839"/>
                    <a:pt x="1205496" y="1481418"/>
                    <a:pt x="1201003" y="1475801"/>
                  </a:cubicBezTo>
                  <a:cubicBezTo>
                    <a:pt x="1195880" y="1469397"/>
                    <a:pt x="1187356" y="1466702"/>
                    <a:pt x="1180532" y="1462153"/>
                  </a:cubicBezTo>
                  <a:cubicBezTo>
                    <a:pt x="1178257" y="1455329"/>
                    <a:pt x="1178794" y="1446767"/>
                    <a:pt x="1173708" y="1441681"/>
                  </a:cubicBezTo>
                  <a:cubicBezTo>
                    <a:pt x="1168622" y="1436595"/>
                    <a:pt x="1159670" y="1438074"/>
                    <a:pt x="1153236" y="1434857"/>
                  </a:cubicBezTo>
                  <a:cubicBezTo>
                    <a:pt x="1145901" y="1431189"/>
                    <a:pt x="1139589" y="1425759"/>
                    <a:pt x="1132765" y="1421210"/>
                  </a:cubicBezTo>
                  <a:cubicBezTo>
                    <a:pt x="1120754" y="1385177"/>
                    <a:pt x="1129931" y="1406724"/>
                    <a:pt x="1098645" y="1359795"/>
                  </a:cubicBezTo>
                  <a:cubicBezTo>
                    <a:pt x="1094096" y="1352971"/>
                    <a:pt x="1091821" y="1343872"/>
                    <a:pt x="1084997" y="1339323"/>
                  </a:cubicBezTo>
                  <a:lnTo>
                    <a:pt x="1064526" y="1325675"/>
                  </a:lnTo>
                  <a:cubicBezTo>
                    <a:pt x="1055427" y="1312027"/>
                    <a:pt x="1035745" y="1301067"/>
                    <a:pt x="1037230" y="1284732"/>
                  </a:cubicBezTo>
                  <a:cubicBezTo>
                    <a:pt x="1037977" y="1276517"/>
                    <a:pt x="1038035" y="1212315"/>
                    <a:pt x="1050878" y="1189198"/>
                  </a:cubicBezTo>
                  <a:cubicBezTo>
                    <a:pt x="1058844" y="1174859"/>
                    <a:pt x="1062613" y="1153441"/>
                    <a:pt x="1078174" y="1148254"/>
                  </a:cubicBezTo>
                  <a:lnTo>
                    <a:pt x="1098645" y="1141431"/>
                  </a:lnTo>
                  <a:cubicBezTo>
                    <a:pt x="1202240" y="1156228"/>
                    <a:pt x="1159112" y="1152938"/>
                    <a:pt x="1337481" y="1141431"/>
                  </a:cubicBezTo>
                  <a:cubicBezTo>
                    <a:pt x="1344659" y="1140968"/>
                    <a:pt x="1351129" y="1136882"/>
                    <a:pt x="1357953" y="1134607"/>
                  </a:cubicBezTo>
                  <a:cubicBezTo>
                    <a:pt x="1360228" y="1127783"/>
                    <a:pt x="1364777" y="1121328"/>
                    <a:pt x="1364777" y="1114135"/>
                  </a:cubicBezTo>
                  <a:cubicBezTo>
                    <a:pt x="1364777" y="1043203"/>
                    <a:pt x="1358591" y="1068921"/>
                    <a:pt x="1344305" y="1011777"/>
                  </a:cubicBezTo>
                  <a:cubicBezTo>
                    <a:pt x="1333992" y="970524"/>
                    <a:pt x="1340447" y="993380"/>
                    <a:pt x="1323833" y="943538"/>
                  </a:cubicBezTo>
                  <a:cubicBezTo>
                    <a:pt x="1321558" y="936714"/>
                    <a:pt x="1322095" y="928152"/>
                    <a:pt x="1317009" y="923066"/>
                  </a:cubicBezTo>
                  <a:cubicBezTo>
                    <a:pt x="1290739" y="896796"/>
                    <a:pt x="1304567" y="907948"/>
                    <a:pt x="1276066" y="888947"/>
                  </a:cubicBezTo>
                  <a:lnTo>
                    <a:pt x="1255594" y="827532"/>
                  </a:lnTo>
                  <a:cubicBezTo>
                    <a:pt x="1253320" y="820708"/>
                    <a:pt x="1250516" y="814038"/>
                    <a:pt x="1248771" y="807060"/>
                  </a:cubicBezTo>
                  <a:lnTo>
                    <a:pt x="1241947" y="779765"/>
                  </a:lnTo>
                  <a:cubicBezTo>
                    <a:pt x="1239672" y="757019"/>
                    <a:pt x="1237958" y="734209"/>
                    <a:pt x="1235123" y="711526"/>
                  </a:cubicBezTo>
                  <a:cubicBezTo>
                    <a:pt x="1233407" y="697797"/>
                    <a:pt x="1236233" y="681918"/>
                    <a:pt x="1228299" y="670583"/>
                  </a:cubicBezTo>
                  <a:cubicBezTo>
                    <a:pt x="1218893" y="657145"/>
                    <a:pt x="1187356" y="643287"/>
                    <a:pt x="1187356" y="643287"/>
                  </a:cubicBezTo>
                  <a:cubicBezTo>
                    <a:pt x="1181806" y="626637"/>
                    <a:pt x="1180112" y="615572"/>
                    <a:pt x="1166884" y="602344"/>
                  </a:cubicBezTo>
                  <a:cubicBezTo>
                    <a:pt x="1161085" y="596545"/>
                    <a:pt x="1153236" y="593245"/>
                    <a:pt x="1146412" y="588696"/>
                  </a:cubicBezTo>
                  <a:cubicBezTo>
                    <a:pt x="1141863" y="581872"/>
                    <a:pt x="1139589" y="572774"/>
                    <a:pt x="1132765" y="568225"/>
                  </a:cubicBezTo>
                  <a:cubicBezTo>
                    <a:pt x="1124961" y="563023"/>
                    <a:pt x="1114089" y="565095"/>
                    <a:pt x="1105469" y="561401"/>
                  </a:cubicBezTo>
                  <a:cubicBezTo>
                    <a:pt x="1097931" y="558170"/>
                    <a:pt x="1091821" y="552302"/>
                    <a:pt x="1084997" y="547753"/>
                  </a:cubicBezTo>
                  <a:cubicBezTo>
                    <a:pt x="1082723" y="540929"/>
                    <a:pt x="1081667" y="533569"/>
                    <a:pt x="1078174" y="527281"/>
                  </a:cubicBezTo>
                  <a:cubicBezTo>
                    <a:pt x="1070208" y="512943"/>
                    <a:pt x="1050878" y="486338"/>
                    <a:pt x="1050878" y="486338"/>
                  </a:cubicBezTo>
                  <a:cubicBezTo>
                    <a:pt x="1053153" y="474965"/>
                    <a:pt x="1054889" y="463471"/>
                    <a:pt x="1057702" y="452219"/>
                  </a:cubicBezTo>
                  <a:cubicBezTo>
                    <a:pt x="1059447" y="445241"/>
                    <a:pt x="1058673" y="435928"/>
                    <a:pt x="1064526" y="431747"/>
                  </a:cubicBezTo>
                  <a:cubicBezTo>
                    <a:pt x="1076232" y="423385"/>
                    <a:pt x="1093499" y="426079"/>
                    <a:pt x="1105469" y="418099"/>
                  </a:cubicBezTo>
                  <a:lnTo>
                    <a:pt x="1125941" y="404451"/>
                  </a:lnTo>
                  <a:lnTo>
                    <a:pt x="1153236" y="363508"/>
                  </a:lnTo>
                  <a:cubicBezTo>
                    <a:pt x="1157785" y="356684"/>
                    <a:pt x="1161085" y="348836"/>
                    <a:pt x="1166884" y="343037"/>
                  </a:cubicBezTo>
                  <a:lnTo>
                    <a:pt x="1187356" y="322565"/>
                  </a:lnTo>
                  <a:cubicBezTo>
                    <a:pt x="1189630" y="315741"/>
                    <a:pt x="1190962" y="308527"/>
                    <a:pt x="1194179" y="302093"/>
                  </a:cubicBezTo>
                  <a:cubicBezTo>
                    <a:pt x="1197847" y="294758"/>
                    <a:pt x="1204496" y="289116"/>
                    <a:pt x="1207827" y="281622"/>
                  </a:cubicBezTo>
                  <a:cubicBezTo>
                    <a:pt x="1240310" y="208537"/>
                    <a:pt x="1204236" y="266535"/>
                    <a:pt x="1235123" y="220207"/>
                  </a:cubicBezTo>
                  <a:cubicBezTo>
                    <a:pt x="1237398" y="213383"/>
                    <a:pt x="1241947" y="206928"/>
                    <a:pt x="1241947" y="199735"/>
                  </a:cubicBezTo>
                  <a:cubicBezTo>
                    <a:pt x="1241947" y="0"/>
                    <a:pt x="1274983" y="66850"/>
                    <a:pt x="1214651" y="76905"/>
                  </a:cubicBezTo>
                  <a:cubicBezTo>
                    <a:pt x="1194334" y="80291"/>
                    <a:pt x="1173708" y="81454"/>
                    <a:pt x="1153236" y="83729"/>
                  </a:cubicBezTo>
                  <a:cubicBezTo>
                    <a:pt x="1098648" y="101926"/>
                    <a:pt x="1166883" y="83729"/>
                    <a:pt x="1112293" y="83729"/>
                  </a:cubicBezTo>
                  <a:cubicBezTo>
                    <a:pt x="1093954" y="83729"/>
                    <a:pt x="1075899" y="88278"/>
                    <a:pt x="1057702" y="90553"/>
                  </a:cubicBezTo>
                  <a:cubicBezTo>
                    <a:pt x="1034092" y="98423"/>
                    <a:pt x="1035928" y="93156"/>
                    <a:pt x="1023582" y="117848"/>
                  </a:cubicBezTo>
                  <a:cubicBezTo>
                    <a:pt x="1020365" y="124282"/>
                    <a:pt x="1022612" y="134139"/>
                    <a:pt x="1016759" y="138320"/>
                  </a:cubicBezTo>
                  <a:cubicBezTo>
                    <a:pt x="1005053" y="146682"/>
                    <a:pt x="989463" y="147419"/>
                    <a:pt x="975815" y="151968"/>
                  </a:cubicBezTo>
                  <a:lnTo>
                    <a:pt x="955344" y="158792"/>
                  </a:lnTo>
                  <a:lnTo>
                    <a:pt x="934872" y="165616"/>
                  </a:lnTo>
                  <a:cubicBezTo>
                    <a:pt x="921224" y="163341"/>
                    <a:pt x="905942" y="165657"/>
                    <a:pt x="893929" y="158792"/>
                  </a:cubicBezTo>
                  <a:cubicBezTo>
                    <a:pt x="887684" y="155223"/>
                    <a:pt x="892191" y="143406"/>
                    <a:pt x="887105" y="138320"/>
                  </a:cubicBezTo>
                  <a:cubicBezTo>
                    <a:pt x="870163" y="121378"/>
                    <a:pt x="848572" y="109922"/>
                    <a:pt x="825690" y="104201"/>
                  </a:cubicBezTo>
                  <a:cubicBezTo>
                    <a:pt x="814438" y="101388"/>
                    <a:pt x="802761" y="100429"/>
                    <a:pt x="791571" y="97377"/>
                  </a:cubicBezTo>
                  <a:cubicBezTo>
                    <a:pt x="777692" y="93592"/>
                    <a:pt x="750627" y="83729"/>
                    <a:pt x="750627" y="83729"/>
                  </a:cubicBezTo>
                  <a:cubicBezTo>
                    <a:pt x="732430" y="86004"/>
                    <a:pt x="713968" y="86710"/>
                    <a:pt x="696036" y="90553"/>
                  </a:cubicBezTo>
                  <a:cubicBezTo>
                    <a:pt x="681969" y="93567"/>
                    <a:pt x="655093" y="104201"/>
                    <a:pt x="655093" y="104201"/>
                  </a:cubicBezTo>
                  <a:cubicBezTo>
                    <a:pt x="643082" y="140233"/>
                    <a:pt x="654254" y="120682"/>
                    <a:pt x="607326" y="151968"/>
                  </a:cubicBezTo>
                  <a:cubicBezTo>
                    <a:pt x="600502" y="156517"/>
                    <a:pt x="594635" y="163023"/>
                    <a:pt x="586854" y="165616"/>
                  </a:cubicBezTo>
                  <a:lnTo>
                    <a:pt x="545911" y="179263"/>
                  </a:lnTo>
                  <a:cubicBezTo>
                    <a:pt x="539087" y="183812"/>
                    <a:pt x="530840" y="186739"/>
                    <a:pt x="525439" y="192911"/>
                  </a:cubicBezTo>
                  <a:cubicBezTo>
                    <a:pt x="514638" y="205255"/>
                    <a:pt x="498144" y="233854"/>
                    <a:pt x="498144" y="233854"/>
                  </a:cubicBezTo>
                  <a:cubicBezTo>
                    <a:pt x="500419" y="263424"/>
                    <a:pt x="501290" y="293136"/>
                    <a:pt x="504968" y="322565"/>
                  </a:cubicBezTo>
                  <a:cubicBezTo>
                    <a:pt x="505860" y="329702"/>
                    <a:pt x="507298" y="337420"/>
                    <a:pt x="511791" y="343037"/>
                  </a:cubicBezTo>
                  <a:cubicBezTo>
                    <a:pt x="516914" y="349441"/>
                    <a:pt x="525439" y="352135"/>
                    <a:pt x="532263" y="356684"/>
                  </a:cubicBezTo>
                  <a:cubicBezTo>
                    <a:pt x="536812" y="365783"/>
                    <a:pt x="540864" y="375148"/>
                    <a:pt x="545911" y="383980"/>
                  </a:cubicBezTo>
                  <a:cubicBezTo>
                    <a:pt x="549980" y="391101"/>
                    <a:pt x="555891" y="397116"/>
                    <a:pt x="559559" y="404451"/>
                  </a:cubicBezTo>
                  <a:cubicBezTo>
                    <a:pt x="562776" y="410885"/>
                    <a:pt x="564108" y="418099"/>
                    <a:pt x="566382" y="424923"/>
                  </a:cubicBezTo>
                  <a:cubicBezTo>
                    <a:pt x="564108" y="434022"/>
                    <a:pt x="564761" y="444415"/>
                    <a:pt x="559559" y="452219"/>
                  </a:cubicBezTo>
                  <a:cubicBezTo>
                    <a:pt x="555010" y="459043"/>
                    <a:pt x="545387" y="460616"/>
                    <a:pt x="539087" y="465866"/>
                  </a:cubicBezTo>
                  <a:cubicBezTo>
                    <a:pt x="526150" y="476647"/>
                    <a:pt x="512636" y="491472"/>
                    <a:pt x="504968" y="506810"/>
                  </a:cubicBezTo>
                  <a:cubicBezTo>
                    <a:pt x="503951" y="508845"/>
                    <a:pt x="504968" y="511359"/>
                    <a:pt x="504968" y="513634"/>
                  </a:cubicBezTo>
                </a:path>
              </a:pathLst>
            </a:custGeom>
            <a:solidFill>
              <a:schemeClr val="accent1">
                <a:alpha val="23000"/>
              </a:schemeClr>
            </a:solidFill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547664" y="4305290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chemeClr val="accent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OESTE</a:t>
              </a:r>
              <a:endParaRPr lang="es-ES_tradnl" sz="1200" b="1" dirty="0"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35496" y="3429000"/>
            <a:ext cx="4536504" cy="3429000"/>
            <a:chOff x="1403648" y="0"/>
            <a:chExt cx="6588225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Forma libre"/>
            <p:cNvSpPr/>
            <p:nvPr/>
          </p:nvSpPr>
          <p:spPr>
            <a:xfrm>
              <a:off x="2752289" y="1588859"/>
              <a:ext cx="5066908" cy="5102829"/>
            </a:xfrm>
            <a:custGeom>
              <a:avLst/>
              <a:gdLst>
                <a:gd name="connsiteX0" fmla="*/ 904957 w 5066908"/>
                <a:gd name="connsiteY0" fmla="*/ 0 h 4593265"/>
                <a:gd name="connsiteX1" fmla="*/ 926222 w 5066908"/>
                <a:gd name="connsiteY1" fmla="*/ 63795 h 4593265"/>
                <a:gd name="connsiteX2" fmla="*/ 936854 w 5066908"/>
                <a:gd name="connsiteY2" fmla="*/ 106325 h 4593265"/>
                <a:gd name="connsiteX3" fmla="*/ 1000650 w 5066908"/>
                <a:gd name="connsiteY3" fmla="*/ 191386 h 4593265"/>
                <a:gd name="connsiteX4" fmla="*/ 1032547 w 5066908"/>
                <a:gd name="connsiteY4" fmla="*/ 255181 h 4593265"/>
                <a:gd name="connsiteX5" fmla="*/ 1064445 w 5066908"/>
                <a:gd name="connsiteY5" fmla="*/ 276446 h 4593265"/>
                <a:gd name="connsiteX6" fmla="*/ 1075078 w 5066908"/>
                <a:gd name="connsiteY6" fmla="*/ 308344 h 4593265"/>
                <a:gd name="connsiteX7" fmla="*/ 1106975 w 5066908"/>
                <a:gd name="connsiteY7" fmla="*/ 318976 h 4593265"/>
                <a:gd name="connsiteX8" fmla="*/ 1138873 w 5066908"/>
                <a:gd name="connsiteY8" fmla="*/ 340241 h 4593265"/>
                <a:gd name="connsiteX9" fmla="*/ 1160138 w 5066908"/>
                <a:gd name="connsiteY9" fmla="*/ 361507 h 4593265"/>
                <a:gd name="connsiteX10" fmla="*/ 1181403 w 5066908"/>
                <a:gd name="connsiteY10" fmla="*/ 393404 h 4593265"/>
                <a:gd name="connsiteX11" fmla="*/ 1245198 w 5066908"/>
                <a:gd name="connsiteY11" fmla="*/ 435934 h 4593265"/>
                <a:gd name="connsiteX12" fmla="*/ 1266464 w 5066908"/>
                <a:gd name="connsiteY12" fmla="*/ 457200 h 4593265"/>
                <a:gd name="connsiteX13" fmla="*/ 1287729 w 5066908"/>
                <a:gd name="connsiteY13" fmla="*/ 489097 h 4593265"/>
                <a:gd name="connsiteX14" fmla="*/ 1319626 w 5066908"/>
                <a:gd name="connsiteY14" fmla="*/ 510362 h 4593265"/>
                <a:gd name="connsiteX15" fmla="*/ 1362157 w 5066908"/>
                <a:gd name="connsiteY15" fmla="*/ 563525 h 4593265"/>
                <a:gd name="connsiteX16" fmla="*/ 1404687 w 5066908"/>
                <a:gd name="connsiteY16" fmla="*/ 627321 h 4593265"/>
                <a:gd name="connsiteX17" fmla="*/ 1457850 w 5066908"/>
                <a:gd name="connsiteY17" fmla="*/ 669851 h 4593265"/>
                <a:gd name="connsiteX18" fmla="*/ 1489747 w 5066908"/>
                <a:gd name="connsiteY18" fmla="*/ 723014 h 4593265"/>
                <a:gd name="connsiteX19" fmla="*/ 1532278 w 5066908"/>
                <a:gd name="connsiteY19" fmla="*/ 776176 h 4593265"/>
                <a:gd name="connsiteX20" fmla="*/ 1564175 w 5066908"/>
                <a:gd name="connsiteY20" fmla="*/ 882502 h 4593265"/>
                <a:gd name="connsiteX21" fmla="*/ 1596073 w 5066908"/>
                <a:gd name="connsiteY21" fmla="*/ 893134 h 4593265"/>
                <a:gd name="connsiteX22" fmla="*/ 1617338 w 5066908"/>
                <a:gd name="connsiteY22" fmla="*/ 914400 h 4593265"/>
                <a:gd name="connsiteX23" fmla="*/ 1659868 w 5066908"/>
                <a:gd name="connsiteY23" fmla="*/ 925032 h 4593265"/>
                <a:gd name="connsiteX24" fmla="*/ 1691766 w 5066908"/>
                <a:gd name="connsiteY24" fmla="*/ 935665 h 4593265"/>
                <a:gd name="connsiteX25" fmla="*/ 1723664 w 5066908"/>
                <a:gd name="connsiteY25" fmla="*/ 956930 h 4593265"/>
                <a:gd name="connsiteX26" fmla="*/ 1787459 w 5066908"/>
                <a:gd name="connsiteY26" fmla="*/ 978195 h 4593265"/>
                <a:gd name="connsiteX27" fmla="*/ 1819357 w 5066908"/>
                <a:gd name="connsiteY27" fmla="*/ 988828 h 4593265"/>
                <a:gd name="connsiteX28" fmla="*/ 1851254 w 5066908"/>
                <a:gd name="connsiteY28" fmla="*/ 999460 h 4593265"/>
                <a:gd name="connsiteX29" fmla="*/ 1883152 w 5066908"/>
                <a:gd name="connsiteY29" fmla="*/ 1020725 h 4593265"/>
                <a:gd name="connsiteX30" fmla="*/ 1946947 w 5066908"/>
                <a:gd name="connsiteY30" fmla="*/ 1041990 h 4593265"/>
                <a:gd name="connsiteX31" fmla="*/ 1978845 w 5066908"/>
                <a:gd name="connsiteY31" fmla="*/ 1052623 h 4593265"/>
                <a:gd name="connsiteX32" fmla="*/ 2053273 w 5066908"/>
                <a:gd name="connsiteY32" fmla="*/ 1084521 h 4593265"/>
                <a:gd name="connsiteX33" fmla="*/ 2074538 w 5066908"/>
                <a:gd name="connsiteY33" fmla="*/ 1148316 h 4593265"/>
                <a:gd name="connsiteX34" fmla="*/ 2117068 w 5066908"/>
                <a:gd name="connsiteY34" fmla="*/ 1212111 h 4593265"/>
                <a:gd name="connsiteX35" fmla="*/ 2159598 w 5066908"/>
                <a:gd name="connsiteY35" fmla="*/ 1307804 h 4593265"/>
                <a:gd name="connsiteX36" fmla="*/ 2180864 w 5066908"/>
                <a:gd name="connsiteY36" fmla="*/ 1329069 h 4593265"/>
                <a:gd name="connsiteX37" fmla="*/ 2223394 w 5066908"/>
                <a:gd name="connsiteY37" fmla="*/ 1392865 h 4593265"/>
                <a:gd name="connsiteX38" fmla="*/ 2244659 w 5066908"/>
                <a:gd name="connsiteY38" fmla="*/ 1456660 h 4593265"/>
                <a:gd name="connsiteX39" fmla="*/ 2255291 w 5066908"/>
                <a:gd name="connsiteY39" fmla="*/ 1488558 h 4593265"/>
                <a:gd name="connsiteX40" fmla="*/ 2276557 w 5066908"/>
                <a:gd name="connsiteY40" fmla="*/ 1509823 h 4593265"/>
                <a:gd name="connsiteX41" fmla="*/ 2319087 w 5066908"/>
                <a:gd name="connsiteY41" fmla="*/ 1562986 h 4593265"/>
                <a:gd name="connsiteX42" fmla="*/ 2361617 w 5066908"/>
                <a:gd name="connsiteY42" fmla="*/ 1605516 h 4593265"/>
                <a:gd name="connsiteX43" fmla="*/ 2425412 w 5066908"/>
                <a:gd name="connsiteY43" fmla="*/ 1658679 h 4593265"/>
                <a:gd name="connsiteX44" fmla="*/ 2457310 w 5066908"/>
                <a:gd name="connsiteY44" fmla="*/ 1669311 h 4593265"/>
                <a:gd name="connsiteX45" fmla="*/ 2467943 w 5066908"/>
                <a:gd name="connsiteY45" fmla="*/ 1701209 h 4593265"/>
                <a:gd name="connsiteX46" fmla="*/ 2531738 w 5066908"/>
                <a:gd name="connsiteY46" fmla="*/ 1754372 h 4593265"/>
                <a:gd name="connsiteX47" fmla="*/ 2553003 w 5066908"/>
                <a:gd name="connsiteY47" fmla="*/ 1786269 h 4593265"/>
                <a:gd name="connsiteX48" fmla="*/ 2584901 w 5066908"/>
                <a:gd name="connsiteY48" fmla="*/ 1807534 h 4593265"/>
                <a:gd name="connsiteX49" fmla="*/ 2638064 w 5066908"/>
                <a:gd name="connsiteY49" fmla="*/ 1850065 h 4593265"/>
                <a:gd name="connsiteX50" fmla="*/ 2680594 w 5066908"/>
                <a:gd name="connsiteY50" fmla="*/ 1945758 h 4593265"/>
                <a:gd name="connsiteX51" fmla="*/ 2733757 w 5066908"/>
                <a:gd name="connsiteY51" fmla="*/ 2020186 h 4593265"/>
                <a:gd name="connsiteX52" fmla="*/ 2786919 w 5066908"/>
                <a:gd name="connsiteY52" fmla="*/ 2083981 h 4593265"/>
                <a:gd name="connsiteX53" fmla="*/ 2808184 w 5066908"/>
                <a:gd name="connsiteY53" fmla="*/ 2115879 h 4593265"/>
                <a:gd name="connsiteX54" fmla="*/ 2829450 w 5066908"/>
                <a:gd name="connsiteY54" fmla="*/ 2137144 h 4593265"/>
                <a:gd name="connsiteX55" fmla="*/ 2871980 w 5066908"/>
                <a:gd name="connsiteY55" fmla="*/ 2190307 h 4593265"/>
                <a:gd name="connsiteX56" fmla="*/ 2914510 w 5066908"/>
                <a:gd name="connsiteY56" fmla="*/ 2232837 h 4593265"/>
                <a:gd name="connsiteX57" fmla="*/ 2978305 w 5066908"/>
                <a:gd name="connsiteY57" fmla="*/ 2275367 h 4593265"/>
                <a:gd name="connsiteX58" fmla="*/ 3020836 w 5066908"/>
                <a:gd name="connsiteY58" fmla="*/ 2360428 h 4593265"/>
                <a:gd name="connsiteX59" fmla="*/ 3042101 w 5066908"/>
                <a:gd name="connsiteY59" fmla="*/ 2392325 h 4593265"/>
                <a:gd name="connsiteX60" fmla="*/ 3073998 w 5066908"/>
                <a:gd name="connsiteY60" fmla="*/ 2413590 h 4593265"/>
                <a:gd name="connsiteX61" fmla="*/ 3095264 w 5066908"/>
                <a:gd name="connsiteY61" fmla="*/ 2434855 h 4593265"/>
                <a:gd name="connsiteX62" fmla="*/ 3116529 w 5066908"/>
                <a:gd name="connsiteY62" fmla="*/ 2541181 h 4593265"/>
                <a:gd name="connsiteX63" fmla="*/ 3137794 w 5066908"/>
                <a:gd name="connsiteY63" fmla="*/ 2604976 h 4593265"/>
                <a:gd name="connsiteX64" fmla="*/ 3169691 w 5066908"/>
                <a:gd name="connsiteY64" fmla="*/ 2668772 h 4593265"/>
                <a:gd name="connsiteX65" fmla="*/ 3254752 w 5066908"/>
                <a:gd name="connsiteY65" fmla="*/ 2732567 h 4593265"/>
                <a:gd name="connsiteX66" fmla="*/ 3318547 w 5066908"/>
                <a:gd name="connsiteY66" fmla="*/ 2753832 h 4593265"/>
                <a:gd name="connsiteX67" fmla="*/ 3361078 w 5066908"/>
                <a:gd name="connsiteY67" fmla="*/ 2806995 h 4593265"/>
                <a:gd name="connsiteX68" fmla="*/ 3392975 w 5066908"/>
                <a:gd name="connsiteY68" fmla="*/ 2838893 h 4593265"/>
                <a:gd name="connsiteX69" fmla="*/ 3456771 w 5066908"/>
                <a:gd name="connsiteY69" fmla="*/ 2860158 h 4593265"/>
                <a:gd name="connsiteX70" fmla="*/ 3531198 w 5066908"/>
                <a:gd name="connsiteY70" fmla="*/ 2902688 h 4593265"/>
                <a:gd name="connsiteX71" fmla="*/ 3584361 w 5066908"/>
                <a:gd name="connsiteY71" fmla="*/ 2913321 h 4593265"/>
                <a:gd name="connsiteX72" fmla="*/ 3807645 w 5066908"/>
                <a:gd name="connsiteY72" fmla="*/ 2945218 h 4593265"/>
                <a:gd name="connsiteX73" fmla="*/ 3956501 w 5066908"/>
                <a:gd name="connsiteY73" fmla="*/ 2955851 h 4593265"/>
                <a:gd name="connsiteX74" fmla="*/ 4030929 w 5066908"/>
                <a:gd name="connsiteY74" fmla="*/ 2945218 h 4593265"/>
                <a:gd name="connsiteX75" fmla="*/ 4179784 w 5066908"/>
                <a:gd name="connsiteY75" fmla="*/ 2934586 h 4593265"/>
                <a:gd name="connsiteX76" fmla="*/ 4211682 w 5066908"/>
                <a:gd name="connsiteY76" fmla="*/ 2923953 h 4593265"/>
                <a:gd name="connsiteX77" fmla="*/ 4275478 w 5066908"/>
                <a:gd name="connsiteY77" fmla="*/ 2881423 h 4593265"/>
                <a:gd name="connsiteX78" fmla="*/ 4371171 w 5066908"/>
                <a:gd name="connsiteY78" fmla="*/ 2902688 h 4593265"/>
                <a:gd name="connsiteX79" fmla="*/ 4392436 w 5066908"/>
                <a:gd name="connsiteY79" fmla="*/ 2934586 h 4593265"/>
                <a:gd name="connsiteX80" fmla="*/ 4456231 w 5066908"/>
                <a:gd name="connsiteY80" fmla="*/ 2987748 h 4593265"/>
                <a:gd name="connsiteX81" fmla="*/ 4466864 w 5066908"/>
                <a:gd name="connsiteY81" fmla="*/ 3019646 h 4593265"/>
                <a:gd name="connsiteX82" fmla="*/ 4530659 w 5066908"/>
                <a:gd name="connsiteY82" fmla="*/ 3062176 h 4593265"/>
                <a:gd name="connsiteX83" fmla="*/ 4551924 w 5066908"/>
                <a:gd name="connsiteY83" fmla="*/ 3094074 h 4593265"/>
                <a:gd name="connsiteX84" fmla="*/ 4583822 w 5066908"/>
                <a:gd name="connsiteY84" fmla="*/ 3104707 h 4593265"/>
                <a:gd name="connsiteX85" fmla="*/ 4626352 w 5066908"/>
                <a:gd name="connsiteY85" fmla="*/ 3125972 h 4593265"/>
                <a:gd name="connsiteX86" fmla="*/ 4700780 w 5066908"/>
                <a:gd name="connsiteY86" fmla="*/ 3147237 h 4593265"/>
                <a:gd name="connsiteX87" fmla="*/ 4764575 w 5066908"/>
                <a:gd name="connsiteY87" fmla="*/ 3168502 h 4593265"/>
                <a:gd name="connsiteX88" fmla="*/ 4849636 w 5066908"/>
                <a:gd name="connsiteY88" fmla="*/ 3200400 h 4593265"/>
                <a:gd name="connsiteX89" fmla="*/ 4881533 w 5066908"/>
                <a:gd name="connsiteY89" fmla="*/ 3232297 h 4593265"/>
                <a:gd name="connsiteX90" fmla="*/ 4924064 w 5066908"/>
                <a:gd name="connsiteY90" fmla="*/ 3242930 h 4593265"/>
                <a:gd name="connsiteX91" fmla="*/ 4955961 w 5066908"/>
                <a:gd name="connsiteY91" fmla="*/ 3253562 h 4593265"/>
                <a:gd name="connsiteX92" fmla="*/ 5030389 w 5066908"/>
                <a:gd name="connsiteY92" fmla="*/ 3285460 h 4593265"/>
                <a:gd name="connsiteX93" fmla="*/ 5062287 w 5066908"/>
                <a:gd name="connsiteY93" fmla="*/ 3306725 h 4593265"/>
                <a:gd name="connsiteX94" fmla="*/ 5051654 w 5066908"/>
                <a:gd name="connsiteY94" fmla="*/ 3349255 h 4593265"/>
                <a:gd name="connsiteX95" fmla="*/ 4987859 w 5066908"/>
                <a:gd name="connsiteY95" fmla="*/ 3370521 h 4593265"/>
                <a:gd name="connsiteX96" fmla="*/ 4924064 w 5066908"/>
                <a:gd name="connsiteY96" fmla="*/ 3402418 h 4593265"/>
                <a:gd name="connsiteX97" fmla="*/ 4902798 w 5066908"/>
                <a:gd name="connsiteY97" fmla="*/ 3423683 h 4593265"/>
                <a:gd name="connsiteX98" fmla="*/ 4839003 w 5066908"/>
                <a:gd name="connsiteY98" fmla="*/ 3444948 h 4593265"/>
                <a:gd name="connsiteX99" fmla="*/ 4775208 w 5066908"/>
                <a:gd name="connsiteY99" fmla="*/ 3530009 h 4593265"/>
                <a:gd name="connsiteX100" fmla="*/ 4732678 w 5066908"/>
                <a:gd name="connsiteY100" fmla="*/ 3646967 h 4593265"/>
                <a:gd name="connsiteX101" fmla="*/ 4711412 w 5066908"/>
                <a:gd name="connsiteY101" fmla="*/ 3689497 h 4593265"/>
                <a:gd name="connsiteX102" fmla="*/ 4700780 w 5066908"/>
                <a:gd name="connsiteY102" fmla="*/ 3732028 h 4593265"/>
                <a:gd name="connsiteX103" fmla="*/ 4658250 w 5066908"/>
                <a:gd name="connsiteY103" fmla="*/ 3838353 h 4593265"/>
                <a:gd name="connsiteX104" fmla="*/ 4636984 w 5066908"/>
                <a:gd name="connsiteY104" fmla="*/ 3912781 h 4593265"/>
                <a:gd name="connsiteX105" fmla="*/ 4541291 w 5066908"/>
                <a:gd name="connsiteY105" fmla="*/ 3955311 h 4593265"/>
                <a:gd name="connsiteX106" fmla="*/ 4509394 w 5066908"/>
                <a:gd name="connsiteY106" fmla="*/ 3965944 h 4593265"/>
                <a:gd name="connsiteX107" fmla="*/ 4477496 w 5066908"/>
                <a:gd name="connsiteY107" fmla="*/ 3976576 h 4593265"/>
                <a:gd name="connsiteX108" fmla="*/ 4445598 w 5066908"/>
                <a:gd name="connsiteY108" fmla="*/ 3997841 h 4593265"/>
                <a:gd name="connsiteX109" fmla="*/ 4413701 w 5066908"/>
                <a:gd name="connsiteY109" fmla="*/ 4008474 h 4593265"/>
                <a:gd name="connsiteX110" fmla="*/ 4381803 w 5066908"/>
                <a:gd name="connsiteY110" fmla="*/ 4040372 h 4593265"/>
                <a:gd name="connsiteX111" fmla="*/ 4360538 w 5066908"/>
                <a:gd name="connsiteY111" fmla="*/ 4072269 h 4593265"/>
                <a:gd name="connsiteX112" fmla="*/ 4349905 w 5066908"/>
                <a:gd name="connsiteY112" fmla="*/ 4104167 h 4593265"/>
                <a:gd name="connsiteX113" fmla="*/ 4318008 w 5066908"/>
                <a:gd name="connsiteY113" fmla="*/ 4125432 h 4593265"/>
                <a:gd name="connsiteX114" fmla="*/ 4254212 w 5066908"/>
                <a:gd name="connsiteY114" fmla="*/ 4146697 h 4593265"/>
                <a:gd name="connsiteX115" fmla="*/ 4222315 w 5066908"/>
                <a:gd name="connsiteY115" fmla="*/ 4178595 h 4593265"/>
                <a:gd name="connsiteX116" fmla="*/ 4158519 w 5066908"/>
                <a:gd name="connsiteY116" fmla="*/ 4221125 h 4593265"/>
                <a:gd name="connsiteX117" fmla="*/ 4115989 w 5066908"/>
                <a:gd name="connsiteY117" fmla="*/ 4284921 h 4593265"/>
                <a:gd name="connsiteX118" fmla="*/ 4094724 w 5066908"/>
                <a:gd name="connsiteY118" fmla="*/ 4316818 h 4593265"/>
                <a:gd name="connsiteX119" fmla="*/ 4073459 w 5066908"/>
                <a:gd name="connsiteY119" fmla="*/ 4380614 h 4593265"/>
                <a:gd name="connsiteX120" fmla="*/ 4062826 w 5066908"/>
                <a:gd name="connsiteY120" fmla="*/ 4412511 h 4593265"/>
                <a:gd name="connsiteX121" fmla="*/ 4020296 w 5066908"/>
                <a:gd name="connsiteY121" fmla="*/ 4476307 h 4593265"/>
                <a:gd name="connsiteX122" fmla="*/ 3999031 w 5066908"/>
                <a:gd name="connsiteY122" fmla="*/ 4508204 h 4593265"/>
                <a:gd name="connsiteX123" fmla="*/ 3967133 w 5066908"/>
                <a:gd name="connsiteY123" fmla="*/ 4529469 h 4593265"/>
                <a:gd name="connsiteX124" fmla="*/ 3956501 w 5066908"/>
                <a:gd name="connsiteY124" fmla="*/ 4561367 h 4593265"/>
                <a:gd name="connsiteX125" fmla="*/ 3892705 w 5066908"/>
                <a:gd name="connsiteY125" fmla="*/ 4593265 h 4593265"/>
                <a:gd name="connsiteX126" fmla="*/ 3786380 w 5066908"/>
                <a:gd name="connsiteY126" fmla="*/ 4561367 h 4593265"/>
                <a:gd name="connsiteX127" fmla="*/ 3754482 w 5066908"/>
                <a:gd name="connsiteY127" fmla="*/ 4540102 h 4593265"/>
                <a:gd name="connsiteX128" fmla="*/ 3690687 w 5066908"/>
                <a:gd name="connsiteY128" fmla="*/ 4518837 h 4593265"/>
                <a:gd name="connsiteX129" fmla="*/ 3658789 w 5066908"/>
                <a:gd name="connsiteY129" fmla="*/ 4508204 h 4593265"/>
                <a:gd name="connsiteX130" fmla="*/ 3573729 w 5066908"/>
                <a:gd name="connsiteY130" fmla="*/ 4486939 h 4593265"/>
                <a:gd name="connsiteX131" fmla="*/ 3265384 w 5066908"/>
                <a:gd name="connsiteY131" fmla="*/ 4476307 h 4593265"/>
                <a:gd name="connsiteX132" fmla="*/ 3180324 w 5066908"/>
                <a:gd name="connsiteY132" fmla="*/ 4455041 h 4593265"/>
                <a:gd name="connsiteX133" fmla="*/ 3105896 w 5066908"/>
                <a:gd name="connsiteY133" fmla="*/ 4423144 h 4593265"/>
                <a:gd name="connsiteX134" fmla="*/ 3010203 w 5066908"/>
                <a:gd name="connsiteY134" fmla="*/ 4380614 h 4593265"/>
                <a:gd name="connsiteX135" fmla="*/ 2925143 w 5066908"/>
                <a:gd name="connsiteY135" fmla="*/ 4348716 h 4593265"/>
                <a:gd name="connsiteX136" fmla="*/ 2935775 w 5066908"/>
                <a:gd name="connsiteY136" fmla="*/ 4306186 h 4593265"/>
                <a:gd name="connsiteX137" fmla="*/ 2946408 w 5066908"/>
                <a:gd name="connsiteY137" fmla="*/ 4274288 h 4593265"/>
                <a:gd name="connsiteX138" fmla="*/ 2935775 w 5066908"/>
                <a:gd name="connsiteY138" fmla="*/ 3997841 h 4593265"/>
                <a:gd name="connsiteX139" fmla="*/ 2882612 w 5066908"/>
                <a:gd name="connsiteY139" fmla="*/ 3923414 h 4593265"/>
                <a:gd name="connsiteX140" fmla="*/ 2871980 w 5066908"/>
                <a:gd name="connsiteY140" fmla="*/ 3891516 h 4593265"/>
                <a:gd name="connsiteX141" fmla="*/ 2861347 w 5066908"/>
                <a:gd name="connsiteY141" fmla="*/ 3838353 h 4593265"/>
                <a:gd name="connsiteX142" fmla="*/ 2755022 w 5066908"/>
                <a:gd name="connsiteY142" fmla="*/ 3732028 h 4593265"/>
                <a:gd name="connsiteX143" fmla="*/ 2712491 w 5066908"/>
                <a:gd name="connsiteY143" fmla="*/ 3689497 h 4593265"/>
                <a:gd name="connsiteX144" fmla="*/ 2648696 w 5066908"/>
                <a:gd name="connsiteY144" fmla="*/ 3646967 h 4593265"/>
                <a:gd name="connsiteX145" fmla="*/ 2616798 w 5066908"/>
                <a:gd name="connsiteY145" fmla="*/ 3615069 h 4593265"/>
                <a:gd name="connsiteX146" fmla="*/ 2595533 w 5066908"/>
                <a:gd name="connsiteY146" fmla="*/ 3583172 h 4593265"/>
                <a:gd name="connsiteX147" fmla="*/ 2563636 w 5066908"/>
                <a:gd name="connsiteY147" fmla="*/ 3572539 h 4593265"/>
                <a:gd name="connsiteX148" fmla="*/ 2531738 w 5066908"/>
                <a:gd name="connsiteY148" fmla="*/ 3551274 h 4593265"/>
                <a:gd name="connsiteX149" fmla="*/ 2499840 w 5066908"/>
                <a:gd name="connsiteY149" fmla="*/ 3540641 h 4593265"/>
                <a:gd name="connsiteX150" fmla="*/ 2467943 w 5066908"/>
                <a:gd name="connsiteY150" fmla="*/ 3519376 h 4593265"/>
                <a:gd name="connsiteX151" fmla="*/ 2425412 w 5066908"/>
                <a:gd name="connsiteY151" fmla="*/ 3508744 h 4593265"/>
                <a:gd name="connsiteX152" fmla="*/ 2393515 w 5066908"/>
                <a:gd name="connsiteY152" fmla="*/ 3498111 h 4593265"/>
                <a:gd name="connsiteX153" fmla="*/ 2287189 w 5066908"/>
                <a:gd name="connsiteY153" fmla="*/ 3466214 h 4593265"/>
                <a:gd name="connsiteX154" fmla="*/ 2255291 w 5066908"/>
                <a:gd name="connsiteY154" fmla="*/ 3455581 h 4593265"/>
                <a:gd name="connsiteX155" fmla="*/ 2223394 w 5066908"/>
                <a:gd name="connsiteY155" fmla="*/ 3434316 h 4593265"/>
                <a:gd name="connsiteX156" fmla="*/ 2138333 w 5066908"/>
                <a:gd name="connsiteY156" fmla="*/ 3413051 h 4593265"/>
                <a:gd name="connsiteX157" fmla="*/ 2074538 w 5066908"/>
                <a:gd name="connsiteY157" fmla="*/ 3391786 h 4593265"/>
                <a:gd name="connsiteX158" fmla="*/ 2032008 w 5066908"/>
                <a:gd name="connsiteY158" fmla="*/ 3381153 h 4593265"/>
                <a:gd name="connsiteX159" fmla="*/ 1989478 w 5066908"/>
                <a:gd name="connsiteY159" fmla="*/ 3359888 h 4593265"/>
                <a:gd name="connsiteX160" fmla="*/ 1925682 w 5066908"/>
                <a:gd name="connsiteY160" fmla="*/ 3338623 h 4593265"/>
                <a:gd name="connsiteX161" fmla="*/ 1893784 w 5066908"/>
                <a:gd name="connsiteY161" fmla="*/ 3317358 h 4593265"/>
                <a:gd name="connsiteX162" fmla="*/ 1861887 w 5066908"/>
                <a:gd name="connsiteY162" fmla="*/ 3306725 h 4593265"/>
                <a:gd name="connsiteX163" fmla="*/ 1829989 w 5066908"/>
                <a:gd name="connsiteY163" fmla="*/ 3264195 h 4593265"/>
                <a:gd name="connsiteX164" fmla="*/ 1798091 w 5066908"/>
                <a:gd name="connsiteY164" fmla="*/ 3253562 h 4593265"/>
                <a:gd name="connsiteX165" fmla="*/ 1744929 w 5066908"/>
                <a:gd name="connsiteY165" fmla="*/ 3232297 h 4593265"/>
                <a:gd name="connsiteX166" fmla="*/ 1713031 w 5066908"/>
                <a:gd name="connsiteY166" fmla="*/ 3211032 h 4593265"/>
                <a:gd name="connsiteX167" fmla="*/ 1649236 w 5066908"/>
                <a:gd name="connsiteY167" fmla="*/ 3189767 h 4593265"/>
                <a:gd name="connsiteX168" fmla="*/ 1585440 w 5066908"/>
                <a:gd name="connsiteY168" fmla="*/ 3168502 h 4593265"/>
                <a:gd name="connsiteX169" fmla="*/ 1521645 w 5066908"/>
                <a:gd name="connsiteY169" fmla="*/ 3147237 h 4593265"/>
                <a:gd name="connsiteX170" fmla="*/ 1489747 w 5066908"/>
                <a:gd name="connsiteY170" fmla="*/ 3136604 h 4593265"/>
                <a:gd name="connsiteX171" fmla="*/ 1415319 w 5066908"/>
                <a:gd name="connsiteY171" fmla="*/ 3104707 h 4593265"/>
                <a:gd name="connsiteX172" fmla="*/ 1372789 w 5066908"/>
                <a:gd name="connsiteY172" fmla="*/ 3083441 h 4593265"/>
                <a:gd name="connsiteX173" fmla="*/ 1308994 w 5066908"/>
                <a:gd name="connsiteY173" fmla="*/ 3040911 h 4593265"/>
                <a:gd name="connsiteX174" fmla="*/ 1277096 w 5066908"/>
                <a:gd name="connsiteY174" fmla="*/ 2945218 h 4593265"/>
                <a:gd name="connsiteX175" fmla="*/ 1266464 w 5066908"/>
                <a:gd name="connsiteY175" fmla="*/ 2913321 h 4593265"/>
                <a:gd name="connsiteX176" fmla="*/ 1245198 w 5066908"/>
                <a:gd name="connsiteY176" fmla="*/ 2892055 h 4593265"/>
                <a:gd name="connsiteX177" fmla="*/ 1319626 w 5066908"/>
                <a:gd name="connsiteY177" fmla="*/ 2838893 h 4593265"/>
                <a:gd name="connsiteX178" fmla="*/ 1447217 w 5066908"/>
                <a:gd name="connsiteY178" fmla="*/ 2817628 h 4593265"/>
                <a:gd name="connsiteX179" fmla="*/ 1511012 w 5066908"/>
                <a:gd name="connsiteY179" fmla="*/ 2796362 h 4593265"/>
                <a:gd name="connsiteX180" fmla="*/ 1542910 w 5066908"/>
                <a:gd name="connsiteY180" fmla="*/ 2785730 h 4593265"/>
                <a:gd name="connsiteX181" fmla="*/ 1574808 w 5066908"/>
                <a:gd name="connsiteY181" fmla="*/ 2764465 h 4593265"/>
                <a:gd name="connsiteX182" fmla="*/ 1617338 w 5066908"/>
                <a:gd name="connsiteY182" fmla="*/ 2700669 h 4593265"/>
                <a:gd name="connsiteX183" fmla="*/ 1649236 w 5066908"/>
                <a:gd name="connsiteY183" fmla="*/ 2679404 h 4593265"/>
                <a:gd name="connsiteX184" fmla="*/ 1691766 w 5066908"/>
                <a:gd name="connsiteY184" fmla="*/ 2626241 h 4593265"/>
                <a:gd name="connsiteX185" fmla="*/ 1713031 w 5066908"/>
                <a:gd name="connsiteY185" fmla="*/ 2594344 h 4593265"/>
                <a:gd name="connsiteX186" fmla="*/ 1702398 w 5066908"/>
                <a:gd name="connsiteY186" fmla="*/ 2424223 h 4593265"/>
                <a:gd name="connsiteX187" fmla="*/ 1681133 w 5066908"/>
                <a:gd name="connsiteY187" fmla="*/ 2392325 h 4593265"/>
                <a:gd name="connsiteX188" fmla="*/ 1670501 w 5066908"/>
                <a:gd name="connsiteY188" fmla="*/ 2360428 h 4593265"/>
                <a:gd name="connsiteX189" fmla="*/ 1638603 w 5066908"/>
                <a:gd name="connsiteY189" fmla="*/ 2339162 h 4593265"/>
                <a:gd name="connsiteX190" fmla="*/ 1617338 w 5066908"/>
                <a:gd name="connsiteY190" fmla="*/ 2307265 h 4593265"/>
                <a:gd name="connsiteX191" fmla="*/ 1500380 w 5066908"/>
                <a:gd name="connsiteY191" fmla="*/ 2275367 h 4593265"/>
                <a:gd name="connsiteX192" fmla="*/ 1436584 w 5066908"/>
                <a:gd name="connsiteY192" fmla="*/ 2254102 h 4593265"/>
                <a:gd name="connsiteX193" fmla="*/ 1372789 w 5066908"/>
                <a:gd name="connsiteY193" fmla="*/ 2211572 h 4593265"/>
                <a:gd name="connsiteX194" fmla="*/ 1340891 w 5066908"/>
                <a:gd name="connsiteY194" fmla="*/ 2190307 h 4593265"/>
                <a:gd name="connsiteX195" fmla="*/ 1287729 w 5066908"/>
                <a:gd name="connsiteY195" fmla="*/ 2137144 h 4593265"/>
                <a:gd name="connsiteX196" fmla="*/ 1223933 w 5066908"/>
                <a:gd name="connsiteY196" fmla="*/ 2105246 h 4593265"/>
                <a:gd name="connsiteX197" fmla="*/ 1202668 w 5066908"/>
                <a:gd name="connsiteY197" fmla="*/ 2073348 h 4593265"/>
                <a:gd name="connsiteX198" fmla="*/ 1170771 w 5066908"/>
                <a:gd name="connsiteY198" fmla="*/ 2052083 h 4593265"/>
                <a:gd name="connsiteX199" fmla="*/ 1149505 w 5066908"/>
                <a:gd name="connsiteY199" fmla="*/ 2030818 h 4593265"/>
                <a:gd name="connsiteX200" fmla="*/ 1138873 w 5066908"/>
                <a:gd name="connsiteY200" fmla="*/ 1998921 h 4593265"/>
                <a:gd name="connsiteX201" fmla="*/ 1117608 w 5066908"/>
                <a:gd name="connsiteY201" fmla="*/ 1977655 h 4593265"/>
                <a:gd name="connsiteX202" fmla="*/ 1053812 w 5066908"/>
                <a:gd name="connsiteY202" fmla="*/ 1945758 h 4593265"/>
                <a:gd name="connsiteX203" fmla="*/ 990017 w 5066908"/>
                <a:gd name="connsiteY203" fmla="*/ 1892595 h 4593265"/>
                <a:gd name="connsiteX204" fmla="*/ 958119 w 5066908"/>
                <a:gd name="connsiteY204" fmla="*/ 1881962 h 4593265"/>
                <a:gd name="connsiteX205" fmla="*/ 904957 w 5066908"/>
                <a:gd name="connsiteY205" fmla="*/ 1839432 h 4593265"/>
                <a:gd name="connsiteX206" fmla="*/ 851794 w 5066908"/>
                <a:gd name="connsiteY206" fmla="*/ 1786269 h 4593265"/>
                <a:gd name="connsiteX207" fmla="*/ 819896 w 5066908"/>
                <a:gd name="connsiteY207" fmla="*/ 1775637 h 4593265"/>
                <a:gd name="connsiteX208" fmla="*/ 777366 w 5066908"/>
                <a:gd name="connsiteY208" fmla="*/ 1754372 h 4593265"/>
                <a:gd name="connsiteX209" fmla="*/ 734836 w 5066908"/>
                <a:gd name="connsiteY209" fmla="*/ 1743739 h 4593265"/>
                <a:gd name="connsiteX210" fmla="*/ 681673 w 5066908"/>
                <a:gd name="connsiteY210" fmla="*/ 1690576 h 4593265"/>
                <a:gd name="connsiteX211" fmla="*/ 628510 w 5066908"/>
                <a:gd name="connsiteY211" fmla="*/ 1616148 h 4593265"/>
                <a:gd name="connsiteX212" fmla="*/ 607245 w 5066908"/>
                <a:gd name="connsiteY212" fmla="*/ 1584251 h 4593265"/>
                <a:gd name="connsiteX213" fmla="*/ 575347 w 5066908"/>
                <a:gd name="connsiteY213" fmla="*/ 1562986 h 4593265"/>
                <a:gd name="connsiteX214" fmla="*/ 500919 w 5066908"/>
                <a:gd name="connsiteY214" fmla="*/ 1477925 h 4593265"/>
                <a:gd name="connsiteX215" fmla="*/ 405226 w 5066908"/>
                <a:gd name="connsiteY215" fmla="*/ 1435395 h 4593265"/>
                <a:gd name="connsiteX216" fmla="*/ 330798 w 5066908"/>
                <a:gd name="connsiteY216" fmla="*/ 1350334 h 4593265"/>
                <a:gd name="connsiteX217" fmla="*/ 309533 w 5066908"/>
                <a:gd name="connsiteY217" fmla="*/ 1318437 h 4593265"/>
                <a:gd name="connsiteX218" fmla="*/ 277636 w 5066908"/>
                <a:gd name="connsiteY218" fmla="*/ 1297172 h 4593265"/>
                <a:gd name="connsiteX219" fmla="*/ 235105 w 5066908"/>
                <a:gd name="connsiteY219" fmla="*/ 1212111 h 4593265"/>
                <a:gd name="connsiteX220" fmla="*/ 203208 w 5066908"/>
                <a:gd name="connsiteY220" fmla="*/ 1190846 h 4593265"/>
                <a:gd name="connsiteX221" fmla="*/ 171310 w 5066908"/>
                <a:gd name="connsiteY221" fmla="*/ 1127051 h 4593265"/>
                <a:gd name="connsiteX222" fmla="*/ 139412 w 5066908"/>
                <a:gd name="connsiteY222" fmla="*/ 1105786 h 4593265"/>
                <a:gd name="connsiteX223" fmla="*/ 118147 w 5066908"/>
                <a:gd name="connsiteY223" fmla="*/ 1073888 h 4593265"/>
                <a:gd name="connsiteX224" fmla="*/ 86250 w 5066908"/>
                <a:gd name="connsiteY224" fmla="*/ 1052623 h 4593265"/>
                <a:gd name="connsiteX225" fmla="*/ 75617 w 5066908"/>
                <a:gd name="connsiteY225" fmla="*/ 1020725 h 4593265"/>
                <a:gd name="connsiteX226" fmla="*/ 54352 w 5066908"/>
                <a:gd name="connsiteY226" fmla="*/ 988828 h 4593265"/>
                <a:gd name="connsiteX227" fmla="*/ 22454 w 5066908"/>
                <a:gd name="connsiteY227" fmla="*/ 925032 h 4593265"/>
                <a:gd name="connsiteX228" fmla="*/ 22454 w 5066908"/>
                <a:gd name="connsiteY228" fmla="*/ 829339 h 4593265"/>
                <a:gd name="connsiteX229" fmla="*/ 54352 w 5066908"/>
                <a:gd name="connsiteY229" fmla="*/ 808074 h 4593265"/>
                <a:gd name="connsiteX230" fmla="*/ 256371 w 5066908"/>
                <a:gd name="connsiteY230" fmla="*/ 808074 h 4593265"/>
                <a:gd name="connsiteX231" fmla="*/ 277636 w 5066908"/>
                <a:gd name="connsiteY231" fmla="*/ 776176 h 4593265"/>
                <a:gd name="connsiteX232" fmla="*/ 267003 w 5066908"/>
                <a:gd name="connsiteY232" fmla="*/ 733646 h 4593265"/>
                <a:gd name="connsiteX233" fmla="*/ 256371 w 5066908"/>
                <a:gd name="connsiteY233" fmla="*/ 627321 h 4593265"/>
                <a:gd name="connsiteX234" fmla="*/ 235105 w 5066908"/>
                <a:gd name="connsiteY234" fmla="*/ 563525 h 4593265"/>
                <a:gd name="connsiteX235" fmla="*/ 224473 w 5066908"/>
                <a:gd name="connsiteY235" fmla="*/ 531628 h 4593265"/>
                <a:gd name="connsiteX236" fmla="*/ 213840 w 5066908"/>
                <a:gd name="connsiteY236" fmla="*/ 499730 h 4593265"/>
                <a:gd name="connsiteX237" fmla="*/ 192575 w 5066908"/>
                <a:gd name="connsiteY237" fmla="*/ 382772 h 4593265"/>
                <a:gd name="connsiteX238" fmla="*/ 160678 w 5066908"/>
                <a:gd name="connsiteY238" fmla="*/ 276446 h 4593265"/>
                <a:gd name="connsiteX239" fmla="*/ 150045 w 5066908"/>
                <a:gd name="connsiteY239" fmla="*/ 244548 h 4593265"/>
                <a:gd name="connsiteX240" fmla="*/ 160678 w 5066908"/>
                <a:gd name="connsiteY240" fmla="*/ 202018 h 4593265"/>
                <a:gd name="connsiteX241" fmla="*/ 192575 w 5066908"/>
                <a:gd name="connsiteY241" fmla="*/ 191386 h 4593265"/>
                <a:gd name="connsiteX242" fmla="*/ 277636 w 5066908"/>
                <a:gd name="connsiteY242" fmla="*/ 212651 h 4593265"/>
                <a:gd name="connsiteX243" fmla="*/ 585980 w 5066908"/>
                <a:gd name="connsiteY243" fmla="*/ 223283 h 4593265"/>
                <a:gd name="connsiteX244" fmla="*/ 617878 w 5066908"/>
                <a:gd name="connsiteY244" fmla="*/ 233916 h 4593265"/>
                <a:gd name="connsiteX245" fmla="*/ 639143 w 5066908"/>
                <a:gd name="connsiteY245" fmla="*/ 265814 h 4593265"/>
                <a:gd name="connsiteX246" fmla="*/ 671040 w 5066908"/>
                <a:gd name="connsiteY246" fmla="*/ 287079 h 4593265"/>
                <a:gd name="connsiteX247" fmla="*/ 798631 w 5066908"/>
                <a:gd name="connsiteY247" fmla="*/ 276446 h 4593265"/>
                <a:gd name="connsiteX248" fmla="*/ 830529 w 5066908"/>
                <a:gd name="connsiteY248" fmla="*/ 265814 h 4593265"/>
                <a:gd name="connsiteX249" fmla="*/ 851794 w 5066908"/>
                <a:gd name="connsiteY249" fmla="*/ 202018 h 4593265"/>
                <a:gd name="connsiteX250" fmla="*/ 862426 w 5066908"/>
                <a:gd name="connsiteY250" fmla="*/ 170121 h 4593265"/>
                <a:gd name="connsiteX251" fmla="*/ 883691 w 5066908"/>
                <a:gd name="connsiteY251" fmla="*/ 148855 h 4593265"/>
                <a:gd name="connsiteX252" fmla="*/ 904957 w 5066908"/>
                <a:gd name="connsiteY252" fmla="*/ 63795 h 4593265"/>
                <a:gd name="connsiteX253" fmla="*/ 904957 w 5066908"/>
                <a:gd name="connsiteY253" fmla="*/ 0 h 4593265"/>
                <a:gd name="connsiteX0" fmla="*/ 904957 w 5066908"/>
                <a:gd name="connsiteY0" fmla="*/ 0 h 5095741"/>
                <a:gd name="connsiteX1" fmla="*/ 926222 w 5066908"/>
                <a:gd name="connsiteY1" fmla="*/ 63795 h 5095741"/>
                <a:gd name="connsiteX2" fmla="*/ 936854 w 5066908"/>
                <a:gd name="connsiteY2" fmla="*/ 106325 h 5095741"/>
                <a:gd name="connsiteX3" fmla="*/ 1000650 w 5066908"/>
                <a:gd name="connsiteY3" fmla="*/ 191386 h 5095741"/>
                <a:gd name="connsiteX4" fmla="*/ 1032547 w 5066908"/>
                <a:gd name="connsiteY4" fmla="*/ 255181 h 5095741"/>
                <a:gd name="connsiteX5" fmla="*/ 1064445 w 5066908"/>
                <a:gd name="connsiteY5" fmla="*/ 276446 h 5095741"/>
                <a:gd name="connsiteX6" fmla="*/ 1075078 w 5066908"/>
                <a:gd name="connsiteY6" fmla="*/ 308344 h 5095741"/>
                <a:gd name="connsiteX7" fmla="*/ 1106975 w 5066908"/>
                <a:gd name="connsiteY7" fmla="*/ 318976 h 5095741"/>
                <a:gd name="connsiteX8" fmla="*/ 1138873 w 5066908"/>
                <a:gd name="connsiteY8" fmla="*/ 340241 h 5095741"/>
                <a:gd name="connsiteX9" fmla="*/ 1160138 w 5066908"/>
                <a:gd name="connsiteY9" fmla="*/ 361507 h 5095741"/>
                <a:gd name="connsiteX10" fmla="*/ 1181403 w 5066908"/>
                <a:gd name="connsiteY10" fmla="*/ 393404 h 5095741"/>
                <a:gd name="connsiteX11" fmla="*/ 1245198 w 5066908"/>
                <a:gd name="connsiteY11" fmla="*/ 435934 h 5095741"/>
                <a:gd name="connsiteX12" fmla="*/ 1266464 w 5066908"/>
                <a:gd name="connsiteY12" fmla="*/ 457200 h 5095741"/>
                <a:gd name="connsiteX13" fmla="*/ 1287729 w 5066908"/>
                <a:gd name="connsiteY13" fmla="*/ 489097 h 5095741"/>
                <a:gd name="connsiteX14" fmla="*/ 1319626 w 5066908"/>
                <a:gd name="connsiteY14" fmla="*/ 510362 h 5095741"/>
                <a:gd name="connsiteX15" fmla="*/ 1362157 w 5066908"/>
                <a:gd name="connsiteY15" fmla="*/ 563525 h 5095741"/>
                <a:gd name="connsiteX16" fmla="*/ 1404687 w 5066908"/>
                <a:gd name="connsiteY16" fmla="*/ 627321 h 5095741"/>
                <a:gd name="connsiteX17" fmla="*/ 1457850 w 5066908"/>
                <a:gd name="connsiteY17" fmla="*/ 669851 h 5095741"/>
                <a:gd name="connsiteX18" fmla="*/ 1489747 w 5066908"/>
                <a:gd name="connsiteY18" fmla="*/ 723014 h 5095741"/>
                <a:gd name="connsiteX19" fmla="*/ 1532278 w 5066908"/>
                <a:gd name="connsiteY19" fmla="*/ 776176 h 5095741"/>
                <a:gd name="connsiteX20" fmla="*/ 1564175 w 5066908"/>
                <a:gd name="connsiteY20" fmla="*/ 882502 h 5095741"/>
                <a:gd name="connsiteX21" fmla="*/ 1596073 w 5066908"/>
                <a:gd name="connsiteY21" fmla="*/ 893134 h 5095741"/>
                <a:gd name="connsiteX22" fmla="*/ 1617338 w 5066908"/>
                <a:gd name="connsiteY22" fmla="*/ 914400 h 5095741"/>
                <a:gd name="connsiteX23" fmla="*/ 1659868 w 5066908"/>
                <a:gd name="connsiteY23" fmla="*/ 925032 h 5095741"/>
                <a:gd name="connsiteX24" fmla="*/ 1691766 w 5066908"/>
                <a:gd name="connsiteY24" fmla="*/ 935665 h 5095741"/>
                <a:gd name="connsiteX25" fmla="*/ 1723664 w 5066908"/>
                <a:gd name="connsiteY25" fmla="*/ 956930 h 5095741"/>
                <a:gd name="connsiteX26" fmla="*/ 1787459 w 5066908"/>
                <a:gd name="connsiteY26" fmla="*/ 978195 h 5095741"/>
                <a:gd name="connsiteX27" fmla="*/ 1819357 w 5066908"/>
                <a:gd name="connsiteY27" fmla="*/ 988828 h 5095741"/>
                <a:gd name="connsiteX28" fmla="*/ 1851254 w 5066908"/>
                <a:gd name="connsiteY28" fmla="*/ 999460 h 5095741"/>
                <a:gd name="connsiteX29" fmla="*/ 1883152 w 5066908"/>
                <a:gd name="connsiteY29" fmla="*/ 1020725 h 5095741"/>
                <a:gd name="connsiteX30" fmla="*/ 1946947 w 5066908"/>
                <a:gd name="connsiteY30" fmla="*/ 1041990 h 5095741"/>
                <a:gd name="connsiteX31" fmla="*/ 1978845 w 5066908"/>
                <a:gd name="connsiteY31" fmla="*/ 1052623 h 5095741"/>
                <a:gd name="connsiteX32" fmla="*/ 2053273 w 5066908"/>
                <a:gd name="connsiteY32" fmla="*/ 1084521 h 5095741"/>
                <a:gd name="connsiteX33" fmla="*/ 2074538 w 5066908"/>
                <a:gd name="connsiteY33" fmla="*/ 1148316 h 5095741"/>
                <a:gd name="connsiteX34" fmla="*/ 2117068 w 5066908"/>
                <a:gd name="connsiteY34" fmla="*/ 1212111 h 5095741"/>
                <a:gd name="connsiteX35" fmla="*/ 2159598 w 5066908"/>
                <a:gd name="connsiteY35" fmla="*/ 1307804 h 5095741"/>
                <a:gd name="connsiteX36" fmla="*/ 2180864 w 5066908"/>
                <a:gd name="connsiteY36" fmla="*/ 1329069 h 5095741"/>
                <a:gd name="connsiteX37" fmla="*/ 2223394 w 5066908"/>
                <a:gd name="connsiteY37" fmla="*/ 1392865 h 5095741"/>
                <a:gd name="connsiteX38" fmla="*/ 2244659 w 5066908"/>
                <a:gd name="connsiteY38" fmla="*/ 1456660 h 5095741"/>
                <a:gd name="connsiteX39" fmla="*/ 2255291 w 5066908"/>
                <a:gd name="connsiteY39" fmla="*/ 1488558 h 5095741"/>
                <a:gd name="connsiteX40" fmla="*/ 2276557 w 5066908"/>
                <a:gd name="connsiteY40" fmla="*/ 1509823 h 5095741"/>
                <a:gd name="connsiteX41" fmla="*/ 2319087 w 5066908"/>
                <a:gd name="connsiteY41" fmla="*/ 1562986 h 5095741"/>
                <a:gd name="connsiteX42" fmla="*/ 2361617 w 5066908"/>
                <a:gd name="connsiteY42" fmla="*/ 1605516 h 5095741"/>
                <a:gd name="connsiteX43" fmla="*/ 2425412 w 5066908"/>
                <a:gd name="connsiteY43" fmla="*/ 1658679 h 5095741"/>
                <a:gd name="connsiteX44" fmla="*/ 2457310 w 5066908"/>
                <a:gd name="connsiteY44" fmla="*/ 1669311 h 5095741"/>
                <a:gd name="connsiteX45" fmla="*/ 2467943 w 5066908"/>
                <a:gd name="connsiteY45" fmla="*/ 1701209 h 5095741"/>
                <a:gd name="connsiteX46" fmla="*/ 2531738 w 5066908"/>
                <a:gd name="connsiteY46" fmla="*/ 1754372 h 5095741"/>
                <a:gd name="connsiteX47" fmla="*/ 2553003 w 5066908"/>
                <a:gd name="connsiteY47" fmla="*/ 1786269 h 5095741"/>
                <a:gd name="connsiteX48" fmla="*/ 2584901 w 5066908"/>
                <a:gd name="connsiteY48" fmla="*/ 1807534 h 5095741"/>
                <a:gd name="connsiteX49" fmla="*/ 2638064 w 5066908"/>
                <a:gd name="connsiteY49" fmla="*/ 1850065 h 5095741"/>
                <a:gd name="connsiteX50" fmla="*/ 2680594 w 5066908"/>
                <a:gd name="connsiteY50" fmla="*/ 1945758 h 5095741"/>
                <a:gd name="connsiteX51" fmla="*/ 2733757 w 5066908"/>
                <a:gd name="connsiteY51" fmla="*/ 2020186 h 5095741"/>
                <a:gd name="connsiteX52" fmla="*/ 2786919 w 5066908"/>
                <a:gd name="connsiteY52" fmla="*/ 2083981 h 5095741"/>
                <a:gd name="connsiteX53" fmla="*/ 2808184 w 5066908"/>
                <a:gd name="connsiteY53" fmla="*/ 2115879 h 5095741"/>
                <a:gd name="connsiteX54" fmla="*/ 2829450 w 5066908"/>
                <a:gd name="connsiteY54" fmla="*/ 2137144 h 5095741"/>
                <a:gd name="connsiteX55" fmla="*/ 2871980 w 5066908"/>
                <a:gd name="connsiteY55" fmla="*/ 2190307 h 5095741"/>
                <a:gd name="connsiteX56" fmla="*/ 2914510 w 5066908"/>
                <a:gd name="connsiteY56" fmla="*/ 2232837 h 5095741"/>
                <a:gd name="connsiteX57" fmla="*/ 2978305 w 5066908"/>
                <a:gd name="connsiteY57" fmla="*/ 2275367 h 5095741"/>
                <a:gd name="connsiteX58" fmla="*/ 3020836 w 5066908"/>
                <a:gd name="connsiteY58" fmla="*/ 2360428 h 5095741"/>
                <a:gd name="connsiteX59" fmla="*/ 3042101 w 5066908"/>
                <a:gd name="connsiteY59" fmla="*/ 2392325 h 5095741"/>
                <a:gd name="connsiteX60" fmla="*/ 3073998 w 5066908"/>
                <a:gd name="connsiteY60" fmla="*/ 2413590 h 5095741"/>
                <a:gd name="connsiteX61" fmla="*/ 3095264 w 5066908"/>
                <a:gd name="connsiteY61" fmla="*/ 2434855 h 5095741"/>
                <a:gd name="connsiteX62" fmla="*/ 3116529 w 5066908"/>
                <a:gd name="connsiteY62" fmla="*/ 2541181 h 5095741"/>
                <a:gd name="connsiteX63" fmla="*/ 3137794 w 5066908"/>
                <a:gd name="connsiteY63" fmla="*/ 2604976 h 5095741"/>
                <a:gd name="connsiteX64" fmla="*/ 3169691 w 5066908"/>
                <a:gd name="connsiteY64" fmla="*/ 2668772 h 5095741"/>
                <a:gd name="connsiteX65" fmla="*/ 3254752 w 5066908"/>
                <a:gd name="connsiteY65" fmla="*/ 2732567 h 5095741"/>
                <a:gd name="connsiteX66" fmla="*/ 3318547 w 5066908"/>
                <a:gd name="connsiteY66" fmla="*/ 2753832 h 5095741"/>
                <a:gd name="connsiteX67" fmla="*/ 3361078 w 5066908"/>
                <a:gd name="connsiteY67" fmla="*/ 2806995 h 5095741"/>
                <a:gd name="connsiteX68" fmla="*/ 3392975 w 5066908"/>
                <a:gd name="connsiteY68" fmla="*/ 2838893 h 5095741"/>
                <a:gd name="connsiteX69" fmla="*/ 3456771 w 5066908"/>
                <a:gd name="connsiteY69" fmla="*/ 2860158 h 5095741"/>
                <a:gd name="connsiteX70" fmla="*/ 3531198 w 5066908"/>
                <a:gd name="connsiteY70" fmla="*/ 2902688 h 5095741"/>
                <a:gd name="connsiteX71" fmla="*/ 3584361 w 5066908"/>
                <a:gd name="connsiteY71" fmla="*/ 2913321 h 5095741"/>
                <a:gd name="connsiteX72" fmla="*/ 3807645 w 5066908"/>
                <a:gd name="connsiteY72" fmla="*/ 2945218 h 5095741"/>
                <a:gd name="connsiteX73" fmla="*/ 3956501 w 5066908"/>
                <a:gd name="connsiteY73" fmla="*/ 2955851 h 5095741"/>
                <a:gd name="connsiteX74" fmla="*/ 4030929 w 5066908"/>
                <a:gd name="connsiteY74" fmla="*/ 2945218 h 5095741"/>
                <a:gd name="connsiteX75" fmla="*/ 4179784 w 5066908"/>
                <a:gd name="connsiteY75" fmla="*/ 2934586 h 5095741"/>
                <a:gd name="connsiteX76" fmla="*/ 4211682 w 5066908"/>
                <a:gd name="connsiteY76" fmla="*/ 2923953 h 5095741"/>
                <a:gd name="connsiteX77" fmla="*/ 4275478 w 5066908"/>
                <a:gd name="connsiteY77" fmla="*/ 2881423 h 5095741"/>
                <a:gd name="connsiteX78" fmla="*/ 4371171 w 5066908"/>
                <a:gd name="connsiteY78" fmla="*/ 2902688 h 5095741"/>
                <a:gd name="connsiteX79" fmla="*/ 4392436 w 5066908"/>
                <a:gd name="connsiteY79" fmla="*/ 2934586 h 5095741"/>
                <a:gd name="connsiteX80" fmla="*/ 4456231 w 5066908"/>
                <a:gd name="connsiteY80" fmla="*/ 2987748 h 5095741"/>
                <a:gd name="connsiteX81" fmla="*/ 4466864 w 5066908"/>
                <a:gd name="connsiteY81" fmla="*/ 3019646 h 5095741"/>
                <a:gd name="connsiteX82" fmla="*/ 4530659 w 5066908"/>
                <a:gd name="connsiteY82" fmla="*/ 3062176 h 5095741"/>
                <a:gd name="connsiteX83" fmla="*/ 4551924 w 5066908"/>
                <a:gd name="connsiteY83" fmla="*/ 3094074 h 5095741"/>
                <a:gd name="connsiteX84" fmla="*/ 4583822 w 5066908"/>
                <a:gd name="connsiteY84" fmla="*/ 3104707 h 5095741"/>
                <a:gd name="connsiteX85" fmla="*/ 4626352 w 5066908"/>
                <a:gd name="connsiteY85" fmla="*/ 3125972 h 5095741"/>
                <a:gd name="connsiteX86" fmla="*/ 4700780 w 5066908"/>
                <a:gd name="connsiteY86" fmla="*/ 3147237 h 5095741"/>
                <a:gd name="connsiteX87" fmla="*/ 4764575 w 5066908"/>
                <a:gd name="connsiteY87" fmla="*/ 3168502 h 5095741"/>
                <a:gd name="connsiteX88" fmla="*/ 4849636 w 5066908"/>
                <a:gd name="connsiteY88" fmla="*/ 3200400 h 5095741"/>
                <a:gd name="connsiteX89" fmla="*/ 4881533 w 5066908"/>
                <a:gd name="connsiteY89" fmla="*/ 3232297 h 5095741"/>
                <a:gd name="connsiteX90" fmla="*/ 4924064 w 5066908"/>
                <a:gd name="connsiteY90" fmla="*/ 3242930 h 5095741"/>
                <a:gd name="connsiteX91" fmla="*/ 4955961 w 5066908"/>
                <a:gd name="connsiteY91" fmla="*/ 3253562 h 5095741"/>
                <a:gd name="connsiteX92" fmla="*/ 5030389 w 5066908"/>
                <a:gd name="connsiteY92" fmla="*/ 3285460 h 5095741"/>
                <a:gd name="connsiteX93" fmla="*/ 5062287 w 5066908"/>
                <a:gd name="connsiteY93" fmla="*/ 3306725 h 5095741"/>
                <a:gd name="connsiteX94" fmla="*/ 5051654 w 5066908"/>
                <a:gd name="connsiteY94" fmla="*/ 3349255 h 5095741"/>
                <a:gd name="connsiteX95" fmla="*/ 4987859 w 5066908"/>
                <a:gd name="connsiteY95" fmla="*/ 3370521 h 5095741"/>
                <a:gd name="connsiteX96" fmla="*/ 4924064 w 5066908"/>
                <a:gd name="connsiteY96" fmla="*/ 3402418 h 5095741"/>
                <a:gd name="connsiteX97" fmla="*/ 4902798 w 5066908"/>
                <a:gd name="connsiteY97" fmla="*/ 3423683 h 5095741"/>
                <a:gd name="connsiteX98" fmla="*/ 4839003 w 5066908"/>
                <a:gd name="connsiteY98" fmla="*/ 3444948 h 5095741"/>
                <a:gd name="connsiteX99" fmla="*/ 4775208 w 5066908"/>
                <a:gd name="connsiteY99" fmla="*/ 3530009 h 5095741"/>
                <a:gd name="connsiteX100" fmla="*/ 4732678 w 5066908"/>
                <a:gd name="connsiteY100" fmla="*/ 3646967 h 5095741"/>
                <a:gd name="connsiteX101" fmla="*/ 4711412 w 5066908"/>
                <a:gd name="connsiteY101" fmla="*/ 3689497 h 5095741"/>
                <a:gd name="connsiteX102" fmla="*/ 4700780 w 5066908"/>
                <a:gd name="connsiteY102" fmla="*/ 3732028 h 5095741"/>
                <a:gd name="connsiteX103" fmla="*/ 4658250 w 5066908"/>
                <a:gd name="connsiteY103" fmla="*/ 3838353 h 5095741"/>
                <a:gd name="connsiteX104" fmla="*/ 4636984 w 5066908"/>
                <a:gd name="connsiteY104" fmla="*/ 3912781 h 5095741"/>
                <a:gd name="connsiteX105" fmla="*/ 4541291 w 5066908"/>
                <a:gd name="connsiteY105" fmla="*/ 3955311 h 5095741"/>
                <a:gd name="connsiteX106" fmla="*/ 4509394 w 5066908"/>
                <a:gd name="connsiteY106" fmla="*/ 3965944 h 5095741"/>
                <a:gd name="connsiteX107" fmla="*/ 4477496 w 5066908"/>
                <a:gd name="connsiteY107" fmla="*/ 3976576 h 5095741"/>
                <a:gd name="connsiteX108" fmla="*/ 4445598 w 5066908"/>
                <a:gd name="connsiteY108" fmla="*/ 3997841 h 5095741"/>
                <a:gd name="connsiteX109" fmla="*/ 4413701 w 5066908"/>
                <a:gd name="connsiteY109" fmla="*/ 4008474 h 5095741"/>
                <a:gd name="connsiteX110" fmla="*/ 4381803 w 5066908"/>
                <a:gd name="connsiteY110" fmla="*/ 4040372 h 5095741"/>
                <a:gd name="connsiteX111" fmla="*/ 4360538 w 5066908"/>
                <a:gd name="connsiteY111" fmla="*/ 4072269 h 5095741"/>
                <a:gd name="connsiteX112" fmla="*/ 4349905 w 5066908"/>
                <a:gd name="connsiteY112" fmla="*/ 4104167 h 5095741"/>
                <a:gd name="connsiteX113" fmla="*/ 4318008 w 5066908"/>
                <a:gd name="connsiteY113" fmla="*/ 4125432 h 5095741"/>
                <a:gd name="connsiteX114" fmla="*/ 4254212 w 5066908"/>
                <a:gd name="connsiteY114" fmla="*/ 4146697 h 5095741"/>
                <a:gd name="connsiteX115" fmla="*/ 4222315 w 5066908"/>
                <a:gd name="connsiteY115" fmla="*/ 4178595 h 5095741"/>
                <a:gd name="connsiteX116" fmla="*/ 4158519 w 5066908"/>
                <a:gd name="connsiteY116" fmla="*/ 4221125 h 5095741"/>
                <a:gd name="connsiteX117" fmla="*/ 4115989 w 5066908"/>
                <a:gd name="connsiteY117" fmla="*/ 4284921 h 5095741"/>
                <a:gd name="connsiteX118" fmla="*/ 4094724 w 5066908"/>
                <a:gd name="connsiteY118" fmla="*/ 4316818 h 5095741"/>
                <a:gd name="connsiteX119" fmla="*/ 4073459 w 5066908"/>
                <a:gd name="connsiteY119" fmla="*/ 4380614 h 5095741"/>
                <a:gd name="connsiteX120" fmla="*/ 4062826 w 5066908"/>
                <a:gd name="connsiteY120" fmla="*/ 4412511 h 5095741"/>
                <a:gd name="connsiteX121" fmla="*/ 4020296 w 5066908"/>
                <a:gd name="connsiteY121" fmla="*/ 4476307 h 5095741"/>
                <a:gd name="connsiteX122" fmla="*/ 3999031 w 5066908"/>
                <a:gd name="connsiteY122" fmla="*/ 4508204 h 5095741"/>
                <a:gd name="connsiteX123" fmla="*/ 3967133 w 5066908"/>
                <a:gd name="connsiteY123" fmla="*/ 4529469 h 5095741"/>
                <a:gd name="connsiteX124" fmla="*/ 3956501 w 5066908"/>
                <a:gd name="connsiteY124" fmla="*/ 4561367 h 5095741"/>
                <a:gd name="connsiteX125" fmla="*/ 3945279 w 5066908"/>
                <a:gd name="connsiteY125" fmla="*/ 5095741 h 5095741"/>
                <a:gd name="connsiteX126" fmla="*/ 3786380 w 5066908"/>
                <a:gd name="connsiteY126" fmla="*/ 4561367 h 5095741"/>
                <a:gd name="connsiteX127" fmla="*/ 3754482 w 5066908"/>
                <a:gd name="connsiteY127" fmla="*/ 4540102 h 5095741"/>
                <a:gd name="connsiteX128" fmla="*/ 3690687 w 5066908"/>
                <a:gd name="connsiteY128" fmla="*/ 4518837 h 5095741"/>
                <a:gd name="connsiteX129" fmla="*/ 3658789 w 5066908"/>
                <a:gd name="connsiteY129" fmla="*/ 4508204 h 5095741"/>
                <a:gd name="connsiteX130" fmla="*/ 3573729 w 5066908"/>
                <a:gd name="connsiteY130" fmla="*/ 4486939 h 5095741"/>
                <a:gd name="connsiteX131" fmla="*/ 3265384 w 5066908"/>
                <a:gd name="connsiteY131" fmla="*/ 4476307 h 5095741"/>
                <a:gd name="connsiteX132" fmla="*/ 3180324 w 5066908"/>
                <a:gd name="connsiteY132" fmla="*/ 4455041 h 5095741"/>
                <a:gd name="connsiteX133" fmla="*/ 3105896 w 5066908"/>
                <a:gd name="connsiteY133" fmla="*/ 4423144 h 5095741"/>
                <a:gd name="connsiteX134" fmla="*/ 3010203 w 5066908"/>
                <a:gd name="connsiteY134" fmla="*/ 4380614 h 5095741"/>
                <a:gd name="connsiteX135" fmla="*/ 2925143 w 5066908"/>
                <a:gd name="connsiteY135" fmla="*/ 4348716 h 5095741"/>
                <a:gd name="connsiteX136" fmla="*/ 2935775 w 5066908"/>
                <a:gd name="connsiteY136" fmla="*/ 4306186 h 5095741"/>
                <a:gd name="connsiteX137" fmla="*/ 2946408 w 5066908"/>
                <a:gd name="connsiteY137" fmla="*/ 4274288 h 5095741"/>
                <a:gd name="connsiteX138" fmla="*/ 2935775 w 5066908"/>
                <a:gd name="connsiteY138" fmla="*/ 3997841 h 5095741"/>
                <a:gd name="connsiteX139" fmla="*/ 2882612 w 5066908"/>
                <a:gd name="connsiteY139" fmla="*/ 3923414 h 5095741"/>
                <a:gd name="connsiteX140" fmla="*/ 2871980 w 5066908"/>
                <a:gd name="connsiteY140" fmla="*/ 3891516 h 5095741"/>
                <a:gd name="connsiteX141" fmla="*/ 2861347 w 5066908"/>
                <a:gd name="connsiteY141" fmla="*/ 3838353 h 5095741"/>
                <a:gd name="connsiteX142" fmla="*/ 2755022 w 5066908"/>
                <a:gd name="connsiteY142" fmla="*/ 3732028 h 5095741"/>
                <a:gd name="connsiteX143" fmla="*/ 2712491 w 5066908"/>
                <a:gd name="connsiteY143" fmla="*/ 3689497 h 5095741"/>
                <a:gd name="connsiteX144" fmla="*/ 2648696 w 5066908"/>
                <a:gd name="connsiteY144" fmla="*/ 3646967 h 5095741"/>
                <a:gd name="connsiteX145" fmla="*/ 2616798 w 5066908"/>
                <a:gd name="connsiteY145" fmla="*/ 3615069 h 5095741"/>
                <a:gd name="connsiteX146" fmla="*/ 2595533 w 5066908"/>
                <a:gd name="connsiteY146" fmla="*/ 3583172 h 5095741"/>
                <a:gd name="connsiteX147" fmla="*/ 2563636 w 5066908"/>
                <a:gd name="connsiteY147" fmla="*/ 3572539 h 5095741"/>
                <a:gd name="connsiteX148" fmla="*/ 2531738 w 5066908"/>
                <a:gd name="connsiteY148" fmla="*/ 3551274 h 5095741"/>
                <a:gd name="connsiteX149" fmla="*/ 2499840 w 5066908"/>
                <a:gd name="connsiteY149" fmla="*/ 3540641 h 5095741"/>
                <a:gd name="connsiteX150" fmla="*/ 2467943 w 5066908"/>
                <a:gd name="connsiteY150" fmla="*/ 3519376 h 5095741"/>
                <a:gd name="connsiteX151" fmla="*/ 2425412 w 5066908"/>
                <a:gd name="connsiteY151" fmla="*/ 3508744 h 5095741"/>
                <a:gd name="connsiteX152" fmla="*/ 2393515 w 5066908"/>
                <a:gd name="connsiteY152" fmla="*/ 3498111 h 5095741"/>
                <a:gd name="connsiteX153" fmla="*/ 2287189 w 5066908"/>
                <a:gd name="connsiteY153" fmla="*/ 3466214 h 5095741"/>
                <a:gd name="connsiteX154" fmla="*/ 2255291 w 5066908"/>
                <a:gd name="connsiteY154" fmla="*/ 3455581 h 5095741"/>
                <a:gd name="connsiteX155" fmla="*/ 2223394 w 5066908"/>
                <a:gd name="connsiteY155" fmla="*/ 3434316 h 5095741"/>
                <a:gd name="connsiteX156" fmla="*/ 2138333 w 5066908"/>
                <a:gd name="connsiteY156" fmla="*/ 3413051 h 5095741"/>
                <a:gd name="connsiteX157" fmla="*/ 2074538 w 5066908"/>
                <a:gd name="connsiteY157" fmla="*/ 3391786 h 5095741"/>
                <a:gd name="connsiteX158" fmla="*/ 2032008 w 5066908"/>
                <a:gd name="connsiteY158" fmla="*/ 3381153 h 5095741"/>
                <a:gd name="connsiteX159" fmla="*/ 1989478 w 5066908"/>
                <a:gd name="connsiteY159" fmla="*/ 3359888 h 5095741"/>
                <a:gd name="connsiteX160" fmla="*/ 1925682 w 5066908"/>
                <a:gd name="connsiteY160" fmla="*/ 3338623 h 5095741"/>
                <a:gd name="connsiteX161" fmla="*/ 1893784 w 5066908"/>
                <a:gd name="connsiteY161" fmla="*/ 3317358 h 5095741"/>
                <a:gd name="connsiteX162" fmla="*/ 1861887 w 5066908"/>
                <a:gd name="connsiteY162" fmla="*/ 3306725 h 5095741"/>
                <a:gd name="connsiteX163" fmla="*/ 1829989 w 5066908"/>
                <a:gd name="connsiteY163" fmla="*/ 3264195 h 5095741"/>
                <a:gd name="connsiteX164" fmla="*/ 1798091 w 5066908"/>
                <a:gd name="connsiteY164" fmla="*/ 3253562 h 5095741"/>
                <a:gd name="connsiteX165" fmla="*/ 1744929 w 5066908"/>
                <a:gd name="connsiteY165" fmla="*/ 3232297 h 5095741"/>
                <a:gd name="connsiteX166" fmla="*/ 1713031 w 5066908"/>
                <a:gd name="connsiteY166" fmla="*/ 3211032 h 5095741"/>
                <a:gd name="connsiteX167" fmla="*/ 1649236 w 5066908"/>
                <a:gd name="connsiteY167" fmla="*/ 3189767 h 5095741"/>
                <a:gd name="connsiteX168" fmla="*/ 1585440 w 5066908"/>
                <a:gd name="connsiteY168" fmla="*/ 3168502 h 5095741"/>
                <a:gd name="connsiteX169" fmla="*/ 1521645 w 5066908"/>
                <a:gd name="connsiteY169" fmla="*/ 3147237 h 5095741"/>
                <a:gd name="connsiteX170" fmla="*/ 1489747 w 5066908"/>
                <a:gd name="connsiteY170" fmla="*/ 3136604 h 5095741"/>
                <a:gd name="connsiteX171" fmla="*/ 1415319 w 5066908"/>
                <a:gd name="connsiteY171" fmla="*/ 3104707 h 5095741"/>
                <a:gd name="connsiteX172" fmla="*/ 1372789 w 5066908"/>
                <a:gd name="connsiteY172" fmla="*/ 3083441 h 5095741"/>
                <a:gd name="connsiteX173" fmla="*/ 1308994 w 5066908"/>
                <a:gd name="connsiteY173" fmla="*/ 3040911 h 5095741"/>
                <a:gd name="connsiteX174" fmla="*/ 1277096 w 5066908"/>
                <a:gd name="connsiteY174" fmla="*/ 2945218 h 5095741"/>
                <a:gd name="connsiteX175" fmla="*/ 1266464 w 5066908"/>
                <a:gd name="connsiteY175" fmla="*/ 2913321 h 5095741"/>
                <a:gd name="connsiteX176" fmla="*/ 1245198 w 5066908"/>
                <a:gd name="connsiteY176" fmla="*/ 2892055 h 5095741"/>
                <a:gd name="connsiteX177" fmla="*/ 1319626 w 5066908"/>
                <a:gd name="connsiteY177" fmla="*/ 2838893 h 5095741"/>
                <a:gd name="connsiteX178" fmla="*/ 1447217 w 5066908"/>
                <a:gd name="connsiteY178" fmla="*/ 2817628 h 5095741"/>
                <a:gd name="connsiteX179" fmla="*/ 1511012 w 5066908"/>
                <a:gd name="connsiteY179" fmla="*/ 2796362 h 5095741"/>
                <a:gd name="connsiteX180" fmla="*/ 1542910 w 5066908"/>
                <a:gd name="connsiteY180" fmla="*/ 2785730 h 5095741"/>
                <a:gd name="connsiteX181" fmla="*/ 1574808 w 5066908"/>
                <a:gd name="connsiteY181" fmla="*/ 2764465 h 5095741"/>
                <a:gd name="connsiteX182" fmla="*/ 1617338 w 5066908"/>
                <a:gd name="connsiteY182" fmla="*/ 2700669 h 5095741"/>
                <a:gd name="connsiteX183" fmla="*/ 1649236 w 5066908"/>
                <a:gd name="connsiteY183" fmla="*/ 2679404 h 5095741"/>
                <a:gd name="connsiteX184" fmla="*/ 1691766 w 5066908"/>
                <a:gd name="connsiteY184" fmla="*/ 2626241 h 5095741"/>
                <a:gd name="connsiteX185" fmla="*/ 1713031 w 5066908"/>
                <a:gd name="connsiteY185" fmla="*/ 2594344 h 5095741"/>
                <a:gd name="connsiteX186" fmla="*/ 1702398 w 5066908"/>
                <a:gd name="connsiteY186" fmla="*/ 2424223 h 5095741"/>
                <a:gd name="connsiteX187" fmla="*/ 1681133 w 5066908"/>
                <a:gd name="connsiteY187" fmla="*/ 2392325 h 5095741"/>
                <a:gd name="connsiteX188" fmla="*/ 1670501 w 5066908"/>
                <a:gd name="connsiteY188" fmla="*/ 2360428 h 5095741"/>
                <a:gd name="connsiteX189" fmla="*/ 1638603 w 5066908"/>
                <a:gd name="connsiteY189" fmla="*/ 2339162 h 5095741"/>
                <a:gd name="connsiteX190" fmla="*/ 1617338 w 5066908"/>
                <a:gd name="connsiteY190" fmla="*/ 2307265 h 5095741"/>
                <a:gd name="connsiteX191" fmla="*/ 1500380 w 5066908"/>
                <a:gd name="connsiteY191" fmla="*/ 2275367 h 5095741"/>
                <a:gd name="connsiteX192" fmla="*/ 1436584 w 5066908"/>
                <a:gd name="connsiteY192" fmla="*/ 2254102 h 5095741"/>
                <a:gd name="connsiteX193" fmla="*/ 1372789 w 5066908"/>
                <a:gd name="connsiteY193" fmla="*/ 2211572 h 5095741"/>
                <a:gd name="connsiteX194" fmla="*/ 1340891 w 5066908"/>
                <a:gd name="connsiteY194" fmla="*/ 2190307 h 5095741"/>
                <a:gd name="connsiteX195" fmla="*/ 1287729 w 5066908"/>
                <a:gd name="connsiteY195" fmla="*/ 2137144 h 5095741"/>
                <a:gd name="connsiteX196" fmla="*/ 1223933 w 5066908"/>
                <a:gd name="connsiteY196" fmla="*/ 2105246 h 5095741"/>
                <a:gd name="connsiteX197" fmla="*/ 1202668 w 5066908"/>
                <a:gd name="connsiteY197" fmla="*/ 2073348 h 5095741"/>
                <a:gd name="connsiteX198" fmla="*/ 1170771 w 5066908"/>
                <a:gd name="connsiteY198" fmla="*/ 2052083 h 5095741"/>
                <a:gd name="connsiteX199" fmla="*/ 1149505 w 5066908"/>
                <a:gd name="connsiteY199" fmla="*/ 2030818 h 5095741"/>
                <a:gd name="connsiteX200" fmla="*/ 1138873 w 5066908"/>
                <a:gd name="connsiteY200" fmla="*/ 1998921 h 5095741"/>
                <a:gd name="connsiteX201" fmla="*/ 1117608 w 5066908"/>
                <a:gd name="connsiteY201" fmla="*/ 1977655 h 5095741"/>
                <a:gd name="connsiteX202" fmla="*/ 1053812 w 5066908"/>
                <a:gd name="connsiteY202" fmla="*/ 1945758 h 5095741"/>
                <a:gd name="connsiteX203" fmla="*/ 990017 w 5066908"/>
                <a:gd name="connsiteY203" fmla="*/ 1892595 h 5095741"/>
                <a:gd name="connsiteX204" fmla="*/ 958119 w 5066908"/>
                <a:gd name="connsiteY204" fmla="*/ 1881962 h 5095741"/>
                <a:gd name="connsiteX205" fmla="*/ 904957 w 5066908"/>
                <a:gd name="connsiteY205" fmla="*/ 1839432 h 5095741"/>
                <a:gd name="connsiteX206" fmla="*/ 851794 w 5066908"/>
                <a:gd name="connsiteY206" fmla="*/ 1786269 h 5095741"/>
                <a:gd name="connsiteX207" fmla="*/ 819896 w 5066908"/>
                <a:gd name="connsiteY207" fmla="*/ 1775637 h 5095741"/>
                <a:gd name="connsiteX208" fmla="*/ 777366 w 5066908"/>
                <a:gd name="connsiteY208" fmla="*/ 1754372 h 5095741"/>
                <a:gd name="connsiteX209" fmla="*/ 734836 w 5066908"/>
                <a:gd name="connsiteY209" fmla="*/ 1743739 h 5095741"/>
                <a:gd name="connsiteX210" fmla="*/ 681673 w 5066908"/>
                <a:gd name="connsiteY210" fmla="*/ 1690576 h 5095741"/>
                <a:gd name="connsiteX211" fmla="*/ 628510 w 5066908"/>
                <a:gd name="connsiteY211" fmla="*/ 1616148 h 5095741"/>
                <a:gd name="connsiteX212" fmla="*/ 607245 w 5066908"/>
                <a:gd name="connsiteY212" fmla="*/ 1584251 h 5095741"/>
                <a:gd name="connsiteX213" fmla="*/ 575347 w 5066908"/>
                <a:gd name="connsiteY213" fmla="*/ 1562986 h 5095741"/>
                <a:gd name="connsiteX214" fmla="*/ 500919 w 5066908"/>
                <a:gd name="connsiteY214" fmla="*/ 1477925 h 5095741"/>
                <a:gd name="connsiteX215" fmla="*/ 405226 w 5066908"/>
                <a:gd name="connsiteY215" fmla="*/ 1435395 h 5095741"/>
                <a:gd name="connsiteX216" fmla="*/ 330798 w 5066908"/>
                <a:gd name="connsiteY216" fmla="*/ 1350334 h 5095741"/>
                <a:gd name="connsiteX217" fmla="*/ 309533 w 5066908"/>
                <a:gd name="connsiteY217" fmla="*/ 1318437 h 5095741"/>
                <a:gd name="connsiteX218" fmla="*/ 277636 w 5066908"/>
                <a:gd name="connsiteY218" fmla="*/ 1297172 h 5095741"/>
                <a:gd name="connsiteX219" fmla="*/ 235105 w 5066908"/>
                <a:gd name="connsiteY219" fmla="*/ 1212111 h 5095741"/>
                <a:gd name="connsiteX220" fmla="*/ 203208 w 5066908"/>
                <a:gd name="connsiteY220" fmla="*/ 1190846 h 5095741"/>
                <a:gd name="connsiteX221" fmla="*/ 171310 w 5066908"/>
                <a:gd name="connsiteY221" fmla="*/ 1127051 h 5095741"/>
                <a:gd name="connsiteX222" fmla="*/ 139412 w 5066908"/>
                <a:gd name="connsiteY222" fmla="*/ 1105786 h 5095741"/>
                <a:gd name="connsiteX223" fmla="*/ 118147 w 5066908"/>
                <a:gd name="connsiteY223" fmla="*/ 1073888 h 5095741"/>
                <a:gd name="connsiteX224" fmla="*/ 86250 w 5066908"/>
                <a:gd name="connsiteY224" fmla="*/ 1052623 h 5095741"/>
                <a:gd name="connsiteX225" fmla="*/ 75617 w 5066908"/>
                <a:gd name="connsiteY225" fmla="*/ 1020725 h 5095741"/>
                <a:gd name="connsiteX226" fmla="*/ 54352 w 5066908"/>
                <a:gd name="connsiteY226" fmla="*/ 988828 h 5095741"/>
                <a:gd name="connsiteX227" fmla="*/ 22454 w 5066908"/>
                <a:gd name="connsiteY227" fmla="*/ 925032 h 5095741"/>
                <a:gd name="connsiteX228" fmla="*/ 22454 w 5066908"/>
                <a:gd name="connsiteY228" fmla="*/ 829339 h 5095741"/>
                <a:gd name="connsiteX229" fmla="*/ 54352 w 5066908"/>
                <a:gd name="connsiteY229" fmla="*/ 808074 h 5095741"/>
                <a:gd name="connsiteX230" fmla="*/ 256371 w 5066908"/>
                <a:gd name="connsiteY230" fmla="*/ 808074 h 5095741"/>
                <a:gd name="connsiteX231" fmla="*/ 277636 w 5066908"/>
                <a:gd name="connsiteY231" fmla="*/ 776176 h 5095741"/>
                <a:gd name="connsiteX232" fmla="*/ 267003 w 5066908"/>
                <a:gd name="connsiteY232" fmla="*/ 733646 h 5095741"/>
                <a:gd name="connsiteX233" fmla="*/ 256371 w 5066908"/>
                <a:gd name="connsiteY233" fmla="*/ 627321 h 5095741"/>
                <a:gd name="connsiteX234" fmla="*/ 235105 w 5066908"/>
                <a:gd name="connsiteY234" fmla="*/ 563525 h 5095741"/>
                <a:gd name="connsiteX235" fmla="*/ 224473 w 5066908"/>
                <a:gd name="connsiteY235" fmla="*/ 531628 h 5095741"/>
                <a:gd name="connsiteX236" fmla="*/ 213840 w 5066908"/>
                <a:gd name="connsiteY236" fmla="*/ 499730 h 5095741"/>
                <a:gd name="connsiteX237" fmla="*/ 192575 w 5066908"/>
                <a:gd name="connsiteY237" fmla="*/ 382772 h 5095741"/>
                <a:gd name="connsiteX238" fmla="*/ 160678 w 5066908"/>
                <a:gd name="connsiteY238" fmla="*/ 276446 h 5095741"/>
                <a:gd name="connsiteX239" fmla="*/ 150045 w 5066908"/>
                <a:gd name="connsiteY239" fmla="*/ 244548 h 5095741"/>
                <a:gd name="connsiteX240" fmla="*/ 160678 w 5066908"/>
                <a:gd name="connsiteY240" fmla="*/ 202018 h 5095741"/>
                <a:gd name="connsiteX241" fmla="*/ 192575 w 5066908"/>
                <a:gd name="connsiteY241" fmla="*/ 191386 h 5095741"/>
                <a:gd name="connsiteX242" fmla="*/ 277636 w 5066908"/>
                <a:gd name="connsiteY242" fmla="*/ 212651 h 5095741"/>
                <a:gd name="connsiteX243" fmla="*/ 585980 w 5066908"/>
                <a:gd name="connsiteY243" fmla="*/ 223283 h 5095741"/>
                <a:gd name="connsiteX244" fmla="*/ 617878 w 5066908"/>
                <a:gd name="connsiteY244" fmla="*/ 233916 h 5095741"/>
                <a:gd name="connsiteX245" fmla="*/ 639143 w 5066908"/>
                <a:gd name="connsiteY245" fmla="*/ 265814 h 5095741"/>
                <a:gd name="connsiteX246" fmla="*/ 671040 w 5066908"/>
                <a:gd name="connsiteY246" fmla="*/ 287079 h 5095741"/>
                <a:gd name="connsiteX247" fmla="*/ 798631 w 5066908"/>
                <a:gd name="connsiteY247" fmla="*/ 276446 h 5095741"/>
                <a:gd name="connsiteX248" fmla="*/ 830529 w 5066908"/>
                <a:gd name="connsiteY248" fmla="*/ 265814 h 5095741"/>
                <a:gd name="connsiteX249" fmla="*/ 851794 w 5066908"/>
                <a:gd name="connsiteY249" fmla="*/ 202018 h 5095741"/>
                <a:gd name="connsiteX250" fmla="*/ 862426 w 5066908"/>
                <a:gd name="connsiteY250" fmla="*/ 170121 h 5095741"/>
                <a:gd name="connsiteX251" fmla="*/ 883691 w 5066908"/>
                <a:gd name="connsiteY251" fmla="*/ 148855 h 5095741"/>
                <a:gd name="connsiteX252" fmla="*/ 904957 w 5066908"/>
                <a:gd name="connsiteY252" fmla="*/ 63795 h 5095741"/>
                <a:gd name="connsiteX253" fmla="*/ 904957 w 5066908"/>
                <a:gd name="connsiteY253" fmla="*/ 0 h 5095741"/>
                <a:gd name="connsiteX0" fmla="*/ 904957 w 5066908"/>
                <a:gd name="connsiteY0" fmla="*/ 0 h 5095741"/>
                <a:gd name="connsiteX1" fmla="*/ 926222 w 5066908"/>
                <a:gd name="connsiteY1" fmla="*/ 63795 h 5095741"/>
                <a:gd name="connsiteX2" fmla="*/ 936854 w 5066908"/>
                <a:gd name="connsiteY2" fmla="*/ 106325 h 5095741"/>
                <a:gd name="connsiteX3" fmla="*/ 1000650 w 5066908"/>
                <a:gd name="connsiteY3" fmla="*/ 191386 h 5095741"/>
                <a:gd name="connsiteX4" fmla="*/ 1032547 w 5066908"/>
                <a:gd name="connsiteY4" fmla="*/ 255181 h 5095741"/>
                <a:gd name="connsiteX5" fmla="*/ 1064445 w 5066908"/>
                <a:gd name="connsiteY5" fmla="*/ 276446 h 5095741"/>
                <a:gd name="connsiteX6" fmla="*/ 1075078 w 5066908"/>
                <a:gd name="connsiteY6" fmla="*/ 308344 h 5095741"/>
                <a:gd name="connsiteX7" fmla="*/ 1106975 w 5066908"/>
                <a:gd name="connsiteY7" fmla="*/ 318976 h 5095741"/>
                <a:gd name="connsiteX8" fmla="*/ 1138873 w 5066908"/>
                <a:gd name="connsiteY8" fmla="*/ 340241 h 5095741"/>
                <a:gd name="connsiteX9" fmla="*/ 1160138 w 5066908"/>
                <a:gd name="connsiteY9" fmla="*/ 361507 h 5095741"/>
                <a:gd name="connsiteX10" fmla="*/ 1181403 w 5066908"/>
                <a:gd name="connsiteY10" fmla="*/ 393404 h 5095741"/>
                <a:gd name="connsiteX11" fmla="*/ 1245198 w 5066908"/>
                <a:gd name="connsiteY11" fmla="*/ 435934 h 5095741"/>
                <a:gd name="connsiteX12" fmla="*/ 1266464 w 5066908"/>
                <a:gd name="connsiteY12" fmla="*/ 457200 h 5095741"/>
                <a:gd name="connsiteX13" fmla="*/ 1287729 w 5066908"/>
                <a:gd name="connsiteY13" fmla="*/ 489097 h 5095741"/>
                <a:gd name="connsiteX14" fmla="*/ 1319626 w 5066908"/>
                <a:gd name="connsiteY14" fmla="*/ 510362 h 5095741"/>
                <a:gd name="connsiteX15" fmla="*/ 1362157 w 5066908"/>
                <a:gd name="connsiteY15" fmla="*/ 563525 h 5095741"/>
                <a:gd name="connsiteX16" fmla="*/ 1404687 w 5066908"/>
                <a:gd name="connsiteY16" fmla="*/ 627321 h 5095741"/>
                <a:gd name="connsiteX17" fmla="*/ 1457850 w 5066908"/>
                <a:gd name="connsiteY17" fmla="*/ 669851 h 5095741"/>
                <a:gd name="connsiteX18" fmla="*/ 1489747 w 5066908"/>
                <a:gd name="connsiteY18" fmla="*/ 723014 h 5095741"/>
                <a:gd name="connsiteX19" fmla="*/ 1532278 w 5066908"/>
                <a:gd name="connsiteY19" fmla="*/ 776176 h 5095741"/>
                <a:gd name="connsiteX20" fmla="*/ 1564175 w 5066908"/>
                <a:gd name="connsiteY20" fmla="*/ 882502 h 5095741"/>
                <a:gd name="connsiteX21" fmla="*/ 1596073 w 5066908"/>
                <a:gd name="connsiteY21" fmla="*/ 893134 h 5095741"/>
                <a:gd name="connsiteX22" fmla="*/ 1617338 w 5066908"/>
                <a:gd name="connsiteY22" fmla="*/ 914400 h 5095741"/>
                <a:gd name="connsiteX23" fmla="*/ 1659868 w 5066908"/>
                <a:gd name="connsiteY23" fmla="*/ 925032 h 5095741"/>
                <a:gd name="connsiteX24" fmla="*/ 1691766 w 5066908"/>
                <a:gd name="connsiteY24" fmla="*/ 935665 h 5095741"/>
                <a:gd name="connsiteX25" fmla="*/ 1723664 w 5066908"/>
                <a:gd name="connsiteY25" fmla="*/ 956930 h 5095741"/>
                <a:gd name="connsiteX26" fmla="*/ 1787459 w 5066908"/>
                <a:gd name="connsiteY26" fmla="*/ 978195 h 5095741"/>
                <a:gd name="connsiteX27" fmla="*/ 1819357 w 5066908"/>
                <a:gd name="connsiteY27" fmla="*/ 988828 h 5095741"/>
                <a:gd name="connsiteX28" fmla="*/ 1851254 w 5066908"/>
                <a:gd name="connsiteY28" fmla="*/ 999460 h 5095741"/>
                <a:gd name="connsiteX29" fmla="*/ 1883152 w 5066908"/>
                <a:gd name="connsiteY29" fmla="*/ 1020725 h 5095741"/>
                <a:gd name="connsiteX30" fmla="*/ 1946947 w 5066908"/>
                <a:gd name="connsiteY30" fmla="*/ 1041990 h 5095741"/>
                <a:gd name="connsiteX31" fmla="*/ 1978845 w 5066908"/>
                <a:gd name="connsiteY31" fmla="*/ 1052623 h 5095741"/>
                <a:gd name="connsiteX32" fmla="*/ 2053273 w 5066908"/>
                <a:gd name="connsiteY32" fmla="*/ 1084521 h 5095741"/>
                <a:gd name="connsiteX33" fmla="*/ 2074538 w 5066908"/>
                <a:gd name="connsiteY33" fmla="*/ 1148316 h 5095741"/>
                <a:gd name="connsiteX34" fmla="*/ 2117068 w 5066908"/>
                <a:gd name="connsiteY34" fmla="*/ 1212111 h 5095741"/>
                <a:gd name="connsiteX35" fmla="*/ 2159598 w 5066908"/>
                <a:gd name="connsiteY35" fmla="*/ 1307804 h 5095741"/>
                <a:gd name="connsiteX36" fmla="*/ 2180864 w 5066908"/>
                <a:gd name="connsiteY36" fmla="*/ 1329069 h 5095741"/>
                <a:gd name="connsiteX37" fmla="*/ 2223394 w 5066908"/>
                <a:gd name="connsiteY37" fmla="*/ 1392865 h 5095741"/>
                <a:gd name="connsiteX38" fmla="*/ 2244659 w 5066908"/>
                <a:gd name="connsiteY38" fmla="*/ 1456660 h 5095741"/>
                <a:gd name="connsiteX39" fmla="*/ 2255291 w 5066908"/>
                <a:gd name="connsiteY39" fmla="*/ 1488558 h 5095741"/>
                <a:gd name="connsiteX40" fmla="*/ 2276557 w 5066908"/>
                <a:gd name="connsiteY40" fmla="*/ 1509823 h 5095741"/>
                <a:gd name="connsiteX41" fmla="*/ 2319087 w 5066908"/>
                <a:gd name="connsiteY41" fmla="*/ 1562986 h 5095741"/>
                <a:gd name="connsiteX42" fmla="*/ 2361617 w 5066908"/>
                <a:gd name="connsiteY42" fmla="*/ 1605516 h 5095741"/>
                <a:gd name="connsiteX43" fmla="*/ 2425412 w 5066908"/>
                <a:gd name="connsiteY43" fmla="*/ 1658679 h 5095741"/>
                <a:gd name="connsiteX44" fmla="*/ 2457310 w 5066908"/>
                <a:gd name="connsiteY44" fmla="*/ 1669311 h 5095741"/>
                <a:gd name="connsiteX45" fmla="*/ 2467943 w 5066908"/>
                <a:gd name="connsiteY45" fmla="*/ 1701209 h 5095741"/>
                <a:gd name="connsiteX46" fmla="*/ 2531738 w 5066908"/>
                <a:gd name="connsiteY46" fmla="*/ 1754372 h 5095741"/>
                <a:gd name="connsiteX47" fmla="*/ 2553003 w 5066908"/>
                <a:gd name="connsiteY47" fmla="*/ 1786269 h 5095741"/>
                <a:gd name="connsiteX48" fmla="*/ 2584901 w 5066908"/>
                <a:gd name="connsiteY48" fmla="*/ 1807534 h 5095741"/>
                <a:gd name="connsiteX49" fmla="*/ 2638064 w 5066908"/>
                <a:gd name="connsiteY49" fmla="*/ 1850065 h 5095741"/>
                <a:gd name="connsiteX50" fmla="*/ 2680594 w 5066908"/>
                <a:gd name="connsiteY50" fmla="*/ 1945758 h 5095741"/>
                <a:gd name="connsiteX51" fmla="*/ 2733757 w 5066908"/>
                <a:gd name="connsiteY51" fmla="*/ 2020186 h 5095741"/>
                <a:gd name="connsiteX52" fmla="*/ 2786919 w 5066908"/>
                <a:gd name="connsiteY52" fmla="*/ 2083981 h 5095741"/>
                <a:gd name="connsiteX53" fmla="*/ 2808184 w 5066908"/>
                <a:gd name="connsiteY53" fmla="*/ 2115879 h 5095741"/>
                <a:gd name="connsiteX54" fmla="*/ 2829450 w 5066908"/>
                <a:gd name="connsiteY54" fmla="*/ 2137144 h 5095741"/>
                <a:gd name="connsiteX55" fmla="*/ 2871980 w 5066908"/>
                <a:gd name="connsiteY55" fmla="*/ 2190307 h 5095741"/>
                <a:gd name="connsiteX56" fmla="*/ 2914510 w 5066908"/>
                <a:gd name="connsiteY56" fmla="*/ 2232837 h 5095741"/>
                <a:gd name="connsiteX57" fmla="*/ 2978305 w 5066908"/>
                <a:gd name="connsiteY57" fmla="*/ 2275367 h 5095741"/>
                <a:gd name="connsiteX58" fmla="*/ 3020836 w 5066908"/>
                <a:gd name="connsiteY58" fmla="*/ 2360428 h 5095741"/>
                <a:gd name="connsiteX59" fmla="*/ 3042101 w 5066908"/>
                <a:gd name="connsiteY59" fmla="*/ 2392325 h 5095741"/>
                <a:gd name="connsiteX60" fmla="*/ 3073998 w 5066908"/>
                <a:gd name="connsiteY60" fmla="*/ 2413590 h 5095741"/>
                <a:gd name="connsiteX61" fmla="*/ 3095264 w 5066908"/>
                <a:gd name="connsiteY61" fmla="*/ 2434855 h 5095741"/>
                <a:gd name="connsiteX62" fmla="*/ 3116529 w 5066908"/>
                <a:gd name="connsiteY62" fmla="*/ 2541181 h 5095741"/>
                <a:gd name="connsiteX63" fmla="*/ 3137794 w 5066908"/>
                <a:gd name="connsiteY63" fmla="*/ 2604976 h 5095741"/>
                <a:gd name="connsiteX64" fmla="*/ 3169691 w 5066908"/>
                <a:gd name="connsiteY64" fmla="*/ 2668772 h 5095741"/>
                <a:gd name="connsiteX65" fmla="*/ 3254752 w 5066908"/>
                <a:gd name="connsiteY65" fmla="*/ 2732567 h 5095741"/>
                <a:gd name="connsiteX66" fmla="*/ 3318547 w 5066908"/>
                <a:gd name="connsiteY66" fmla="*/ 2753832 h 5095741"/>
                <a:gd name="connsiteX67" fmla="*/ 3361078 w 5066908"/>
                <a:gd name="connsiteY67" fmla="*/ 2806995 h 5095741"/>
                <a:gd name="connsiteX68" fmla="*/ 3392975 w 5066908"/>
                <a:gd name="connsiteY68" fmla="*/ 2838893 h 5095741"/>
                <a:gd name="connsiteX69" fmla="*/ 3456771 w 5066908"/>
                <a:gd name="connsiteY69" fmla="*/ 2860158 h 5095741"/>
                <a:gd name="connsiteX70" fmla="*/ 3531198 w 5066908"/>
                <a:gd name="connsiteY70" fmla="*/ 2902688 h 5095741"/>
                <a:gd name="connsiteX71" fmla="*/ 3584361 w 5066908"/>
                <a:gd name="connsiteY71" fmla="*/ 2913321 h 5095741"/>
                <a:gd name="connsiteX72" fmla="*/ 3807645 w 5066908"/>
                <a:gd name="connsiteY72" fmla="*/ 2945218 h 5095741"/>
                <a:gd name="connsiteX73" fmla="*/ 3956501 w 5066908"/>
                <a:gd name="connsiteY73" fmla="*/ 2955851 h 5095741"/>
                <a:gd name="connsiteX74" fmla="*/ 4030929 w 5066908"/>
                <a:gd name="connsiteY74" fmla="*/ 2945218 h 5095741"/>
                <a:gd name="connsiteX75" fmla="*/ 4179784 w 5066908"/>
                <a:gd name="connsiteY75" fmla="*/ 2934586 h 5095741"/>
                <a:gd name="connsiteX76" fmla="*/ 4211682 w 5066908"/>
                <a:gd name="connsiteY76" fmla="*/ 2923953 h 5095741"/>
                <a:gd name="connsiteX77" fmla="*/ 4275478 w 5066908"/>
                <a:gd name="connsiteY77" fmla="*/ 2881423 h 5095741"/>
                <a:gd name="connsiteX78" fmla="*/ 4371171 w 5066908"/>
                <a:gd name="connsiteY78" fmla="*/ 2902688 h 5095741"/>
                <a:gd name="connsiteX79" fmla="*/ 4392436 w 5066908"/>
                <a:gd name="connsiteY79" fmla="*/ 2934586 h 5095741"/>
                <a:gd name="connsiteX80" fmla="*/ 4456231 w 5066908"/>
                <a:gd name="connsiteY80" fmla="*/ 2987748 h 5095741"/>
                <a:gd name="connsiteX81" fmla="*/ 4466864 w 5066908"/>
                <a:gd name="connsiteY81" fmla="*/ 3019646 h 5095741"/>
                <a:gd name="connsiteX82" fmla="*/ 4530659 w 5066908"/>
                <a:gd name="connsiteY82" fmla="*/ 3062176 h 5095741"/>
                <a:gd name="connsiteX83" fmla="*/ 4551924 w 5066908"/>
                <a:gd name="connsiteY83" fmla="*/ 3094074 h 5095741"/>
                <a:gd name="connsiteX84" fmla="*/ 4583822 w 5066908"/>
                <a:gd name="connsiteY84" fmla="*/ 3104707 h 5095741"/>
                <a:gd name="connsiteX85" fmla="*/ 4626352 w 5066908"/>
                <a:gd name="connsiteY85" fmla="*/ 3125972 h 5095741"/>
                <a:gd name="connsiteX86" fmla="*/ 4700780 w 5066908"/>
                <a:gd name="connsiteY86" fmla="*/ 3147237 h 5095741"/>
                <a:gd name="connsiteX87" fmla="*/ 4764575 w 5066908"/>
                <a:gd name="connsiteY87" fmla="*/ 3168502 h 5095741"/>
                <a:gd name="connsiteX88" fmla="*/ 4849636 w 5066908"/>
                <a:gd name="connsiteY88" fmla="*/ 3200400 h 5095741"/>
                <a:gd name="connsiteX89" fmla="*/ 4881533 w 5066908"/>
                <a:gd name="connsiteY89" fmla="*/ 3232297 h 5095741"/>
                <a:gd name="connsiteX90" fmla="*/ 4924064 w 5066908"/>
                <a:gd name="connsiteY90" fmla="*/ 3242930 h 5095741"/>
                <a:gd name="connsiteX91" fmla="*/ 4955961 w 5066908"/>
                <a:gd name="connsiteY91" fmla="*/ 3253562 h 5095741"/>
                <a:gd name="connsiteX92" fmla="*/ 5030389 w 5066908"/>
                <a:gd name="connsiteY92" fmla="*/ 3285460 h 5095741"/>
                <a:gd name="connsiteX93" fmla="*/ 5062287 w 5066908"/>
                <a:gd name="connsiteY93" fmla="*/ 3306725 h 5095741"/>
                <a:gd name="connsiteX94" fmla="*/ 5051654 w 5066908"/>
                <a:gd name="connsiteY94" fmla="*/ 3349255 h 5095741"/>
                <a:gd name="connsiteX95" fmla="*/ 4987859 w 5066908"/>
                <a:gd name="connsiteY95" fmla="*/ 3370521 h 5095741"/>
                <a:gd name="connsiteX96" fmla="*/ 4924064 w 5066908"/>
                <a:gd name="connsiteY96" fmla="*/ 3402418 h 5095741"/>
                <a:gd name="connsiteX97" fmla="*/ 4902798 w 5066908"/>
                <a:gd name="connsiteY97" fmla="*/ 3423683 h 5095741"/>
                <a:gd name="connsiteX98" fmla="*/ 4839003 w 5066908"/>
                <a:gd name="connsiteY98" fmla="*/ 3444948 h 5095741"/>
                <a:gd name="connsiteX99" fmla="*/ 4775208 w 5066908"/>
                <a:gd name="connsiteY99" fmla="*/ 3530009 h 5095741"/>
                <a:gd name="connsiteX100" fmla="*/ 4732678 w 5066908"/>
                <a:gd name="connsiteY100" fmla="*/ 3646967 h 5095741"/>
                <a:gd name="connsiteX101" fmla="*/ 4711412 w 5066908"/>
                <a:gd name="connsiteY101" fmla="*/ 3689497 h 5095741"/>
                <a:gd name="connsiteX102" fmla="*/ 4700780 w 5066908"/>
                <a:gd name="connsiteY102" fmla="*/ 3732028 h 5095741"/>
                <a:gd name="connsiteX103" fmla="*/ 4658250 w 5066908"/>
                <a:gd name="connsiteY103" fmla="*/ 3838353 h 5095741"/>
                <a:gd name="connsiteX104" fmla="*/ 4636984 w 5066908"/>
                <a:gd name="connsiteY104" fmla="*/ 3912781 h 5095741"/>
                <a:gd name="connsiteX105" fmla="*/ 4541291 w 5066908"/>
                <a:gd name="connsiteY105" fmla="*/ 3955311 h 5095741"/>
                <a:gd name="connsiteX106" fmla="*/ 4509394 w 5066908"/>
                <a:gd name="connsiteY106" fmla="*/ 3965944 h 5095741"/>
                <a:gd name="connsiteX107" fmla="*/ 4477496 w 5066908"/>
                <a:gd name="connsiteY107" fmla="*/ 3976576 h 5095741"/>
                <a:gd name="connsiteX108" fmla="*/ 4445598 w 5066908"/>
                <a:gd name="connsiteY108" fmla="*/ 3997841 h 5095741"/>
                <a:gd name="connsiteX109" fmla="*/ 4413701 w 5066908"/>
                <a:gd name="connsiteY109" fmla="*/ 4008474 h 5095741"/>
                <a:gd name="connsiteX110" fmla="*/ 4381803 w 5066908"/>
                <a:gd name="connsiteY110" fmla="*/ 4040372 h 5095741"/>
                <a:gd name="connsiteX111" fmla="*/ 4360538 w 5066908"/>
                <a:gd name="connsiteY111" fmla="*/ 4072269 h 5095741"/>
                <a:gd name="connsiteX112" fmla="*/ 4349905 w 5066908"/>
                <a:gd name="connsiteY112" fmla="*/ 4104167 h 5095741"/>
                <a:gd name="connsiteX113" fmla="*/ 4318008 w 5066908"/>
                <a:gd name="connsiteY113" fmla="*/ 4125432 h 5095741"/>
                <a:gd name="connsiteX114" fmla="*/ 4254212 w 5066908"/>
                <a:gd name="connsiteY114" fmla="*/ 4146697 h 5095741"/>
                <a:gd name="connsiteX115" fmla="*/ 4222315 w 5066908"/>
                <a:gd name="connsiteY115" fmla="*/ 4178595 h 5095741"/>
                <a:gd name="connsiteX116" fmla="*/ 4158519 w 5066908"/>
                <a:gd name="connsiteY116" fmla="*/ 4221125 h 5095741"/>
                <a:gd name="connsiteX117" fmla="*/ 4115989 w 5066908"/>
                <a:gd name="connsiteY117" fmla="*/ 4284921 h 5095741"/>
                <a:gd name="connsiteX118" fmla="*/ 4094724 w 5066908"/>
                <a:gd name="connsiteY118" fmla="*/ 4316818 h 5095741"/>
                <a:gd name="connsiteX119" fmla="*/ 4073459 w 5066908"/>
                <a:gd name="connsiteY119" fmla="*/ 4380614 h 5095741"/>
                <a:gd name="connsiteX120" fmla="*/ 4062826 w 5066908"/>
                <a:gd name="connsiteY120" fmla="*/ 4412511 h 5095741"/>
                <a:gd name="connsiteX121" fmla="*/ 4020296 w 5066908"/>
                <a:gd name="connsiteY121" fmla="*/ 4476307 h 5095741"/>
                <a:gd name="connsiteX122" fmla="*/ 3999031 w 5066908"/>
                <a:gd name="connsiteY122" fmla="*/ 4508204 h 5095741"/>
                <a:gd name="connsiteX123" fmla="*/ 3967133 w 5066908"/>
                <a:gd name="connsiteY123" fmla="*/ 4529469 h 5095741"/>
                <a:gd name="connsiteX124" fmla="*/ 3956501 w 5066908"/>
                <a:gd name="connsiteY124" fmla="*/ 4561367 h 5095741"/>
                <a:gd name="connsiteX125" fmla="*/ 3945279 w 5066908"/>
                <a:gd name="connsiteY125" fmla="*/ 5095741 h 5095741"/>
                <a:gd name="connsiteX126" fmla="*/ 3786380 w 5066908"/>
                <a:gd name="connsiteY126" fmla="*/ 4561367 h 5095741"/>
                <a:gd name="connsiteX127" fmla="*/ 3754482 w 5066908"/>
                <a:gd name="connsiteY127" fmla="*/ 4540102 h 5095741"/>
                <a:gd name="connsiteX128" fmla="*/ 3801263 w 5066908"/>
                <a:gd name="connsiteY128" fmla="*/ 5023733 h 5095741"/>
                <a:gd name="connsiteX129" fmla="*/ 3658789 w 5066908"/>
                <a:gd name="connsiteY129" fmla="*/ 4508204 h 5095741"/>
                <a:gd name="connsiteX130" fmla="*/ 3573729 w 5066908"/>
                <a:gd name="connsiteY130" fmla="*/ 4486939 h 5095741"/>
                <a:gd name="connsiteX131" fmla="*/ 3265384 w 5066908"/>
                <a:gd name="connsiteY131" fmla="*/ 4476307 h 5095741"/>
                <a:gd name="connsiteX132" fmla="*/ 3180324 w 5066908"/>
                <a:gd name="connsiteY132" fmla="*/ 4455041 h 5095741"/>
                <a:gd name="connsiteX133" fmla="*/ 3105896 w 5066908"/>
                <a:gd name="connsiteY133" fmla="*/ 4423144 h 5095741"/>
                <a:gd name="connsiteX134" fmla="*/ 3010203 w 5066908"/>
                <a:gd name="connsiteY134" fmla="*/ 4380614 h 5095741"/>
                <a:gd name="connsiteX135" fmla="*/ 2925143 w 5066908"/>
                <a:gd name="connsiteY135" fmla="*/ 4348716 h 5095741"/>
                <a:gd name="connsiteX136" fmla="*/ 2935775 w 5066908"/>
                <a:gd name="connsiteY136" fmla="*/ 4306186 h 5095741"/>
                <a:gd name="connsiteX137" fmla="*/ 2946408 w 5066908"/>
                <a:gd name="connsiteY137" fmla="*/ 4274288 h 5095741"/>
                <a:gd name="connsiteX138" fmla="*/ 2935775 w 5066908"/>
                <a:gd name="connsiteY138" fmla="*/ 3997841 h 5095741"/>
                <a:gd name="connsiteX139" fmla="*/ 2882612 w 5066908"/>
                <a:gd name="connsiteY139" fmla="*/ 3923414 h 5095741"/>
                <a:gd name="connsiteX140" fmla="*/ 2871980 w 5066908"/>
                <a:gd name="connsiteY140" fmla="*/ 3891516 h 5095741"/>
                <a:gd name="connsiteX141" fmla="*/ 2861347 w 5066908"/>
                <a:gd name="connsiteY141" fmla="*/ 3838353 h 5095741"/>
                <a:gd name="connsiteX142" fmla="*/ 2755022 w 5066908"/>
                <a:gd name="connsiteY142" fmla="*/ 3732028 h 5095741"/>
                <a:gd name="connsiteX143" fmla="*/ 2712491 w 5066908"/>
                <a:gd name="connsiteY143" fmla="*/ 3689497 h 5095741"/>
                <a:gd name="connsiteX144" fmla="*/ 2648696 w 5066908"/>
                <a:gd name="connsiteY144" fmla="*/ 3646967 h 5095741"/>
                <a:gd name="connsiteX145" fmla="*/ 2616798 w 5066908"/>
                <a:gd name="connsiteY145" fmla="*/ 3615069 h 5095741"/>
                <a:gd name="connsiteX146" fmla="*/ 2595533 w 5066908"/>
                <a:gd name="connsiteY146" fmla="*/ 3583172 h 5095741"/>
                <a:gd name="connsiteX147" fmla="*/ 2563636 w 5066908"/>
                <a:gd name="connsiteY147" fmla="*/ 3572539 h 5095741"/>
                <a:gd name="connsiteX148" fmla="*/ 2531738 w 5066908"/>
                <a:gd name="connsiteY148" fmla="*/ 3551274 h 5095741"/>
                <a:gd name="connsiteX149" fmla="*/ 2499840 w 5066908"/>
                <a:gd name="connsiteY149" fmla="*/ 3540641 h 5095741"/>
                <a:gd name="connsiteX150" fmla="*/ 2467943 w 5066908"/>
                <a:gd name="connsiteY150" fmla="*/ 3519376 h 5095741"/>
                <a:gd name="connsiteX151" fmla="*/ 2425412 w 5066908"/>
                <a:gd name="connsiteY151" fmla="*/ 3508744 h 5095741"/>
                <a:gd name="connsiteX152" fmla="*/ 2393515 w 5066908"/>
                <a:gd name="connsiteY152" fmla="*/ 3498111 h 5095741"/>
                <a:gd name="connsiteX153" fmla="*/ 2287189 w 5066908"/>
                <a:gd name="connsiteY153" fmla="*/ 3466214 h 5095741"/>
                <a:gd name="connsiteX154" fmla="*/ 2255291 w 5066908"/>
                <a:gd name="connsiteY154" fmla="*/ 3455581 h 5095741"/>
                <a:gd name="connsiteX155" fmla="*/ 2223394 w 5066908"/>
                <a:gd name="connsiteY155" fmla="*/ 3434316 h 5095741"/>
                <a:gd name="connsiteX156" fmla="*/ 2138333 w 5066908"/>
                <a:gd name="connsiteY156" fmla="*/ 3413051 h 5095741"/>
                <a:gd name="connsiteX157" fmla="*/ 2074538 w 5066908"/>
                <a:gd name="connsiteY157" fmla="*/ 3391786 h 5095741"/>
                <a:gd name="connsiteX158" fmla="*/ 2032008 w 5066908"/>
                <a:gd name="connsiteY158" fmla="*/ 3381153 h 5095741"/>
                <a:gd name="connsiteX159" fmla="*/ 1989478 w 5066908"/>
                <a:gd name="connsiteY159" fmla="*/ 3359888 h 5095741"/>
                <a:gd name="connsiteX160" fmla="*/ 1925682 w 5066908"/>
                <a:gd name="connsiteY160" fmla="*/ 3338623 h 5095741"/>
                <a:gd name="connsiteX161" fmla="*/ 1893784 w 5066908"/>
                <a:gd name="connsiteY161" fmla="*/ 3317358 h 5095741"/>
                <a:gd name="connsiteX162" fmla="*/ 1861887 w 5066908"/>
                <a:gd name="connsiteY162" fmla="*/ 3306725 h 5095741"/>
                <a:gd name="connsiteX163" fmla="*/ 1829989 w 5066908"/>
                <a:gd name="connsiteY163" fmla="*/ 3264195 h 5095741"/>
                <a:gd name="connsiteX164" fmla="*/ 1798091 w 5066908"/>
                <a:gd name="connsiteY164" fmla="*/ 3253562 h 5095741"/>
                <a:gd name="connsiteX165" fmla="*/ 1744929 w 5066908"/>
                <a:gd name="connsiteY165" fmla="*/ 3232297 h 5095741"/>
                <a:gd name="connsiteX166" fmla="*/ 1713031 w 5066908"/>
                <a:gd name="connsiteY166" fmla="*/ 3211032 h 5095741"/>
                <a:gd name="connsiteX167" fmla="*/ 1649236 w 5066908"/>
                <a:gd name="connsiteY167" fmla="*/ 3189767 h 5095741"/>
                <a:gd name="connsiteX168" fmla="*/ 1585440 w 5066908"/>
                <a:gd name="connsiteY168" fmla="*/ 3168502 h 5095741"/>
                <a:gd name="connsiteX169" fmla="*/ 1521645 w 5066908"/>
                <a:gd name="connsiteY169" fmla="*/ 3147237 h 5095741"/>
                <a:gd name="connsiteX170" fmla="*/ 1489747 w 5066908"/>
                <a:gd name="connsiteY170" fmla="*/ 3136604 h 5095741"/>
                <a:gd name="connsiteX171" fmla="*/ 1415319 w 5066908"/>
                <a:gd name="connsiteY171" fmla="*/ 3104707 h 5095741"/>
                <a:gd name="connsiteX172" fmla="*/ 1372789 w 5066908"/>
                <a:gd name="connsiteY172" fmla="*/ 3083441 h 5095741"/>
                <a:gd name="connsiteX173" fmla="*/ 1308994 w 5066908"/>
                <a:gd name="connsiteY173" fmla="*/ 3040911 h 5095741"/>
                <a:gd name="connsiteX174" fmla="*/ 1277096 w 5066908"/>
                <a:gd name="connsiteY174" fmla="*/ 2945218 h 5095741"/>
                <a:gd name="connsiteX175" fmla="*/ 1266464 w 5066908"/>
                <a:gd name="connsiteY175" fmla="*/ 2913321 h 5095741"/>
                <a:gd name="connsiteX176" fmla="*/ 1245198 w 5066908"/>
                <a:gd name="connsiteY176" fmla="*/ 2892055 h 5095741"/>
                <a:gd name="connsiteX177" fmla="*/ 1319626 w 5066908"/>
                <a:gd name="connsiteY177" fmla="*/ 2838893 h 5095741"/>
                <a:gd name="connsiteX178" fmla="*/ 1447217 w 5066908"/>
                <a:gd name="connsiteY178" fmla="*/ 2817628 h 5095741"/>
                <a:gd name="connsiteX179" fmla="*/ 1511012 w 5066908"/>
                <a:gd name="connsiteY179" fmla="*/ 2796362 h 5095741"/>
                <a:gd name="connsiteX180" fmla="*/ 1542910 w 5066908"/>
                <a:gd name="connsiteY180" fmla="*/ 2785730 h 5095741"/>
                <a:gd name="connsiteX181" fmla="*/ 1574808 w 5066908"/>
                <a:gd name="connsiteY181" fmla="*/ 2764465 h 5095741"/>
                <a:gd name="connsiteX182" fmla="*/ 1617338 w 5066908"/>
                <a:gd name="connsiteY182" fmla="*/ 2700669 h 5095741"/>
                <a:gd name="connsiteX183" fmla="*/ 1649236 w 5066908"/>
                <a:gd name="connsiteY183" fmla="*/ 2679404 h 5095741"/>
                <a:gd name="connsiteX184" fmla="*/ 1691766 w 5066908"/>
                <a:gd name="connsiteY184" fmla="*/ 2626241 h 5095741"/>
                <a:gd name="connsiteX185" fmla="*/ 1713031 w 5066908"/>
                <a:gd name="connsiteY185" fmla="*/ 2594344 h 5095741"/>
                <a:gd name="connsiteX186" fmla="*/ 1702398 w 5066908"/>
                <a:gd name="connsiteY186" fmla="*/ 2424223 h 5095741"/>
                <a:gd name="connsiteX187" fmla="*/ 1681133 w 5066908"/>
                <a:gd name="connsiteY187" fmla="*/ 2392325 h 5095741"/>
                <a:gd name="connsiteX188" fmla="*/ 1670501 w 5066908"/>
                <a:gd name="connsiteY188" fmla="*/ 2360428 h 5095741"/>
                <a:gd name="connsiteX189" fmla="*/ 1638603 w 5066908"/>
                <a:gd name="connsiteY189" fmla="*/ 2339162 h 5095741"/>
                <a:gd name="connsiteX190" fmla="*/ 1617338 w 5066908"/>
                <a:gd name="connsiteY190" fmla="*/ 2307265 h 5095741"/>
                <a:gd name="connsiteX191" fmla="*/ 1500380 w 5066908"/>
                <a:gd name="connsiteY191" fmla="*/ 2275367 h 5095741"/>
                <a:gd name="connsiteX192" fmla="*/ 1436584 w 5066908"/>
                <a:gd name="connsiteY192" fmla="*/ 2254102 h 5095741"/>
                <a:gd name="connsiteX193" fmla="*/ 1372789 w 5066908"/>
                <a:gd name="connsiteY193" fmla="*/ 2211572 h 5095741"/>
                <a:gd name="connsiteX194" fmla="*/ 1340891 w 5066908"/>
                <a:gd name="connsiteY194" fmla="*/ 2190307 h 5095741"/>
                <a:gd name="connsiteX195" fmla="*/ 1287729 w 5066908"/>
                <a:gd name="connsiteY195" fmla="*/ 2137144 h 5095741"/>
                <a:gd name="connsiteX196" fmla="*/ 1223933 w 5066908"/>
                <a:gd name="connsiteY196" fmla="*/ 2105246 h 5095741"/>
                <a:gd name="connsiteX197" fmla="*/ 1202668 w 5066908"/>
                <a:gd name="connsiteY197" fmla="*/ 2073348 h 5095741"/>
                <a:gd name="connsiteX198" fmla="*/ 1170771 w 5066908"/>
                <a:gd name="connsiteY198" fmla="*/ 2052083 h 5095741"/>
                <a:gd name="connsiteX199" fmla="*/ 1149505 w 5066908"/>
                <a:gd name="connsiteY199" fmla="*/ 2030818 h 5095741"/>
                <a:gd name="connsiteX200" fmla="*/ 1138873 w 5066908"/>
                <a:gd name="connsiteY200" fmla="*/ 1998921 h 5095741"/>
                <a:gd name="connsiteX201" fmla="*/ 1117608 w 5066908"/>
                <a:gd name="connsiteY201" fmla="*/ 1977655 h 5095741"/>
                <a:gd name="connsiteX202" fmla="*/ 1053812 w 5066908"/>
                <a:gd name="connsiteY202" fmla="*/ 1945758 h 5095741"/>
                <a:gd name="connsiteX203" fmla="*/ 990017 w 5066908"/>
                <a:gd name="connsiteY203" fmla="*/ 1892595 h 5095741"/>
                <a:gd name="connsiteX204" fmla="*/ 958119 w 5066908"/>
                <a:gd name="connsiteY204" fmla="*/ 1881962 h 5095741"/>
                <a:gd name="connsiteX205" fmla="*/ 904957 w 5066908"/>
                <a:gd name="connsiteY205" fmla="*/ 1839432 h 5095741"/>
                <a:gd name="connsiteX206" fmla="*/ 851794 w 5066908"/>
                <a:gd name="connsiteY206" fmla="*/ 1786269 h 5095741"/>
                <a:gd name="connsiteX207" fmla="*/ 819896 w 5066908"/>
                <a:gd name="connsiteY207" fmla="*/ 1775637 h 5095741"/>
                <a:gd name="connsiteX208" fmla="*/ 777366 w 5066908"/>
                <a:gd name="connsiteY208" fmla="*/ 1754372 h 5095741"/>
                <a:gd name="connsiteX209" fmla="*/ 734836 w 5066908"/>
                <a:gd name="connsiteY209" fmla="*/ 1743739 h 5095741"/>
                <a:gd name="connsiteX210" fmla="*/ 681673 w 5066908"/>
                <a:gd name="connsiteY210" fmla="*/ 1690576 h 5095741"/>
                <a:gd name="connsiteX211" fmla="*/ 628510 w 5066908"/>
                <a:gd name="connsiteY211" fmla="*/ 1616148 h 5095741"/>
                <a:gd name="connsiteX212" fmla="*/ 607245 w 5066908"/>
                <a:gd name="connsiteY212" fmla="*/ 1584251 h 5095741"/>
                <a:gd name="connsiteX213" fmla="*/ 575347 w 5066908"/>
                <a:gd name="connsiteY213" fmla="*/ 1562986 h 5095741"/>
                <a:gd name="connsiteX214" fmla="*/ 500919 w 5066908"/>
                <a:gd name="connsiteY214" fmla="*/ 1477925 h 5095741"/>
                <a:gd name="connsiteX215" fmla="*/ 405226 w 5066908"/>
                <a:gd name="connsiteY215" fmla="*/ 1435395 h 5095741"/>
                <a:gd name="connsiteX216" fmla="*/ 330798 w 5066908"/>
                <a:gd name="connsiteY216" fmla="*/ 1350334 h 5095741"/>
                <a:gd name="connsiteX217" fmla="*/ 309533 w 5066908"/>
                <a:gd name="connsiteY217" fmla="*/ 1318437 h 5095741"/>
                <a:gd name="connsiteX218" fmla="*/ 277636 w 5066908"/>
                <a:gd name="connsiteY218" fmla="*/ 1297172 h 5095741"/>
                <a:gd name="connsiteX219" fmla="*/ 235105 w 5066908"/>
                <a:gd name="connsiteY219" fmla="*/ 1212111 h 5095741"/>
                <a:gd name="connsiteX220" fmla="*/ 203208 w 5066908"/>
                <a:gd name="connsiteY220" fmla="*/ 1190846 h 5095741"/>
                <a:gd name="connsiteX221" fmla="*/ 171310 w 5066908"/>
                <a:gd name="connsiteY221" fmla="*/ 1127051 h 5095741"/>
                <a:gd name="connsiteX222" fmla="*/ 139412 w 5066908"/>
                <a:gd name="connsiteY222" fmla="*/ 1105786 h 5095741"/>
                <a:gd name="connsiteX223" fmla="*/ 118147 w 5066908"/>
                <a:gd name="connsiteY223" fmla="*/ 1073888 h 5095741"/>
                <a:gd name="connsiteX224" fmla="*/ 86250 w 5066908"/>
                <a:gd name="connsiteY224" fmla="*/ 1052623 h 5095741"/>
                <a:gd name="connsiteX225" fmla="*/ 75617 w 5066908"/>
                <a:gd name="connsiteY225" fmla="*/ 1020725 h 5095741"/>
                <a:gd name="connsiteX226" fmla="*/ 54352 w 5066908"/>
                <a:gd name="connsiteY226" fmla="*/ 988828 h 5095741"/>
                <a:gd name="connsiteX227" fmla="*/ 22454 w 5066908"/>
                <a:gd name="connsiteY227" fmla="*/ 925032 h 5095741"/>
                <a:gd name="connsiteX228" fmla="*/ 22454 w 5066908"/>
                <a:gd name="connsiteY228" fmla="*/ 829339 h 5095741"/>
                <a:gd name="connsiteX229" fmla="*/ 54352 w 5066908"/>
                <a:gd name="connsiteY229" fmla="*/ 808074 h 5095741"/>
                <a:gd name="connsiteX230" fmla="*/ 256371 w 5066908"/>
                <a:gd name="connsiteY230" fmla="*/ 808074 h 5095741"/>
                <a:gd name="connsiteX231" fmla="*/ 277636 w 5066908"/>
                <a:gd name="connsiteY231" fmla="*/ 776176 h 5095741"/>
                <a:gd name="connsiteX232" fmla="*/ 267003 w 5066908"/>
                <a:gd name="connsiteY232" fmla="*/ 733646 h 5095741"/>
                <a:gd name="connsiteX233" fmla="*/ 256371 w 5066908"/>
                <a:gd name="connsiteY233" fmla="*/ 627321 h 5095741"/>
                <a:gd name="connsiteX234" fmla="*/ 235105 w 5066908"/>
                <a:gd name="connsiteY234" fmla="*/ 563525 h 5095741"/>
                <a:gd name="connsiteX235" fmla="*/ 224473 w 5066908"/>
                <a:gd name="connsiteY235" fmla="*/ 531628 h 5095741"/>
                <a:gd name="connsiteX236" fmla="*/ 213840 w 5066908"/>
                <a:gd name="connsiteY236" fmla="*/ 499730 h 5095741"/>
                <a:gd name="connsiteX237" fmla="*/ 192575 w 5066908"/>
                <a:gd name="connsiteY237" fmla="*/ 382772 h 5095741"/>
                <a:gd name="connsiteX238" fmla="*/ 160678 w 5066908"/>
                <a:gd name="connsiteY238" fmla="*/ 276446 h 5095741"/>
                <a:gd name="connsiteX239" fmla="*/ 150045 w 5066908"/>
                <a:gd name="connsiteY239" fmla="*/ 244548 h 5095741"/>
                <a:gd name="connsiteX240" fmla="*/ 160678 w 5066908"/>
                <a:gd name="connsiteY240" fmla="*/ 202018 h 5095741"/>
                <a:gd name="connsiteX241" fmla="*/ 192575 w 5066908"/>
                <a:gd name="connsiteY241" fmla="*/ 191386 h 5095741"/>
                <a:gd name="connsiteX242" fmla="*/ 277636 w 5066908"/>
                <a:gd name="connsiteY242" fmla="*/ 212651 h 5095741"/>
                <a:gd name="connsiteX243" fmla="*/ 585980 w 5066908"/>
                <a:gd name="connsiteY243" fmla="*/ 223283 h 5095741"/>
                <a:gd name="connsiteX244" fmla="*/ 617878 w 5066908"/>
                <a:gd name="connsiteY244" fmla="*/ 233916 h 5095741"/>
                <a:gd name="connsiteX245" fmla="*/ 639143 w 5066908"/>
                <a:gd name="connsiteY245" fmla="*/ 265814 h 5095741"/>
                <a:gd name="connsiteX246" fmla="*/ 671040 w 5066908"/>
                <a:gd name="connsiteY246" fmla="*/ 287079 h 5095741"/>
                <a:gd name="connsiteX247" fmla="*/ 798631 w 5066908"/>
                <a:gd name="connsiteY247" fmla="*/ 276446 h 5095741"/>
                <a:gd name="connsiteX248" fmla="*/ 830529 w 5066908"/>
                <a:gd name="connsiteY248" fmla="*/ 265814 h 5095741"/>
                <a:gd name="connsiteX249" fmla="*/ 851794 w 5066908"/>
                <a:gd name="connsiteY249" fmla="*/ 202018 h 5095741"/>
                <a:gd name="connsiteX250" fmla="*/ 862426 w 5066908"/>
                <a:gd name="connsiteY250" fmla="*/ 170121 h 5095741"/>
                <a:gd name="connsiteX251" fmla="*/ 883691 w 5066908"/>
                <a:gd name="connsiteY251" fmla="*/ 148855 h 5095741"/>
                <a:gd name="connsiteX252" fmla="*/ 904957 w 5066908"/>
                <a:gd name="connsiteY252" fmla="*/ 63795 h 5095741"/>
                <a:gd name="connsiteX253" fmla="*/ 904957 w 5066908"/>
                <a:gd name="connsiteY253" fmla="*/ 0 h 5095741"/>
                <a:gd name="connsiteX0" fmla="*/ 904957 w 5066908"/>
                <a:gd name="connsiteY0" fmla="*/ 0 h 5100931"/>
                <a:gd name="connsiteX1" fmla="*/ 926222 w 5066908"/>
                <a:gd name="connsiteY1" fmla="*/ 63795 h 5100931"/>
                <a:gd name="connsiteX2" fmla="*/ 936854 w 5066908"/>
                <a:gd name="connsiteY2" fmla="*/ 106325 h 5100931"/>
                <a:gd name="connsiteX3" fmla="*/ 1000650 w 5066908"/>
                <a:gd name="connsiteY3" fmla="*/ 191386 h 5100931"/>
                <a:gd name="connsiteX4" fmla="*/ 1032547 w 5066908"/>
                <a:gd name="connsiteY4" fmla="*/ 255181 h 5100931"/>
                <a:gd name="connsiteX5" fmla="*/ 1064445 w 5066908"/>
                <a:gd name="connsiteY5" fmla="*/ 276446 h 5100931"/>
                <a:gd name="connsiteX6" fmla="*/ 1075078 w 5066908"/>
                <a:gd name="connsiteY6" fmla="*/ 308344 h 5100931"/>
                <a:gd name="connsiteX7" fmla="*/ 1106975 w 5066908"/>
                <a:gd name="connsiteY7" fmla="*/ 318976 h 5100931"/>
                <a:gd name="connsiteX8" fmla="*/ 1138873 w 5066908"/>
                <a:gd name="connsiteY8" fmla="*/ 340241 h 5100931"/>
                <a:gd name="connsiteX9" fmla="*/ 1160138 w 5066908"/>
                <a:gd name="connsiteY9" fmla="*/ 361507 h 5100931"/>
                <a:gd name="connsiteX10" fmla="*/ 1181403 w 5066908"/>
                <a:gd name="connsiteY10" fmla="*/ 393404 h 5100931"/>
                <a:gd name="connsiteX11" fmla="*/ 1245198 w 5066908"/>
                <a:gd name="connsiteY11" fmla="*/ 435934 h 5100931"/>
                <a:gd name="connsiteX12" fmla="*/ 1266464 w 5066908"/>
                <a:gd name="connsiteY12" fmla="*/ 457200 h 5100931"/>
                <a:gd name="connsiteX13" fmla="*/ 1287729 w 5066908"/>
                <a:gd name="connsiteY13" fmla="*/ 489097 h 5100931"/>
                <a:gd name="connsiteX14" fmla="*/ 1319626 w 5066908"/>
                <a:gd name="connsiteY14" fmla="*/ 510362 h 5100931"/>
                <a:gd name="connsiteX15" fmla="*/ 1362157 w 5066908"/>
                <a:gd name="connsiteY15" fmla="*/ 563525 h 5100931"/>
                <a:gd name="connsiteX16" fmla="*/ 1404687 w 5066908"/>
                <a:gd name="connsiteY16" fmla="*/ 627321 h 5100931"/>
                <a:gd name="connsiteX17" fmla="*/ 1457850 w 5066908"/>
                <a:gd name="connsiteY17" fmla="*/ 669851 h 5100931"/>
                <a:gd name="connsiteX18" fmla="*/ 1489747 w 5066908"/>
                <a:gd name="connsiteY18" fmla="*/ 723014 h 5100931"/>
                <a:gd name="connsiteX19" fmla="*/ 1532278 w 5066908"/>
                <a:gd name="connsiteY19" fmla="*/ 776176 h 5100931"/>
                <a:gd name="connsiteX20" fmla="*/ 1564175 w 5066908"/>
                <a:gd name="connsiteY20" fmla="*/ 882502 h 5100931"/>
                <a:gd name="connsiteX21" fmla="*/ 1596073 w 5066908"/>
                <a:gd name="connsiteY21" fmla="*/ 893134 h 5100931"/>
                <a:gd name="connsiteX22" fmla="*/ 1617338 w 5066908"/>
                <a:gd name="connsiteY22" fmla="*/ 914400 h 5100931"/>
                <a:gd name="connsiteX23" fmla="*/ 1659868 w 5066908"/>
                <a:gd name="connsiteY23" fmla="*/ 925032 h 5100931"/>
                <a:gd name="connsiteX24" fmla="*/ 1691766 w 5066908"/>
                <a:gd name="connsiteY24" fmla="*/ 935665 h 5100931"/>
                <a:gd name="connsiteX25" fmla="*/ 1723664 w 5066908"/>
                <a:gd name="connsiteY25" fmla="*/ 956930 h 5100931"/>
                <a:gd name="connsiteX26" fmla="*/ 1787459 w 5066908"/>
                <a:gd name="connsiteY26" fmla="*/ 978195 h 5100931"/>
                <a:gd name="connsiteX27" fmla="*/ 1819357 w 5066908"/>
                <a:gd name="connsiteY27" fmla="*/ 988828 h 5100931"/>
                <a:gd name="connsiteX28" fmla="*/ 1851254 w 5066908"/>
                <a:gd name="connsiteY28" fmla="*/ 999460 h 5100931"/>
                <a:gd name="connsiteX29" fmla="*/ 1883152 w 5066908"/>
                <a:gd name="connsiteY29" fmla="*/ 1020725 h 5100931"/>
                <a:gd name="connsiteX30" fmla="*/ 1946947 w 5066908"/>
                <a:gd name="connsiteY30" fmla="*/ 1041990 h 5100931"/>
                <a:gd name="connsiteX31" fmla="*/ 1978845 w 5066908"/>
                <a:gd name="connsiteY31" fmla="*/ 1052623 h 5100931"/>
                <a:gd name="connsiteX32" fmla="*/ 2053273 w 5066908"/>
                <a:gd name="connsiteY32" fmla="*/ 1084521 h 5100931"/>
                <a:gd name="connsiteX33" fmla="*/ 2074538 w 5066908"/>
                <a:gd name="connsiteY33" fmla="*/ 1148316 h 5100931"/>
                <a:gd name="connsiteX34" fmla="*/ 2117068 w 5066908"/>
                <a:gd name="connsiteY34" fmla="*/ 1212111 h 5100931"/>
                <a:gd name="connsiteX35" fmla="*/ 2159598 w 5066908"/>
                <a:gd name="connsiteY35" fmla="*/ 1307804 h 5100931"/>
                <a:gd name="connsiteX36" fmla="*/ 2180864 w 5066908"/>
                <a:gd name="connsiteY36" fmla="*/ 1329069 h 5100931"/>
                <a:gd name="connsiteX37" fmla="*/ 2223394 w 5066908"/>
                <a:gd name="connsiteY37" fmla="*/ 1392865 h 5100931"/>
                <a:gd name="connsiteX38" fmla="*/ 2244659 w 5066908"/>
                <a:gd name="connsiteY38" fmla="*/ 1456660 h 5100931"/>
                <a:gd name="connsiteX39" fmla="*/ 2255291 w 5066908"/>
                <a:gd name="connsiteY39" fmla="*/ 1488558 h 5100931"/>
                <a:gd name="connsiteX40" fmla="*/ 2276557 w 5066908"/>
                <a:gd name="connsiteY40" fmla="*/ 1509823 h 5100931"/>
                <a:gd name="connsiteX41" fmla="*/ 2319087 w 5066908"/>
                <a:gd name="connsiteY41" fmla="*/ 1562986 h 5100931"/>
                <a:gd name="connsiteX42" fmla="*/ 2361617 w 5066908"/>
                <a:gd name="connsiteY42" fmla="*/ 1605516 h 5100931"/>
                <a:gd name="connsiteX43" fmla="*/ 2425412 w 5066908"/>
                <a:gd name="connsiteY43" fmla="*/ 1658679 h 5100931"/>
                <a:gd name="connsiteX44" fmla="*/ 2457310 w 5066908"/>
                <a:gd name="connsiteY44" fmla="*/ 1669311 h 5100931"/>
                <a:gd name="connsiteX45" fmla="*/ 2467943 w 5066908"/>
                <a:gd name="connsiteY45" fmla="*/ 1701209 h 5100931"/>
                <a:gd name="connsiteX46" fmla="*/ 2531738 w 5066908"/>
                <a:gd name="connsiteY46" fmla="*/ 1754372 h 5100931"/>
                <a:gd name="connsiteX47" fmla="*/ 2553003 w 5066908"/>
                <a:gd name="connsiteY47" fmla="*/ 1786269 h 5100931"/>
                <a:gd name="connsiteX48" fmla="*/ 2584901 w 5066908"/>
                <a:gd name="connsiteY48" fmla="*/ 1807534 h 5100931"/>
                <a:gd name="connsiteX49" fmla="*/ 2638064 w 5066908"/>
                <a:gd name="connsiteY49" fmla="*/ 1850065 h 5100931"/>
                <a:gd name="connsiteX50" fmla="*/ 2680594 w 5066908"/>
                <a:gd name="connsiteY50" fmla="*/ 1945758 h 5100931"/>
                <a:gd name="connsiteX51" fmla="*/ 2733757 w 5066908"/>
                <a:gd name="connsiteY51" fmla="*/ 2020186 h 5100931"/>
                <a:gd name="connsiteX52" fmla="*/ 2786919 w 5066908"/>
                <a:gd name="connsiteY52" fmla="*/ 2083981 h 5100931"/>
                <a:gd name="connsiteX53" fmla="*/ 2808184 w 5066908"/>
                <a:gd name="connsiteY53" fmla="*/ 2115879 h 5100931"/>
                <a:gd name="connsiteX54" fmla="*/ 2829450 w 5066908"/>
                <a:gd name="connsiteY54" fmla="*/ 2137144 h 5100931"/>
                <a:gd name="connsiteX55" fmla="*/ 2871980 w 5066908"/>
                <a:gd name="connsiteY55" fmla="*/ 2190307 h 5100931"/>
                <a:gd name="connsiteX56" fmla="*/ 2914510 w 5066908"/>
                <a:gd name="connsiteY56" fmla="*/ 2232837 h 5100931"/>
                <a:gd name="connsiteX57" fmla="*/ 2978305 w 5066908"/>
                <a:gd name="connsiteY57" fmla="*/ 2275367 h 5100931"/>
                <a:gd name="connsiteX58" fmla="*/ 3020836 w 5066908"/>
                <a:gd name="connsiteY58" fmla="*/ 2360428 h 5100931"/>
                <a:gd name="connsiteX59" fmla="*/ 3042101 w 5066908"/>
                <a:gd name="connsiteY59" fmla="*/ 2392325 h 5100931"/>
                <a:gd name="connsiteX60" fmla="*/ 3073998 w 5066908"/>
                <a:gd name="connsiteY60" fmla="*/ 2413590 h 5100931"/>
                <a:gd name="connsiteX61" fmla="*/ 3095264 w 5066908"/>
                <a:gd name="connsiteY61" fmla="*/ 2434855 h 5100931"/>
                <a:gd name="connsiteX62" fmla="*/ 3116529 w 5066908"/>
                <a:gd name="connsiteY62" fmla="*/ 2541181 h 5100931"/>
                <a:gd name="connsiteX63" fmla="*/ 3137794 w 5066908"/>
                <a:gd name="connsiteY63" fmla="*/ 2604976 h 5100931"/>
                <a:gd name="connsiteX64" fmla="*/ 3169691 w 5066908"/>
                <a:gd name="connsiteY64" fmla="*/ 2668772 h 5100931"/>
                <a:gd name="connsiteX65" fmla="*/ 3254752 w 5066908"/>
                <a:gd name="connsiteY65" fmla="*/ 2732567 h 5100931"/>
                <a:gd name="connsiteX66" fmla="*/ 3318547 w 5066908"/>
                <a:gd name="connsiteY66" fmla="*/ 2753832 h 5100931"/>
                <a:gd name="connsiteX67" fmla="*/ 3361078 w 5066908"/>
                <a:gd name="connsiteY67" fmla="*/ 2806995 h 5100931"/>
                <a:gd name="connsiteX68" fmla="*/ 3392975 w 5066908"/>
                <a:gd name="connsiteY68" fmla="*/ 2838893 h 5100931"/>
                <a:gd name="connsiteX69" fmla="*/ 3456771 w 5066908"/>
                <a:gd name="connsiteY69" fmla="*/ 2860158 h 5100931"/>
                <a:gd name="connsiteX70" fmla="*/ 3531198 w 5066908"/>
                <a:gd name="connsiteY70" fmla="*/ 2902688 h 5100931"/>
                <a:gd name="connsiteX71" fmla="*/ 3584361 w 5066908"/>
                <a:gd name="connsiteY71" fmla="*/ 2913321 h 5100931"/>
                <a:gd name="connsiteX72" fmla="*/ 3807645 w 5066908"/>
                <a:gd name="connsiteY72" fmla="*/ 2945218 h 5100931"/>
                <a:gd name="connsiteX73" fmla="*/ 3956501 w 5066908"/>
                <a:gd name="connsiteY73" fmla="*/ 2955851 h 5100931"/>
                <a:gd name="connsiteX74" fmla="*/ 4030929 w 5066908"/>
                <a:gd name="connsiteY74" fmla="*/ 2945218 h 5100931"/>
                <a:gd name="connsiteX75" fmla="*/ 4179784 w 5066908"/>
                <a:gd name="connsiteY75" fmla="*/ 2934586 h 5100931"/>
                <a:gd name="connsiteX76" fmla="*/ 4211682 w 5066908"/>
                <a:gd name="connsiteY76" fmla="*/ 2923953 h 5100931"/>
                <a:gd name="connsiteX77" fmla="*/ 4275478 w 5066908"/>
                <a:gd name="connsiteY77" fmla="*/ 2881423 h 5100931"/>
                <a:gd name="connsiteX78" fmla="*/ 4371171 w 5066908"/>
                <a:gd name="connsiteY78" fmla="*/ 2902688 h 5100931"/>
                <a:gd name="connsiteX79" fmla="*/ 4392436 w 5066908"/>
                <a:gd name="connsiteY79" fmla="*/ 2934586 h 5100931"/>
                <a:gd name="connsiteX80" fmla="*/ 4456231 w 5066908"/>
                <a:gd name="connsiteY80" fmla="*/ 2987748 h 5100931"/>
                <a:gd name="connsiteX81" fmla="*/ 4466864 w 5066908"/>
                <a:gd name="connsiteY81" fmla="*/ 3019646 h 5100931"/>
                <a:gd name="connsiteX82" fmla="*/ 4530659 w 5066908"/>
                <a:gd name="connsiteY82" fmla="*/ 3062176 h 5100931"/>
                <a:gd name="connsiteX83" fmla="*/ 4551924 w 5066908"/>
                <a:gd name="connsiteY83" fmla="*/ 3094074 h 5100931"/>
                <a:gd name="connsiteX84" fmla="*/ 4583822 w 5066908"/>
                <a:gd name="connsiteY84" fmla="*/ 3104707 h 5100931"/>
                <a:gd name="connsiteX85" fmla="*/ 4626352 w 5066908"/>
                <a:gd name="connsiteY85" fmla="*/ 3125972 h 5100931"/>
                <a:gd name="connsiteX86" fmla="*/ 4700780 w 5066908"/>
                <a:gd name="connsiteY86" fmla="*/ 3147237 h 5100931"/>
                <a:gd name="connsiteX87" fmla="*/ 4764575 w 5066908"/>
                <a:gd name="connsiteY87" fmla="*/ 3168502 h 5100931"/>
                <a:gd name="connsiteX88" fmla="*/ 4849636 w 5066908"/>
                <a:gd name="connsiteY88" fmla="*/ 3200400 h 5100931"/>
                <a:gd name="connsiteX89" fmla="*/ 4881533 w 5066908"/>
                <a:gd name="connsiteY89" fmla="*/ 3232297 h 5100931"/>
                <a:gd name="connsiteX90" fmla="*/ 4924064 w 5066908"/>
                <a:gd name="connsiteY90" fmla="*/ 3242930 h 5100931"/>
                <a:gd name="connsiteX91" fmla="*/ 4955961 w 5066908"/>
                <a:gd name="connsiteY91" fmla="*/ 3253562 h 5100931"/>
                <a:gd name="connsiteX92" fmla="*/ 5030389 w 5066908"/>
                <a:gd name="connsiteY92" fmla="*/ 3285460 h 5100931"/>
                <a:gd name="connsiteX93" fmla="*/ 5062287 w 5066908"/>
                <a:gd name="connsiteY93" fmla="*/ 3306725 h 5100931"/>
                <a:gd name="connsiteX94" fmla="*/ 5051654 w 5066908"/>
                <a:gd name="connsiteY94" fmla="*/ 3349255 h 5100931"/>
                <a:gd name="connsiteX95" fmla="*/ 4987859 w 5066908"/>
                <a:gd name="connsiteY95" fmla="*/ 3370521 h 5100931"/>
                <a:gd name="connsiteX96" fmla="*/ 4924064 w 5066908"/>
                <a:gd name="connsiteY96" fmla="*/ 3402418 h 5100931"/>
                <a:gd name="connsiteX97" fmla="*/ 4902798 w 5066908"/>
                <a:gd name="connsiteY97" fmla="*/ 3423683 h 5100931"/>
                <a:gd name="connsiteX98" fmla="*/ 4839003 w 5066908"/>
                <a:gd name="connsiteY98" fmla="*/ 3444948 h 5100931"/>
                <a:gd name="connsiteX99" fmla="*/ 4775208 w 5066908"/>
                <a:gd name="connsiteY99" fmla="*/ 3530009 h 5100931"/>
                <a:gd name="connsiteX100" fmla="*/ 4732678 w 5066908"/>
                <a:gd name="connsiteY100" fmla="*/ 3646967 h 5100931"/>
                <a:gd name="connsiteX101" fmla="*/ 4711412 w 5066908"/>
                <a:gd name="connsiteY101" fmla="*/ 3689497 h 5100931"/>
                <a:gd name="connsiteX102" fmla="*/ 4700780 w 5066908"/>
                <a:gd name="connsiteY102" fmla="*/ 3732028 h 5100931"/>
                <a:gd name="connsiteX103" fmla="*/ 4658250 w 5066908"/>
                <a:gd name="connsiteY103" fmla="*/ 3838353 h 5100931"/>
                <a:gd name="connsiteX104" fmla="*/ 4636984 w 5066908"/>
                <a:gd name="connsiteY104" fmla="*/ 3912781 h 5100931"/>
                <a:gd name="connsiteX105" fmla="*/ 4541291 w 5066908"/>
                <a:gd name="connsiteY105" fmla="*/ 3955311 h 5100931"/>
                <a:gd name="connsiteX106" fmla="*/ 4509394 w 5066908"/>
                <a:gd name="connsiteY106" fmla="*/ 3965944 h 5100931"/>
                <a:gd name="connsiteX107" fmla="*/ 4477496 w 5066908"/>
                <a:gd name="connsiteY107" fmla="*/ 3976576 h 5100931"/>
                <a:gd name="connsiteX108" fmla="*/ 4445598 w 5066908"/>
                <a:gd name="connsiteY108" fmla="*/ 3997841 h 5100931"/>
                <a:gd name="connsiteX109" fmla="*/ 4413701 w 5066908"/>
                <a:gd name="connsiteY109" fmla="*/ 4008474 h 5100931"/>
                <a:gd name="connsiteX110" fmla="*/ 4381803 w 5066908"/>
                <a:gd name="connsiteY110" fmla="*/ 4040372 h 5100931"/>
                <a:gd name="connsiteX111" fmla="*/ 4360538 w 5066908"/>
                <a:gd name="connsiteY111" fmla="*/ 4072269 h 5100931"/>
                <a:gd name="connsiteX112" fmla="*/ 4349905 w 5066908"/>
                <a:gd name="connsiteY112" fmla="*/ 4104167 h 5100931"/>
                <a:gd name="connsiteX113" fmla="*/ 4318008 w 5066908"/>
                <a:gd name="connsiteY113" fmla="*/ 4125432 h 5100931"/>
                <a:gd name="connsiteX114" fmla="*/ 4254212 w 5066908"/>
                <a:gd name="connsiteY114" fmla="*/ 4146697 h 5100931"/>
                <a:gd name="connsiteX115" fmla="*/ 4222315 w 5066908"/>
                <a:gd name="connsiteY115" fmla="*/ 4178595 h 5100931"/>
                <a:gd name="connsiteX116" fmla="*/ 4158519 w 5066908"/>
                <a:gd name="connsiteY116" fmla="*/ 4221125 h 5100931"/>
                <a:gd name="connsiteX117" fmla="*/ 4115989 w 5066908"/>
                <a:gd name="connsiteY117" fmla="*/ 4284921 h 5100931"/>
                <a:gd name="connsiteX118" fmla="*/ 4094724 w 5066908"/>
                <a:gd name="connsiteY118" fmla="*/ 4316818 h 5100931"/>
                <a:gd name="connsiteX119" fmla="*/ 4073459 w 5066908"/>
                <a:gd name="connsiteY119" fmla="*/ 4380614 h 5100931"/>
                <a:gd name="connsiteX120" fmla="*/ 4062826 w 5066908"/>
                <a:gd name="connsiteY120" fmla="*/ 4412511 h 5100931"/>
                <a:gd name="connsiteX121" fmla="*/ 4020296 w 5066908"/>
                <a:gd name="connsiteY121" fmla="*/ 4476307 h 5100931"/>
                <a:gd name="connsiteX122" fmla="*/ 3999031 w 5066908"/>
                <a:gd name="connsiteY122" fmla="*/ 4508204 h 5100931"/>
                <a:gd name="connsiteX123" fmla="*/ 3967133 w 5066908"/>
                <a:gd name="connsiteY123" fmla="*/ 4529469 h 5100931"/>
                <a:gd name="connsiteX124" fmla="*/ 3956501 w 5066908"/>
                <a:gd name="connsiteY124" fmla="*/ 4561367 h 5100931"/>
                <a:gd name="connsiteX125" fmla="*/ 3945279 w 5066908"/>
                <a:gd name="connsiteY125" fmla="*/ 5095741 h 5100931"/>
                <a:gd name="connsiteX126" fmla="*/ 3786380 w 5066908"/>
                <a:gd name="connsiteY126" fmla="*/ 4561367 h 5100931"/>
                <a:gd name="connsiteX127" fmla="*/ 3873271 w 5066908"/>
                <a:gd name="connsiteY127" fmla="*/ 5095741 h 5100931"/>
                <a:gd name="connsiteX128" fmla="*/ 3801263 w 5066908"/>
                <a:gd name="connsiteY128" fmla="*/ 5023733 h 5100931"/>
                <a:gd name="connsiteX129" fmla="*/ 3658789 w 5066908"/>
                <a:gd name="connsiteY129" fmla="*/ 4508204 h 5100931"/>
                <a:gd name="connsiteX130" fmla="*/ 3573729 w 5066908"/>
                <a:gd name="connsiteY130" fmla="*/ 4486939 h 5100931"/>
                <a:gd name="connsiteX131" fmla="*/ 3265384 w 5066908"/>
                <a:gd name="connsiteY131" fmla="*/ 4476307 h 5100931"/>
                <a:gd name="connsiteX132" fmla="*/ 3180324 w 5066908"/>
                <a:gd name="connsiteY132" fmla="*/ 4455041 h 5100931"/>
                <a:gd name="connsiteX133" fmla="*/ 3105896 w 5066908"/>
                <a:gd name="connsiteY133" fmla="*/ 4423144 h 5100931"/>
                <a:gd name="connsiteX134" fmla="*/ 3010203 w 5066908"/>
                <a:gd name="connsiteY134" fmla="*/ 4380614 h 5100931"/>
                <a:gd name="connsiteX135" fmla="*/ 2925143 w 5066908"/>
                <a:gd name="connsiteY135" fmla="*/ 4348716 h 5100931"/>
                <a:gd name="connsiteX136" fmla="*/ 2935775 w 5066908"/>
                <a:gd name="connsiteY136" fmla="*/ 4306186 h 5100931"/>
                <a:gd name="connsiteX137" fmla="*/ 2946408 w 5066908"/>
                <a:gd name="connsiteY137" fmla="*/ 4274288 h 5100931"/>
                <a:gd name="connsiteX138" fmla="*/ 2935775 w 5066908"/>
                <a:gd name="connsiteY138" fmla="*/ 3997841 h 5100931"/>
                <a:gd name="connsiteX139" fmla="*/ 2882612 w 5066908"/>
                <a:gd name="connsiteY139" fmla="*/ 3923414 h 5100931"/>
                <a:gd name="connsiteX140" fmla="*/ 2871980 w 5066908"/>
                <a:gd name="connsiteY140" fmla="*/ 3891516 h 5100931"/>
                <a:gd name="connsiteX141" fmla="*/ 2861347 w 5066908"/>
                <a:gd name="connsiteY141" fmla="*/ 3838353 h 5100931"/>
                <a:gd name="connsiteX142" fmla="*/ 2755022 w 5066908"/>
                <a:gd name="connsiteY142" fmla="*/ 3732028 h 5100931"/>
                <a:gd name="connsiteX143" fmla="*/ 2712491 w 5066908"/>
                <a:gd name="connsiteY143" fmla="*/ 3689497 h 5100931"/>
                <a:gd name="connsiteX144" fmla="*/ 2648696 w 5066908"/>
                <a:gd name="connsiteY144" fmla="*/ 3646967 h 5100931"/>
                <a:gd name="connsiteX145" fmla="*/ 2616798 w 5066908"/>
                <a:gd name="connsiteY145" fmla="*/ 3615069 h 5100931"/>
                <a:gd name="connsiteX146" fmla="*/ 2595533 w 5066908"/>
                <a:gd name="connsiteY146" fmla="*/ 3583172 h 5100931"/>
                <a:gd name="connsiteX147" fmla="*/ 2563636 w 5066908"/>
                <a:gd name="connsiteY147" fmla="*/ 3572539 h 5100931"/>
                <a:gd name="connsiteX148" fmla="*/ 2531738 w 5066908"/>
                <a:gd name="connsiteY148" fmla="*/ 3551274 h 5100931"/>
                <a:gd name="connsiteX149" fmla="*/ 2499840 w 5066908"/>
                <a:gd name="connsiteY149" fmla="*/ 3540641 h 5100931"/>
                <a:gd name="connsiteX150" fmla="*/ 2467943 w 5066908"/>
                <a:gd name="connsiteY150" fmla="*/ 3519376 h 5100931"/>
                <a:gd name="connsiteX151" fmla="*/ 2425412 w 5066908"/>
                <a:gd name="connsiteY151" fmla="*/ 3508744 h 5100931"/>
                <a:gd name="connsiteX152" fmla="*/ 2393515 w 5066908"/>
                <a:gd name="connsiteY152" fmla="*/ 3498111 h 5100931"/>
                <a:gd name="connsiteX153" fmla="*/ 2287189 w 5066908"/>
                <a:gd name="connsiteY153" fmla="*/ 3466214 h 5100931"/>
                <a:gd name="connsiteX154" fmla="*/ 2255291 w 5066908"/>
                <a:gd name="connsiteY154" fmla="*/ 3455581 h 5100931"/>
                <a:gd name="connsiteX155" fmla="*/ 2223394 w 5066908"/>
                <a:gd name="connsiteY155" fmla="*/ 3434316 h 5100931"/>
                <a:gd name="connsiteX156" fmla="*/ 2138333 w 5066908"/>
                <a:gd name="connsiteY156" fmla="*/ 3413051 h 5100931"/>
                <a:gd name="connsiteX157" fmla="*/ 2074538 w 5066908"/>
                <a:gd name="connsiteY157" fmla="*/ 3391786 h 5100931"/>
                <a:gd name="connsiteX158" fmla="*/ 2032008 w 5066908"/>
                <a:gd name="connsiteY158" fmla="*/ 3381153 h 5100931"/>
                <a:gd name="connsiteX159" fmla="*/ 1989478 w 5066908"/>
                <a:gd name="connsiteY159" fmla="*/ 3359888 h 5100931"/>
                <a:gd name="connsiteX160" fmla="*/ 1925682 w 5066908"/>
                <a:gd name="connsiteY160" fmla="*/ 3338623 h 5100931"/>
                <a:gd name="connsiteX161" fmla="*/ 1893784 w 5066908"/>
                <a:gd name="connsiteY161" fmla="*/ 3317358 h 5100931"/>
                <a:gd name="connsiteX162" fmla="*/ 1861887 w 5066908"/>
                <a:gd name="connsiteY162" fmla="*/ 3306725 h 5100931"/>
                <a:gd name="connsiteX163" fmla="*/ 1829989 w 5066908"/>
                <a:gd name="connsiteY163" fmla="*/ 3264195 h 5100931"/>
                <a:gd name="connsiteX164" fmla="*/ 1798091 w 5066908"/>
                <a:gd name="connsiteY164" fmla="*/ 3253562 h 5100931"/>
                <a:gd name="connsiteX165" fmla="*/ 1744929 w 5066908"/>
                <a:gd name="connsiteY165" fmla="*/ 3232297 h 5100931"/>
                <a:gd name="connsiteX166" fmla="*/ 1713031 w 5066908"/>
                <a:gd name="connsiteY166" fmla="*/ 3211032 h 5100931"/>
                <a:gd name="connsiteX167" fmla="*/ 1649236 w 5066908"/>
                <a:gd name="connsiteY167" fmla="*/ 3189767 h 5100931"/>
                <a:gd name="connsiteX168" fmla="*/ 1585440 w 5066908"/>
                <a:gd name="connsiteY168" fmla="*/ 3168502 h 5100931"/>
                <a:gd name="connsiteX169" fmla="*/ 1521645 w 5066908"/>
                <a:gd name="connsiteY169" fmla="*/ 3147237 h 5100931"/>
                <a:gd name="connsiteX170" fmla="*/ 1489747 w 5066908"/>
                <a:gd name="connsiteY170" fmla="*/ 3136604 h 5100931"/>
                <a:gd name="connsiteX171" fmla="*/ 1415319 w 5066908"/>
                <a:gd name="connsiteY171" fmla="*/ 3104707 h 5100931"/>
                <a:gd name="connsiteX172" fmla="*/ 1372789 w 5066908"/>
                <a:gd name="connsiteY172" fmla="*/ 3083441 h 5100931"/>
                <a:gd name="connsiteX173" fmla="*/ 1308994 w 5066908"/>
                <a:gd name="connsiteY173" fmla="*/ 3040911 h 5100931"/>
                <a:gd name="connsiteX174" fmla="*/ 1277096 w 5066908"/>
                <a:gd name="connsiteY174" fmla="*/ 2945218 h 5100931"/>
                <a:gd name="connsiteX175" fmla="*/ 1266464 w 5066908"/>
                <a:gd name="connsiteY175" fmla="*/ 2913321 h 5100931"/>
                <a:gd name="connsiteX176" fmla="*/ 1245198 w 5066908"/>
                <a:gd name="connsiteY176" fmla="*/ 2892055 h 5100931"/>
                <a:gd name="connsiteX177" fmla="*/ 1319626 w 5066908"/>
                <a:gd name="connsiteY177" fmla="*/ 2838893 h 5100931"/>
                <a:gd name="connsiteX178" fmla="*/ 1447217 w 5066908"/>
                <a:gd name="connsiteY178" fmla="*/ 2817628 h 5100931"/>
                <a:gd name="connsiteX179" fmla="*/ 1511012 w 5066908"/>
                <a:gd name="connsiteY179" fmla="*/ 2796362 h 5100931"/>
                <a:gd name="connsiteX180" fmla="*/ 1542910 w 5066908"/>
                <a:gd name="connsiteY180" fmla="*/ 2785730 h 5100931"/>
                <a:gd name="connsiteX181" fmla="*/ 1574808 w 5066908"/>
                <a:gd name="connsiteY181" fmla="*/ 2764465 h 5100931"/>
                <a:gd name="connsiteX182" fmla="*/ 1617338 w 5066908"/>
                <a:gd name="connsiteY182" fmla="*/ 2700669 h 5100931"/>
                <a:gd name="connsiteX183" fmla="*/ 1649236 w 5066908"/>
                <a:gd name="connsiteY183" fmla="*/ 2679404 h 5100931"/>
                <a:gd name="connsiteX184" fmla="*/ 1691766 w 5066908"/>
                <a:gd name="connsiteY184" fmla="*/ 2626241 h 5100931"/>
                <a:gd name="connsiteX185" fmla="*/ 1713031 w 5066908"/>
                <a:gd name="connsiteY185" fmla="*/ 2594344 h 5100931"/>
                <a:gd name="connsiteX186" fmla="*/ 1702398 w 5066908"/>
                <a:gd name="connsiteY186" fmla="*/ 2424223 h 5100931"/>
                <a:gd name="connsiteX187" fmla="*/ 1681133 w 5066908"/>
                <a:gd name="connsiteY187" fmla="*/ 2392325 h 5100931"/>
                <a:gd name="connsiteX188" fmla="*/ 1670501 w 5066908"/>
                <a:gd name="connsiteY188" fmla="*/ 2360428 h 5100931"/>
                <a:gd name="connsiteX189" fmla="*/ 1638603 w 5066908"/>
                <a:gd name="connsiteY189" fmla="*/ 2339162 h 5100931"/>
                <a:gd name="connsiteX190" fmla="*/ 1617338 w 5066908"/>
                <a:gd name="connsiteY190" fmla="*/ 2307265 h 5100931"/>
                <a:gd name="connsiteX191" fmla="*/ 1500380 w 5066908"/>
                <a:gd name="connsiteY191" fmla="*/ 2275367 h 5100931"/>
                <a:gd name="connsiteX192" fmla="*/ 1436584 w 5066908"/>
                <a:gd name="connsiteY192" fmla="*/ 2254102 h 5100931"/>
                <a:gd name="connsiteX193" fmla="*/ 1372789 w 5066908"/>
                <a:gd name="connsiteY193" fmla="*/ 2211572 h 5100931"/>
                <a:gd name="connsiteX194" fmla="*/ 1340891 w 5066908"/>
                <a:gd name="connsiteY194" fmla="*/ 2190307 h 5100931"/>
                <a:gd name="connsiteX195" fmla="*/ 1287729 w 5066908"/>
                <a:gd name="connsiteY195" fmla="*/ 2137144 h 5100931"/>
                <a:gd name="connsiteX196" fmla="*/ 1223933 w 5066908"/>
                <a:gd name="connsiteY196" fmla="*/ 2105246 h 5100931"/>
                <a:gd name="connsiteX197" fmla="*/ 1202668 w 5066908"/>
                <a:gd name="connsiteY197" fmla="*/ 2073348 h 5100931"/>
                <a:gd name="connsiteX198" fmla="*/ 1170771 w 5066908"/>
                <a:gd name="connsiteY198" fmla="*/ 2052083 h 5100931"/>
                <a:gd name="connsiteX199" fmla="*/ 1149505 w 5066908"/>
                <a:gd name="connsiteY199" fmla="*/ 2030818 h 5100931"/>
                <a:gd name="connsiteX200" fmla="*/ 1138873 w 5066908"/>
                <a:gd name="connsiteY200" fmla="*/ 1998921 h 5100931"/>
                <a:gd name="connsiteX201" fmla="*/ 1117608 w 5066908"/>
                <a:gd name="connsiteY201" fmla="*/ 1977655 h 5100931"/>
                <a:gd name="connsiteX202" fmla="*/ 1053812 w 5066908"/>
                <a:gd name="connsiteY202" fmla="*/ 1945758 h 5100931"/>
                <a:gd name="connsiteX203" fmla="*/ 990017 w 5066908"/>
                <a:gd name="connsiteY203" fmla="*/ 1892595 h 5100931"/>
                <a:gd name="connsiteX204" fmla="*/ 958119 w 5066908"/>
                <a:gd name="connsiteY204" fmla="*/ 1881962 h 5100931"/>
                <a:gd name="connsiteX205" fmla="*/ 904957 w 5066908"/>
                <a:gd name="connsiteY205" fmla="*/ 1839432 h 5100931"/>
                <a:gd name="connsiteX206" fmla="*/ 851794 w 5066908"/>
                <a:gd name="connsiteY206" fmla="*/ 1786269 h 5100931"/>
                <a:gd name="connsiteX207" fmla="*/ 819896 w 5066908"/>
                <a:gd name="connsiteY207" fmla="*/ 1775637 h 5100931"/>
                <a:gd name="connsiteX208" fmla="*/ 777366 w 5066908"/>
                <a:gd name="connsiteY208" fmla="*/ 1754372 h 5100931"/>
                <a:gd name="connsiteX209" fmla="*/ 734836 w 5066908"/>
                <a:gd name="connsiteY209" fmla="*/ 1743739 h 5100931"/>
                <a:gd name="connsiteX210" fmla="*/ 681673 w 5066908"/>
                <a:gd name="connsiteY210" fmla="*/ 1690576 h 5100931"/>
                <a:gd name="connsiteX211" fmla="*/ 628510 w 5066908"/>
                <a:gd name="connsiteY211" fmla="*/ 1616148 h 5100931"/>
                <a:gd name="connsiteX212" fmla="*/ 607245 w 5066908"/>
                <a:gd name="connsiteY212" fmla="*/ 1584251 h 5100931"/>
                <a:gd name="connsiteX213" fmla="*/ 575347 w 5066908"/>
                <a:gd name="connsiteY213" fmla="*/ 1562986 h 5100931"/>
                <a:gd name="connsiteX214" fmla="*/ 500919 w 5066908"/>
                <a:gd name="connsiteY214" fmla="*/ 1477925 h 5100931"/>
                <a:gd name="connsiteX215" fmla="*/ 405226 w 5066908"/>
                <a:gd name="connsiteY215" fmla="*/ 1435395 h 5100931"/>
                <a:gd name="connsiteX216" fmla="*/ 330798 w 5066908"/>
                <a:gd name="connsiteY216" fmla="*/ 1350334 h 5100931"/>
                <a:gd name="connsiteX217" fmla="*/ 309533 w 5066908"/>
                <a:gd name="connsiteY217" fmla="*/ 1318437 h 5100931"/>
                <a:gd name="connsiteX218" fmla="*/ 277636 w 5066908"/>
                <a:gd name="connsiteY218" fmla="*/ 1297172 h 5100931"/>
                <a:gd name="connsiteX219" fmla="*/ 235105 w 5066908"/>
                <a:gd name="connsiteY219" fmla="*/ 1212111 h 5100931"/>
                <a:gd name="connsiteX220" fmla="*/ 203208 w 5066908"/>
                <a:gd name="connsiteY220" fmla="*/ 1190846 h 5100931"/>
                <a:gd name="connsiteX221" fmla="*/ 171310 w 5066908"/>
                <a:gd name="connsiteY221" fmla="*/ 1127051 h 5100931"/>
                <a:gd name="connsiteX222" fmla="*/ 139412 w 5066908"/>
                <a:gd name="connsiteY222" fmla="*/ 1105786 h 5100931"/>
                <a:gd name="connsiteX223" fmla="*/ 118147 w 5066908"/>
                <a:gd name="connsiteY223" fmla="*/ 1073888 h 5100931"/>
                <a:gd name="connsiteX224" fmla="*/ 86250 w 5066908"/>
                <a:gd name="connsiteY224" fmla="*/ 1052623 h 5100931"/>
                <a:gd name="connsiteX225" fmla="*/ 75617 w 5066908"/>
                <a:gd name="connsiteY225" fmla="*/ 1020725 h 5100931"/>
                <a:gd name="connsiteX226" fmla="*/ 54352 w 5066908"/>
                <a:gd name="connsiteY226" fmla="*/ 988828 h 5100931"/>
                <a:gd name="connsiteX227" fmla="*/ 22454 w 5066908"/>
                <a:gd name="connsiteY227" fmla="*/ 925032 h 5100931"/>
                <a:gd name="connsiteX228" fmla="*/ 22454 w 5066908"/>
                <a:gd name="connsiteY228" fmla="*/ 829339 h 5100931"/>
                <a:gd name="connsiteX229" fmla="*/ 54352 w 5066908"/>
                <a:gd name="connsiteY229" fmla="*/ 808074 h 5100931"/>
                <a:gd name="connsiteX230" fmla="*/ 256371 w 5066908"/>
                <a:gd name="connsiteY230" fmla="*/ 808074 h 5100931"/>
                <a:gd name="connsiteX231" fmla="*/ 277636 w 5066908"/>
                <a:gd name="connsiteY231" fmla="*/ 776176 h 5100931"/>
                <a:gd name="connsiteX232" fmla="*/ 267003 w 5066908"/>
                <a:gd name="connsiteY232" fmla="*/ 733646 h 5100931"/>
                <a:gd name="connsiteX233" fmla="*/ 256371 w 5066908"/>
                <a:gd name="connsiteY233" fmla="*/ 627321 h 5100931"/>
                <a:gd name="connsiteX234" fmla="*/ 235105 w 5066908"/>
                <a:gd name="connsiteY234" fmla="*/ 563525 h 5100931"/>
                <a:gd name="connsiteX235" fmla="*/ 224473 w 5066908"/>
                <a:gd name="connsiteY235" fmla="*/ 531628 h 5100931"/>
                <a:gd name="connsiteX236" fmla="*/ 213840 w 5066908"/>
                <a:gd name="connsiteY236" fmla="*/ 499730 h 5100931"/>
                <a:gd name="connsiteX237" fmla="*/ 192575 w 5066908"/>
                <a:gd name="connsiteY237" fmla="*/ 382772 h 5100931"/>
                <a:gd name="connsiteX238" fmla="*/ 160678 w 5066908"/>
                <a:gd name="connsiteY238" fmla="*/ 276446 h 5100931"/>
                <a:gd name="connsiteX239" fmla="*/ 150045 w 5066908"/>
                <a:gd name="connsiteY239" fmla="*/ 244548 h 5100931"/>
                <a:gd name="connsiteX240" fmla="*/ 160678 w 5066908"/>
                <a:gd name="connsiteY240" fmla="*/ 202018 h 5100931"/>
                <a:gd name="connsiteX241" fmla="*/ 192575 w 5066908"/>
                <a:gd name="connsiteY241" fmla="*/ 191386 h 5100931"/>
                <a:gd name="connsiteX242" fmla="*/ 277636 w 5066908"/>
                <a:gd name="connsiteY242" fmla="*/ 212651 h 5100931"/>
                <a:gd name="connsiteX243" fmla="*/ 585980 w 5066908"/>
                <a:gd name="connsiteY243" fmla="*/ 223283 h 5100931"/>
                <a:gd name="connsiteX244" fmla="*/ 617878 w 5066908"/>
                <a:gd name="connsiteY244" fmla="*/ 233916 h 5100931"/>
                <a:gd name="connsiteX245" fmla="*/ 639143 w 5066908"/>
                <a:gd name="connsiteY245" fmla="*/ 265814 h 5100931"/>
                <a:gd name="connsiteX246" fmla="*/ 671040 w 5066908"/>
                <a:gd name="connsiteY246" fmla="*/ 287079 h 5100931"/>
                <a:gd name="connsiteX247" fmla="*/ 798631 w 5066908"/>
                <a:gd name="connsiteY247" fmla="*/ 276446 h 5100931"/>
                <a:gd name="connsiteX248" fmla="*/ 830529 w 5066908"/>
                <a:gd name="connsiteY248" fmla="*/ 265814 h 5100931"/>
                <a:gd name="connsiteX249" fmla="*/ 851794 w 5066908"/>
                <a:gd name="connsiteY249" fmla="*/ 202018 h 5100931"/>
                <a:gd name="connsiteX250" fmla="*/ 862426 w 5066908"/>
                <a:gd name="connsiteY250" fmla="*/ 170121 h 5100931"/>
                <a:gd name="connsiteX251" fmla="*/ 883691 w 5066908"/>
                <a:gd name="connsiteY251" fmla="*/ 148855 h 5100931"/>
                <a:gd name="connsiteX252" fmla="*/ 904957 w 5066908"/>
                <a:gd name="connsiteY252" fmla="*/ 63795 h 5100931"/>
                <a:gd name="connsiteX253" fmla="*/ 904957 w 5066908"/>
                <a:gd name="connsiteY253" fmla="*/ 0 h 5100931"/>
                <a:gd name="connsiteX0" fmla="*/ 904957 w 5066908"/>
                <a:gd name="connsiteY0" fmla="*/ 0 h 5100931"/>
                <a:gd name="connsiteX1" fmla="*/ 926222 w 5066908"/>
                <a:gd name="connsiteY1" fmla="*/ 63795 h 5100931"/>
                <a:gd name="connsiteX2" fmla="*/ 936854 w 5066908"/>
                <a:gd name="connsiteY2" fmla="*/ 106325 h 5100931"/>
                <a:gd name="connsiteX3" fmla="*/ 1000650 w 5066908"/>
                <a:gd name="connsiteY3" fmla="*/ 191386 h 5100931"/>
                <a:gd name="connsiteX4" fmla="*/ 1032547 w 5066908"/>
                <a:gd name="connsiteY4" fmla="*/ 255181 h 5100931"/>
                <a:gd name="connsiteX5" fmla="*/ 1064445 w 5066908"/>
                <a:gd name="connsiteY5" fmla="*/ 276446 h 5100931"/>
                <a:gd name="connsiteX6" fmla="*/ 1075078 w 5066908"/>
                <a:gd name="connsiteY6" fmla="*/ 308344 h 5100931"/>
                <a:gd name="connsiteX7" fmla="*/ 1106975 w 5066908"/>
                <a:gd name="connsiteY7" fmla="*/ 318976 h 5100931"/>
                <a:gd name="connsiteX8" fmla="*/ 1138873 w 5066908"/>
                <a:gd name="connsiteY8" fmla="*/ 340241 h 5100931"/>
                <a:gd name="connsiteX9" fmla="*/ 1160138 w 5066908"/>
                <a:gd name="connsiteY9" fmla="*/ 361507 h 5100931"/>
                <a:gd name="connsiteX10" fmla="*/ 1181403 w 5066908"/>
                <a:gd name="connsiteY10" fmla="*/ 393404 h 5100931"/>
                <a:gd name="connsiteX11" fmla="*/ 1245198 w 5066908"/>
                <a:gd name="connsiteY11" fmla="*/ 435934 h 5100931"/>
                <a:gd name="connsiteX12" fmla="*/ 1266464 w 5066908"/>
                <a:gd name="connsiteY12" fmla="*/ 457200 h 5100931"/>
                <a:gd name="connsiteX13" fmla="*/ 1287729 w 5066908"/>
                <a:gd name="connsiteY13" fmla="*/ 489097 h 5100931"/>
                <a:gd name="connsiteX14" fmla="*/ 1319626 w 5066908"/>
                <a:gd name="connsiteY14" fmla="*/ 510362 h 5100931"/>
                <a:gd name="connsiteX15" fmla="*/ 1362157 w 5066908"/>
                <a:gd name="connsiteY15" fmla="*/ 563525 h 5100931"/>
                <a:gd name="connsiteX16" fmla="*/ 1404687 w 5066908"/>
                <a:gd name="connsiteY16" fmla="*/ 627321 h 5100931"/>
                <a:gd name="connsiteX17" fmla="*/ 1457850 w 5066908"/>
                <a:gd name="connsiteY17" fmla="*/ 669851 h 5100931"/>
                <a:gd name="connsiteX18" fmla="*/ 1489747 w 5066908"/>
                <a:gd name="connsiteY18" fmla="*/ 723014 h 5100931"/>
                <a:gd name="connsiteX19" fmla="*/ 1532278 w 5066908"/>
                <a:gd name="connsiteY19" fmla="*/ 776176 h 5100931"/>
                <a:gd name="connsiteX20" fmla="*/ 1564175 w 5066908"/>
                <a:gd name="connsiteY20" fmla="*/ 882502 h 5100931"/>
                <a:gd name="connsiteX21" fmla="*/ 1596073 w 5066908"/>
                <a:gd name="connsiteY21" fmla="*/ 893134 h 5100931"/>
                <a:gd name="connsiteX22" fmla="*/ 1617338 w 5066908"/>
                <a:gd name="connsiteY22" fmla="*/ 914400 h 5100931"/>
                <a:gd name="connsiteX23" fmla="*/ 1659868 w 5066908"/>
                <a:gd name="connsiteY23" fmla="*/ 925032 h 5100931"/>
                <a:gd name="connsiteX24" fmla="*/ 1691766 w 5066908"/>
                <a:gd name="connsiteY24" fmla="*/ 935665 h 5100931"/>
                <a:gd name="connsiteX25" fmla="*/ 1723664 w 5066908"/>
                <a:gd name="connsiteY25" fmla="*/ 956930 h 5100931"/>
                <a:gd name="connsiteX26" fmla="*/ 1787459 w 5066908"/>
                <a:gd name="connsiteY26" fmla="*/ 978195 h 5100931"/>
                <a:gd name="connsiteX27" fmla="*/ 1819357 w 5066908"/>
                <a:gd name="connsiteY27" fmla="*/ 988828 h 5100931"/>
                <a:gd name="connsiteX28" fmla="*/ 1851254 w 5066908"/>
                <a:gd name="connsiteY28" fmla="*/ 999460 h 5100931"/>
                <a:gd name="connsiteX29" fmla="*/ 1883152 w 5066908"/>
                <a:gd name="connsiteY29" fmla="*/ 1020725 h 5100931"/>
                <a:gd name="connsiteX30" fmla="*/ 1946947 w 5066908"/>
                <a:gd name="connsiteY30" fmla="*/ 1041990 h 5100931"/>
                <a:gd name="connsiteX31" fmla="*/ 1978845 w 5066908"/>
                <a:gd name="connsiteY31" fmla="*/ 1052623 h 5100931"/>
                <a:gd name="connsiteX32" fmla="*/ 2053273 w 5066908"/>
                <a:gd name="connsiteY32" fmla="*/ 1084521 h 5100931"/>
                <a:gd name="connsiteX33" fmla="*/ 2074538 w 5066908"/>
                <a:gd name="connsiteY33" fmla="*/ 1148316 h 5100931"/>
                <a:gd name="connsiteX34" fmla="*/ 2117068 w 5066908"/>
                <a:gd name="connsiteY34" fmla="*/ 1212111 h 5100931"/>
                <a:gd name="connsiteX35" fmla="*/ 2159598 w 5066908"/>
                <a:gd name="connsiteY35" fmla="*/ 1307804 h 5100931"/>
                <a:gd name="connsiteX36" fmla="*/ 2180864 w 5066908"/>
                <a:gd name="connsiteY36" fmla="*/ 1329069 h 5100931"/>
                <a:gd name="connsiteX37" fmla="*/ 2223394 w 5066908"/>
                <a:gd name="connsiteY37" fmla="*/ 1392865 h 5100931"/>
                <a:gd name="connsiteX38" fmla="*/ 2244659 w 5066908"/>
                <a:gd name="connsiteY38" fmla="*/ 1456660 h 5100931"/>
                <a:gd name="connsiteX39" fmla="*/ 2255291 w 5066908"/>
                <a:gd name="connsiteY39" fmla="*/ 1488558 h 5100931"/>
                <a:gd name="connsiteX40" fmla="*/ 2276557 w 5066908"/>
                <a:gd name="connsiteY40" fmla="*/ 1509823 h 5100931"/>
                <a:gd name="connsiteX41" fmla="*/ 2319087 w 5066908"/>
                <a:gd name="connsiteY41" fmla="*/ 1562986 h 5100931"/>
                <a:gd name="connsiteX42" fmla="*/ 2361617 w 5066908"/>
                <a:gd name="connsiteY42" fmla="*/ 1605516 h 5100931"/>
                <a:gd name="connsiteX43" fmla="*/ 2425412 w 5066908"/>
                <a:gd name="connsiteY43" fmla="*/ 1658679 h 5100931"/>
                <a:gd name="connsiteX44" fmla="*/ 2457310 w 5066908"/>
                <a:gd name="connsiteY44" fmla="*/ 1669311 h 5100931"/>
                <a:gd name="connsiteX45" fmla="*/ 2467943 w 5066908"/>
                <a:gd name="connsiteY45" fmla="*/ 1701209 h 5100931"/>
                <a:gd name="connsiteX46" fmla="*/ 2531738 w 5066908"/>
                <a:gd name="connsiteY46" fmla="*/ 1754372 h 5100931"/>
                <a:gd name="connsiteX47" fmla="*/ 2553003 w 5066908"/>
                <a:gd name="connsiteY47" fmla="*/ 1786269 h 5100931"/>
                <a:gd name="connsiteX48" fmla="*/ 2584901 w 5066908"/>
                <a:gd name="connsiteY48" fmla="*/ 1807534 h 5100931"/>
                <a:gd name="connsiteX49" fmla="*/ 2638064 w 5066908"/>
                <a:gd name="connsiteY49" fmla="*/ 1850065 h 5100931"/>
                <a:gd name="connsiteX50" fmla="*/ 2680594 w 5066908"/>
                <a:gd name="connsiteY50" fmla="*/ 1945758 h 5100931"/>
                <a:gd name="connsiteX51" fmla="*/ 2733757 w 5066908"/>
                <a:gd name="connsiteY51" fmla="*/ 2020186 h 5100931"/>
                <a:gd name="connsiteX52" fmla="*/ 2786919 w 5066908"/>
                <a:gd name="connsiteY52" fmla="*/ 2083981 h 5100931"/>
                <a:gd name="connsiteX53" fmla="*/ 2808184 w 5066908"/>
                <a:gd name="connsiteY53" fmla="*/ 2115879 h 5100931"/>
                <a:gd name="connsiteX54" fmla="*/ 2829450 w 5066908"/>
                <a:gd name="connsiteY54" fmla="*/ 2137144 h 5100931"/>
                <a:gd name="connsiteX55" fmla="*/ 2871980 w 5066908"/>
                <a:gd name="connsiteY55" fmla="*/ 2190307 h 5100931"/>
                <a:gd name="connsiteX56" fmla="*/ 2914510 w 5066908"/>
                <a:gd name="connsiteY56" fmla="*/ 2232837 h 5100931"/>
                <a:gd name="connsiteX57" fmla="*/ 2978305 w 5066908"/>
                <a:gd name="connsiteY57" fmla="*/ 2275367 h 5100931"/>
                <a:gd name="connsiteX58" fmla="*/ 3020836 w 5066908"/>
                <a:gd name="connsiteY58" fmla="*/ 2360428 h 5100931"/>
                <a:gd name="connsiteX59" fmla="*/ 3042101 w 5066908"/>
                <a:gd name="connsiteY59" fmla="*/ 2392325 h 5100931"/>
                <a:gd name="connsiteX60" fmla="*/ 3073998 w 5066908"/>
                <a:gd name="connsiteY60" fmla="*/ 2413590 h 5100931"/>
                <a:gd name="connsiteX61" fmla="*/ 3095264 w 5066908"/>
                <a:gd name="connsiteY61" fmla="*/ 2434855 h 5100931"/>
                <a:gd name="connsiteX62" fmla="*/ 3116529 w 5066908"/>
                <a:gd name="connsiteY62" fmla="*/ 2541181 h 5100931"/>
                <a:gd name="connsiteX63" fmla="*/ 3137794 w 5066908"/>
                <a:gd name="connsiteY63" fmla="*/ 2604976 h 5100931"/>
                <a:gd name="connsiteX64" fmla="*/ 3169691 w 5066908"/>
                <a:gd name="connsiteY64" fmla="*/ 2668772 h 5100931"/>
                <a:gd name="connsiteX65" fmla="*/ 3254752 w 5066908"/>
                <a:gd name="connsiteY65" fmla="*/ 2732567 h 5100931"/>
                <a:gd name="connsiteX66" fmla="*/ 3318547 w 5066908"/>
                <a:gd name="connsiteY66" fmla="*/ 2753832 h 5100931"/>
                <a:gd name="connsiteX67" fmla="*/ 3361078 w 5066908"/>
                <a:gd name="connsiteY67" fmla="*/ 2806995 h 5100931"/>
                <a:gd name="connsiteX68" fmla="*/ 3392975 w 5066908"/>
                <a:gd name="connsiteY68" fmla="*/ 2838893 h 5100931"/>
                <a:gd name="connsiteX69" fmla="*/ 3456771 w 5066908"/>
                <a:gd name="connsiteY69" fmla="*/ 2860158 h 5100931"/>
                <a:gd name="connsiteX70" fmla="*/ 3531198 w 5066908"/>
                <a:gd name="connsiteY70" fmla="*/ 2902688 h 5100931"/>
                <a:gd name="connsiteX71" fmla="*/ 3584361 w 5066908"/>
                <a:gd name="connsiteY71" fmla="*/ 2913321 h 5100931"/>
                <a:gd name="connsiteX72" fmla="*/ 3807645 w 5066908"/>
                <a:gd name="connsiteY72" fmla="*/ 2945218 h 5100931"/>
                <a:gd name="connsiteX73" fmla="*/ 3956501 w 5066908"/>
                <a:gd name="connsiteY73" fmla="*/ 2955851 h 5100931"/>
                <a:gd name="connsiteX74" fmla="*/ 4030929 w 5066908"/>
                <a:gd name="connsiteY74" fmla="*/ 2945218 h 5100931"/>
                <a:gd name="connsiteX75" fmla="*/ 4179784 w 5066908"/>
                <a:gd name="connsiteY75" fmla="*/ 2934586 h 5100931"/>
                <a:gd name="connsiteX76" fmla="*/ 4211682 w 5066908"/>
                <a:gd name="connsiteY76" fmla="*/ 2923953 h 5100931"/>
                <a:gd name="connsiteX77" fmla="*/ 4275478 w 5066908"/>
                <a:gd name="connsiteY77" fmla="*/ 2881423 h 5100931"/>
                <a:gd name="connsiteX78" fmla="*/ 4371171 w 5066908"/>
                <a:gd name="connsiteY78" fmla="*/ 2902688 h 5100931"/>
                <a:gd name="connsiteX79" fmla="*/ 4392436 w 5066908"/>
                <a:gd name="connsiteY79" fmla="*/ 2934586 h 5100931"/>
                <a:gd name="connsiteX80" fmla="*/ 4456231 w 5066908"/>
                <a:gd name="connsiteY80" fmla="*/ 2987748 h 5100931"/>
                <a:gd name="connsiteX81" fmla="*/ 4466864 w 5066908"/>
                <a:gd name="connsiteY81" fmla="*/ 3019646 h 5100931"/>
                <a:gd name="connsiteX82" fmla="*/ 4530659 w 5066908"/>
                <a:gd name="connsiteY82" fmla="*/ 3062176 h 5100931"/>
                <a:gd name="connsiteX83" fmla="*/ 4551924 w 5066908"/>
                <a:gd name="connsiteY83" fmla="*/ 3094074 h 5100931"/>
                <a:gd name="connsiteX84" fmla="*/ 4583822 w 5066908"/>
                <a:gd name="connsiteY84" fmla="*/ 3104707 h 5100931"/>
                <a:gd name="connsiteX85" fmla="*/ 4626352 w 5066908"/>
                <a:gd name="connsiteY85" fmla="*/ 3125972 h 5100931"/>
                <a:gd name="connsiteX86" fmla="*/ 4700780 w 5066908"/>
                <a:gd name="connsiteY86" fmla="*/ 3147237 h 5100931"/>
                <a:gd name="connsiteX87" fmla="*/ 4764575 w 5066908"/>
                <a:gd name="connsiteY87" fmla="*/ 3168502 h 5100931"/>
                <a:gd name="connsiteX88" fmla="*/ 4849636 w 5066908"/>
                <a:gd name="connsiteY88" fmla="*/ 3200400 h 5100931"/>
                <a:gd name="connsiteX89" fmla="*/ 4881533 w 5066908"/>
                <a:gd name="connsiteY89" fmla="*/ 3232297 h 5100931"/>
                <a:gd name="connsiteX90" fmla="*/ 4924064 w 5066908"/>
                <a:gd name="connsiteY90" fmla="*/ 3242930 h 5100931"/>
                <a:gd name="connsiteX91" fmla="*/ 4955961 w 5066908"/>
                <a:gd name="connsiteY91" fmla="*/ 3253562 h 5100931"/>
                <a:gd name="connsiteX92" fmla="*/ 5030389 w 5066908"/>
                <a:gd name="connsiteY92" fmla="*/ 3285460 h 5100931"/>
                <a:gd name="connsiteX93" fmla="*/ 5062287 w 5066908"/>
                <a:gd name="connsiteY93" fmla="*/ 3306725 h 5100931"/>
                <a:gd name="connsiteX94" fmla="*/ 5051654 w 5066908"/>
                <a:gd name="connsiteY94" fmla="*/ 3349255 h 5100931"/>
                <a:gd name="connsiteX95" fmla="*/ 4987859 w 5066908"/>
                <a:gd name="connsiteY95" fmla="*/ 3370521 h 5100931"/>
                <a:gd name="connsiteX96" fmla="*/ 4924064 w 5066908"/>
                <a:gd name="connsiteY96" fmla="*/ 3402418 h 5100931"/>
                <a:gd name="connsiteX97" fmla="*/ 4902798 w 5066908"/>
                <a:gd name="connsiteY97" fmla="*/ 3423683 h 5100931"/>
                <a:gd name="connsiteX98" fmla="*/ 4839003 w 5066908"/>
                <a:gd name="connsiteY98" fmla="*/ 3444948 h 5100931"/>
                <a:gd name="connsiteX99" fmla="*/ 4775208 w 5066908"/>
                <a:gd name="connsiteY99" fmla="*/ 3530009 h 5100931"/>
                <a:gd name="connsiteX100" fmla="*/ 4732678 w 5066908"/>
                <a:gd name="connsiteY100" fmla="*/ 3646967 h 5100931"/>
                <a:gd name="connsiteX101" fmla="*/ 4711412 w 5066908"/>
                <a:gd name="connsiteY101" fmla="*/ 3689497 h 5100931"/>
                <a:gd name="connsiteX102" fmla="*/ 4700780 w 5066908"/>
                <a:gd name="connsiteY102" fmla="*/ 3732028 h 5100931"/>
                <a:gd name="connsiteX103" fmla="*/ 4658250 w 5066908"/>
                <a:gd name="connsiteY103" fmla="*/ 3838353 h 5100931"/>
                <a:gd name="connsiteX104" fmla="*/ 4636984 w 5066908"/>
                <a:gd name="connsiteY104" fmla="*/ 3912781 h 5100931"/>
                <a:gd name="connsiteX105" fmla="*/ 4541291 w 5066908"/>
                <a:gd name="connsiteY105" fmla="*/ 3955311 h 5100931"/>
                <a:gd name="connsiteX106" fmla="*/ 4509394 w 5066908"/>
                <a:gd name="connsiteY106" fmla="*/ 3965944 h 5100931"/>
                <a:gd name="connsiteX107" fmla="*/ 4477496 w 5066908"/>
                <a:gd name="connsiteY107" fmla="*/ 3976576 h 5100931"/>
                <a:gd name="connsiteX108" fmla="*/ 4445598 w 5066908"/>
                <a:gd name="connsiteY108" fmla="*/ 3997841 h 5100931"/>
                <a:gd name="connsiteX109" fmla="*/ 4413701 w 5066908"/>
                <a:gd name="connsiteY109" fmla="*/ 4008474 h 5100931"/>
                <a:gd name="connsiteX110" fmla="*/ 4381803 w 5066908"/>
                <a:gd name="connsiteY110" fmla="*/ 4040372 h 5100931"/>
                <a:gd name="connsiteX111" fmla="*/ 4360538 w 5066908"/>
                <a:gd name="connsiteY111" fmla="*/ 4072269 h 5100931"/>
                <a:gd name="connsiteX112" fmla="*/ 4349905 w 5066908"/>
                <a:gd name="connsiteY112" fmla="*/ 4104167 h 5100931"/>
                <a:gd name="connsiteX113" fmla="*/ 4318008 w 5066908"/>
                <a:gd name="connsiteY113" fmla="*/ 4125432 h 5100931"/>
                <a:gd name="connsiteX114" fmla="*/ 4254212 w 5066908"/>
                <a:gd name="connsiteY114" fmla="*/ 4146697 h 5100931"/>
                <a:gd name="connsiteX115" fmla="*/ 4222315 w 5066908"/>
                <a:gd name="connsiteY115" fmla="*/ 4178595 h 5100931"/>
                <a:gd name="connsiteX116" fmla="*/ 4158519 w 5066908"/>
                <a:gd name="connsiteY116" fmla="*/ 4221125 h 5100931"/>
                <a:gd name="connsiteX117" fmla="*/ 4115989 w 5066908"/>
                <a:gd name="connsiteY117" fmla="*/ 4284921 h 5100931"/>
                <a:gd name="connsiteX118" fmla="*/ 4094724 w 5066908"/>
                <a:gd name="connsiteY118" fmla="*/ 4316818 h 5100931"/>
                <a:gd name="connsiteX119" fmla="*/ 4073459 w 5066908"/>
                <a:gd name="connsiteY119" fmla="*/ 4380614 h 5100931"/>
                <a:gd name="connsiteX120" fmla="*/ 4062826 w 5066908"/>
                <a:gd name="connsiteY120" fmla="*/ 4412511 h 5100931"/>
                <a:gd name="connsiteX121" fmla="*/ 4020296 w 5066908"/>
                <a:gd name="connsiteY121" fmla="*/ 4476307 h 5100931"/>
                <a:gd name="connsiteX122" fmla="*/ 3999031 w 5066908"/>
                <a:gd name="connsiteY122" fmla="*/ 4508204 h 5100931"/>
                <a:gd name="connsiteX123" fmla="*/ 3967133 w 5066908"/>
                <a:gd name="connsiteY123" fmla="*/ 4529469 h 5100931"/>
                <a:gd name="connsiteX124" fmla="*/ 3956501 w 5066908"/>
                <a:gd name="connsiteY124" fmla="*/ 4561367 h 5100931"/>
                <a:gd name="connsiteX125" fmla="*/ 3945279 w 5066908"/>
                <a:gd name="connsiteY125" fmla="*/ 5095741 h 5100931"/>
                <a:gd name="connsiteX126" fmla="*/ 3945279 w 5066908"/>
                <a:gd name="connsiteY126" fmla="*/ 5095741 h 5100931"/>
                <a:gd name="connsiteX127" fmla="*/ 3873271 w 5066908"/>
                <a:gd name="connsiteY127" fmla="*/ 5095741 h 5100931"/>
                <a:gd name="connsiteX128" fmla="*/ 3801263 w 5066908"/>
                <a:gd name="connsiteY128" fmla="*/ 5023733 h 5100931"/>
                <a:gd name="connsiteX129" fmla="*/ 3658789 w 5066908"/>
                <a:gd name="connsiteY129" fmla="*/ 4508204 h 5100931"/>
                <a:gd name="connsiteX130" fmla="*/ 3573729 w 5066908"/>
                <a:gd name="connsiteY130" fmla="*/ 4486939 h 5100931"/>
                <a:gd name="connsiteX131" fmla="*/ 3265384 w 5066908"/>
                <a:gd name="connsiteY131" fmla="*/ 4476307 h 5100931"/>
                <a:gd name="connsiteX132" fmla="*/ 3180324 w 5066908"/>
                <a:gd name="connsiteY132" fmla="*/ 4455041 h 5100931"/>
                <a:gd name="connsiteX133" fmla="*/ 3105896 w 5066908"/>
                <a:gd name="connsiteY133" fmla="*/ 4423144 h 5100931"/>
                <a:gd name="connsiteX134" fmla="*/ 3010203 w 5066908"/>
                <a:gd name="connsiteY134" fmla="*/ 4380614 h 5100931"/>
                <a:gd name="connsiteX135" fmla="*/ 2925143 w 5066908"/>
                <a:gd name="connsiteY135" fmla="*/ 4348716 h 5100931"/>
                <a:gd name="connsiteX136" fmla="*/ 2935775 w 5066908"/>
                <a:gd name="connsiteY136" fmla="*/ 4306186 h 5100931"/>
                <a:gd name="connsiteX137" fmla="*/ 2946408 w 5066908"/>
                <a:gd name="connsiteY137" fmla="*/ 4274288 h 5100931"/>
                <a:gd name="connsiteX138" fmla="*/ 2935775 w 5066908"/>
                <a:gd name="connsiteY138" fmla="*/ 3997841 h 5100931"/>
                <a:gd name="connsiteX139" fmla="*/ 2882612 w 5066908"/>
                <a:gd name="connsiteY139" fmla="*/ 3923414 h 5100931"/>
                <a:gd name="connsiteX140" fmla="*/ 2871980 w 5066908"/>
                <a:gd name="connsiteY140" fmla="*/ 3891516 h 5100931"/>
                <a:gd name="connsiteX141" fmla="*/ 2861347 w 5066908"/>
                <a:gd name="connsiteY141" fmla="*/ 3838353 h 5100931"/>
                <a:gd name="connsiteX142" fmla="*/ 2755022 w 5066908"/>
                <a:gd name="connsiteY142" fmla="*/ 3732028 h 5100931"/>
                <a:gd name="connsiteX143" fmla="*/ 2712491 w 5066908"/>
                <a:gd name="connsiteY143" fmla="*/ 3689497 h 5100931"/>
                <a:gd name="connsiteX144" fmla="*/ 2648696 w 5066908"/>
                <a:gd name="connsiteY144" fmla="*/ 3646967 h 5100931"/>
                <a:gd name="connsiteX145" fmla="*/ 2616798 w 5066908"/>
                <a:gd name="connsiteY145" fmla="*/ 3615069 h 5100931"/>
                <a:gd name="connsiteX146" fmla="*/ 2595533 w 5066908"/>
                <a:gd name="connsiteY146" fmla="*/ 3583172 h 5100931"/>
                <a:gd name="connsiteX147" fmla="*/ 2563636 w 5066908"/>
                <a:gd name="connsiteY147" fmla="*/ 3572539 h 5100931"/>
                <a:gd name="connsiteX148" fmla="*/ 2531738 w 5066908"/>
                <a:gd name="connsiteY148" fmla="*/ 3551274 h 5100931"/>
                <a:gd name="connsiteX149" fmla="*/ 2499840 w 5066908"/>
                <a:gd name="connsiteY149" fmla="*/ 3540641 h 5100931"/>
                <a:gd name="connsiteX150" fmla="*/ 2467943 w 5066908"/>
                <a:gd name="connsiteY150" fmla="*/ 3519376 h 5100931"/>
                <a:gd name="connsiteX151" fmla="*/ 2425412 w 5066908"/>
                <a:gd name="connsiteY151" fmla="*/ 3508744 h 5100931"/>
                <a:gd name="connsiteX152" fmla="*/ 2393515 w 5066908"/>
                <a:gd name="connsiteY152" fmla="*/ 3498111 h 5100931"/>
                <a:gd name="connsiteX153" fmla="*/ 2287189 w 5066908"/>
                <a:gd name="connsiteY153" fmla="*/ 3466214 h 5100931"/>
                <a:gd name="connsiteX154" fmla="*/ 2255291 w 5066908"/>
                <a:gd name="connsiteY154" fmla="*/ 3455581 h 5100931"/>
                <a:gd name="connsiteX155" fmla="*/ 2223394 w 5066908"/>
                <a:gd name="connsiteY155" fmla="*/ 3434316 h 5100931"/>
                <a:gd name="connsiteX156" fmla="*/ 2138333 w 5066908"/>
                <a:gd name="connsiteY156" fmla="*/ 3413051 h 5100931"/>
                <a:gd name="connsiteX157" fmla="*/ 2074538 w 5066908"/>
                <a:gd name="connsiteY157" fmla="*/ 3391786 h 5100931"/>
                <a:gd name="connsiteX158" fmla="*/ 2032008 w 5066908"/>
                <a:gd name="connsiteY158" fmla="*/ 3381153 h 5100931"/>
                <a:gd name="connsiteX159" fmla="*/ 1989478 w 5066908"/>
                <a:gd name="connsiteY159" fmla="*/ 3359888 h 5100931"/>
                <a:gd name="connsiteX160" fmla="*/ 1925682 w 5066908"/>
                <a:gd name="connsiteY160" fmla="*/ 3338623 h 5100931"/>
                <a:gd name="connsiteX161" fmla="*/ 1893784 w 5066908"/>
                <a:gd name="connsiteY161" fmla="*/ 3317358 h 5100931"/>
                <a:gd name="connsiteX162" fmla="*/ 1861887 w 5066908"/>
                <a:gd name="connsiteY162" fmla="*/ 3306725 h 5100931"/>
                <a:gd name="connsiteX163" fmla="*/ 1829989 w 5066908"/>
                <a:gd name="connsiteY163" fmla="*/ 3264195 h 5100931"/>
                <a:gd name="connsiteX164" fmla="*/ 1798091 w 5066908"/>
                <a:gd name="connsiteY164" fmla="*/ 3253562 h 5100931"/>
                <a:gd name="connsiteX165" fmla="*/ 1744929 w 5066908"/>
                <a:gd name="connsiteY165" fmla="*/ 3232297 h 5100931"/>
                <a:gd name="connsiteX166" fmla="*/ 1713031 w 5066908"/>
                <a:gd name="connsiteY166" fmla="*/ 3211032 h 5100931"/>
                <a:gd name="connsiteX167" fmla="*/ 1649236 w 5066908"/>
                <a:gd name="connsiteY167" fmla="*/ 3189767 h 5100931"/>
                <a:gd name="connsiteX168" fmla="*/ 1585440 w 5066908"/>
                <a:gd name="connsiteY168" fmla="*/ 3168502 h 5100931"/>
                <a:gd name="connsiteX169" fmla="*/ 1521645 w 5066908"/>
                <a:gd name="connsiteY169" fmla="*/ 3147237 h 5100931"/>
                <a:gd name="connsiteX170" fmla="*/ 1489747 w 5066908"/>
                <a:gd name="connsiteY170" fmla="*/ 3136604 h 5100931"/>
                <a:gd name="connsiteX171" fmla="*/ 1415319 w 5066908"/>
                <a:gd name="connsiteY171" fmla="*/ 3104707 h 5100931"/>
                <a:gd name="connsiteX172" fmla="*/ 1372789 w 5066908"/>
                <a:gd name="connsiteY172" fmla="*/ 3083441 h 5100931"/>
                <a:gd name="connsiteX173" fmla="*/ 1308994 w 5066908"/>
                <a:gd name="connsiteY173" fmla="*/ 3040911 h 5100931"/>
                <a:gd name="connsiteX174" fmla="*/ 1277096 w 5066908"/>
                <a:gd name="connsiteY174" fmla="*/ 2945218 h 5100931"/>
                <a:gd name="connsiteX175" fmla="*/ 1266464 w 5066908"/>
                <a:gd name="connsiteY175" fmla="*/ 2913321 h 5100931"/>
                <a:gd name="connsiteX176" fmla="*/ 1245198 w 5066908"/>
                <a:gd name="connsiteY176" fmla="*/ 2892055 h 5100931"/>
                <a:gd name="connsiteX177" fmla="*/ 1319626 w 5066908"/>
                <a:gd name="connsiteY177" fmla="*/ 2838893 h 5100931"/>
                <a:gd name="connsiteX178" fmla="*/ 1447217 w 5066908"/>
                <a:gd name="connsiteY178" fmla="*/ 2817628 h 5100931"/>
                <a:gd name="connsiteX179" fmla="*/ 1511012 w 5066908"/>
                <a:gd name="connsiteY179" fmla="*/ 2796362 h 5100931"/>
                <a:gd name="connsiteX180" fmla="*/ 1542910 w 5066908"/>
                <a:gd name="connsiteY180" fmla="*/ 2785730 h 5100931"/>
                <a:gd name="connsiteX181" fmla="*/ 1574808 w 5066908"/>
                <a:gd name="connsiteY181" fmla="*/ 2764465 h 5100931"/>
                <a:gd name="connsiteX182" fmla="*/ 1617338 w 5066908"/>
                <a:gd name="connsiteY182" fmla="*/ 2700669 h 5100931"/>
                <a:gd name="connsiteX183" fmla="*/ 1649236 w 5066908"/>
                <a:gd name="connsiteY183" fmla="*/ 2679404 h 5100931"/>
                <a:gd name="connsiteX184" fmla="*/ 1691766 w 5066908"/>
                <a:gd name="connsiteY184" fmla="*/ 2626241 h 5100931"/>
                <a:gd name="connsiteX185" fmla="*/ 1713031 w 5066908"/>
                <a:gd name="connsiteY185" fmla="*/ 2594344 h 5100931"/>
                <a:gd name="connsiteX186" fmla="*/ 1702398 w 5066908"/>
                <a:gd name="connsiteY186" fmla="*/ 2424223 h 5100931"/>
                <a:gd name="connsiteX187" fmla="*/ 1681133 w 5066908"/>
                <a:gd name="connsiteY187" fmla="*/ 2392325 h 5100931"/>
                <a:gd name="connsiteX188" fmla="*/ 1670501 w 5066908"/>
                <a:gd name="connsiteY188" fmla="*/ 2360428 h 5100931"/>
                <a:gd name="connsiteX189" fmla="*/ 1638603 w 5066908"/>
                <a:gd name="connsiteY189" fmla="*/ 2339162 h 5100931"/>
                <a:gd name="connsiteX190" fmla="*/ 1617338 w 5066908"/>
                <a:gd name="connsiteY190" fmla="*/ 2307265 h 5100931"/>
                <a:gd name="connsiteX191" fmla="*/ 1500380 w 5066908"/>
                <a:gd name="connsiteY191" fmla="*/ 2275367 h 5100931"/>
                <a:gd name="connsiteX192" fmla="*/ 1436584 w 5066908"/>
                <a:gd name="connsiteY192" fmla="*/ 2254102 h 5100931"/>
                <a:gd name="connsiteX193" fmla="*/ 1372789 w 5066908"/>
                <a:gd name="connsiteY193" fmla="*/ 2211572 h 5100931"/>
                <a:gd name="connsiteX194" fmla="*/ 1340891 w 5066908"/>
                <a:gd name="connsiteY194" fmla="*/ 2190307 h 5100931"/>
                <a:gd name="connsiteX195" fmla="*/ 1287729 w 5066908"/>
                <a:gd name="connsiteY195" fmla="*/ 2137144 h 5100931"/>
                <a:gd name="connsiteX196" fmla="*/ 1223933 w 5066908"/>
                <a:gd name="connsiteY196" fmla="*/ 2105246 h 5100931"/>
                <a:gd name="connsiteX197" fmla="*/ 1202668 w 5066908"/>
                <a:gd name="connsiteY197" fmla="*/ 2073348 h 5100931"/>
                <a:gd name="connsiteX198" fmla="*/ 1170771 w 5066908"/>
                <a:gd name="connsiteY198" fmla="*/ 2052083 h 5100931"/>
                <a:gd name="connsiteX199" fmla="*/ 1149505 w 5066908"/>
                <a:gd name="connsiteY199" fmla="*/ 2030818 h 5100931"/>
                <a:gd name="connsiteX200" fmla="*/ 1138873 w 5066908"/>
                <a:gd name="connsiteY200" fmla="*/ 1998921 h 5100931"/>
                <a:gd name="connsiteX201" fmla="*/ 1117608 w 5066908"/>
                <a:gd name="connsiteY201" fmla="*/ 1977655 h 5100931"/>
                <a:gd name="connsiteX202" fmla="*/ 1053812 w 5066908"/>
                <a:gd name="connsiteY202" fmla="*/ 1945758 h 5100931"/>
                <a:gd name="connsiteX203" fmla="*/ 990017 w 5066908"/>
                <a:gd name="connsiteY203" fmla="*/ 1892595 h 5100931"/>
                <a:gd name="connsiteX204" fmla="*/ 958119 w 5066908"/>
                <a:gd name="connsiteY204" fmla="*/ 1881962 h 5100931"/>
                <a:gd name="connsiteX205" fmla="*/ 904957 w 5066908"/>
                <a:gd name="connsiteY205" fmla="*/ 1839432 h 5100931"/>
                <a:gd name="connsiteX206" fmla="*/ 851794 w 5066908"/>
                <a:gd name="connsiteY206" fmla="*/ 1786269 h 5100931"/>
                <a:gd name="connsiteX207" fmla="*/ 819896 w 5066908"/>
                <a:gd name="connsiteY207" fmla="*/ 1775637 h 5100931"/>
                <a:gd name="connsiteX208" fmla="*/ 777366 w 5066908"/>
                <a:gd name="connsiteY208" fmla="*/ 1754372 h 5100931"/>
                <a:gd name="connsiteX209" fmla="*/ 734836 w 5066908"/>
                <a:gd name="connsiteY209" fmla="*/ 1743739 h 5100931"/>
                <a:gd name="connsiteX210" fmla="*/ 681673 w 5066908"/>
                <a:gd name="connsiteY210" fmla="*/ 1690576 h 5100931"/>
                <a:gd name="connsiteX211" fmla="*/ 628510 w 5066908"/>
                <a:gd name="connsiteY211" fmla="*/ 1616148 h 5100931"/>
                <a:gd name="connsiteX212" fmla="*/ 607245 w 5066908"/>
                <a:gd name="connsiteY212" fmla="*/ 1584251 h 5100931"/>
                <a:gd name="connsiteX213" fmla="*/ 575347 w 5066908"/>
                <a:gd name="connsiteY213" fmla="*/ 1562986 h 5100931"/>
                <a:gd name="connsiteX214" fmla="*/ 500919 w 5066908"/>
                <a:gd name="connsiteY214" fmla="*/ 1477925 h 5100931"/>
                <a:gd name="connsiteX215" fmla="*/ 405226 w 5066908"/>
                <a:gd name="connsiteY215" fmla="*/ 1435395 h 5100931"/>
                <a:gd name="connsiteX216" fmla="*/ 330798 w 5066908"/>
                <a:gd name="connsiteY216" fmla="*/ 1350334 h 5100931"/>
                <a:gd name="connsiteX217" fmla="*/ 309533 w 5066908"/>
                <a:gd name="connsiteY217" fmla="*/ 1318437 h 5100931"/>
                <a:gd name="connsiteX218" fmla="*/ 277636 w 5066908"/>
                <a:gd name="connsiteY218" fmla="*/ 1297172 h 5100931"/>
                <a:gd name="connsiteX219" fmla="*/ 235105 w 5066908"/>
                <a:gd name="connsiteY219" fmla="*/ 1212111 h 5100931"/>
                <a:gd name="connsiteX220" fmla="*/ 203208 w 5066908"/>
                <a:gd name="connsiteY220" fmla="*/ 1190846 h 5100931"/>
                <a:gd name="connsiteX221" fmla="*/ 171310 w 5066908"/>
                <a:gd name="connsiteY221" fmla="*/ 1127051 h 5100931"/>
                <a:gd name="connsiteX222" fmla="*/ 139412 w 5066908"/>
                <a:gd name="connsiteY222" fmla="*/ 1105786 h 5100931"/>
                <a:gd name="connsiteX223" fmla="*/ 118147 w 5066908"/>
                <a:gd name="connsiteY223" fmla="*/ 1073888 h 5100931"/>
                <a:gd name="connsiteX224" fmla="*/ 86250 w 5066908"/>
                <a:gd name="connsiteY224" fmla="*/ 1052623 h 5100931"/>
                <a:gd name="connsiteX225" fmla="*/ 75617 w 5066908"/>
                <a:gd name="connsiteY225" fmla="*/ 1020725 h 5100931"/>
                <a:gd name="connsiteX226" fmla="*/ 54352 w 5066908"/>
                <a:gd name="connsiteY226" fmla="*/ 988828 h 5100931"/>
                <a:gd name="connsiteX227" fmla="*/ 22454 w 5066908"/>
                <a:gd name="connsiteY227" fmla="*/ 925032 h 5100931"/>
                <a:gd name="connsiteX228" fmla="*/ 22454 w 5066908"/>
                <a:gd name="connsiteY228" fmla="*/ 829339 h 5100931"/>
                <a:gd name="connsiteX229" fmla="*/ 54352 w 5066908"/>
                <a:gd name="connsiteY229" fmla="*/ 808074 h 5100931"/>
                <a:gd name="connsiteX230" fmla="*/ 256371 w 5066908"/>
                <a:gd name="connsiteY230" fmla="*/ 808074 h 5100931"/>
                <a:gd name="connsiteX231" fmla="*/ 277636 w 5066908"/>
                <a:gd name="connsiteY231" fmla="*/ 776176 h 5100931"/>
                <a:gd name="connsiteX232" fmla="*/ 267003 w 5066908"/>
                <a:gd name="connsiteY232" fmla="*/ 733646 h 5100931"/>
                <a:gd name="connsiteX233" fmla="*/ 256371 w 5066908"/>
                <a:gd name="connsiteY233" fmla="*/ 627321 h 5100931"/>
                <a:gd name="connsiteX234" fmla="*/ 235105 w 5066908"/>
                <a:gd name="connsiteY234" fmla="*/ 563525 h 5100931"/>
                <a:gd name="connsiteX235" fmla="*/ 224473 w 5066908"/>
                <a:gd name="connsiteY235" fmla="*/ 531628 h 5100931"/>
                <a:gd name="connsiteX236" fmla="*/ 213840 w 5066908"/>
                <a:gd name="connsiteY236" fmla="*/ 499730 h 5100931"/>
                <a:gd name="connsiteX237" fmla="*/ 192575 w 5066908"/>
                <a:gd name="connsiteY237" fmla="*/ 382772 h 5100931"/>
                <a:gd name="connsiteX238" fmla="*/ 160678 w 5066908"/>
                <a:gd name="connsiteY238" fmla="*/ 276446 h 5100931"/>
                <a:gd name="connsiteX239" fmla="*/ 150045 w 5066908"/>
                <a:gd name="connsiteY239" fmla="*/ 244548 h 5100931"/>
                <a:gd name="connsiteX240" fmla="*/ 160678 w 5066908"/>
                <a:gd name="connsiteY240" fmla="*/ 202018 h 5100931"/>
                <a:gd name="connsiteX241" fmla="*/ 192575 w 5066908"/>
                <a:gd name="connsiteY241" fmla="*/ 191386 h 5100931"/>
                <a:gd name="connsiteX242" fmla="*/ 277636 w 5066908"/>
                <a:gd name="connsiteY242" fmla="*/ 212651 h 5100931"/>
                <a:gd name="connsiteX243" fmla="*/ 585980 w 5066908"/>
                <a:gd name="connsiteY243" fmla="*/ 223283 h 5100931"/>
                <a:gd name="connsiteX244" fmla="*/ 617878 w 5066908"/>
                <a:gd name="connsiteY244" fmla="*/ 233916 h 5100931"/>
                <a:gd name="connsiteX245" fmla="*/ 639143 w 5066908"/>
                <a:gd name="connsiteY245" fmla="*/ 265814 h 5100931"/>
                <a:gd name="connsiteX246" fmla="*/ 671040 w 5066908"/>
                <a:gd name="connsiteY246" fmla="*/ 287079 h 5100931"/>
                <a:gd name="connsiteX247" fmla="*/ 798631 w 5066908"/>
                <a:gd name="connsiteY247" fmla="*/ 276446 h 5100931"/>
                <a:gd name="connsiteX248" fmla="*/ 830529 w 5066908"/>
                <a:gd name="connsiteY248" fmla="*/ 265814 h 5100931"/>
                <a:gd name="connsiteX249" fmla="*/ 851794 w 5066908"/>
                <a:gd name="connsiteY249" fmla="*/ 202018 h 5100931"/>
                <a:gd name="connsiteX250" fmla="*/ 862426 w 5066908"/>
                <a:gd name="connsiteY250" fmla="*/ 170121 h 5100931"/>
                <a:gd name="connsiteX251" fmla="*/ 883691 w 5066908"/>
                <a:gd name="connsiteY251" fmla="*/ 148855 h 5100931"/>
                <a:gd name="connsiteX252" fmla="*/ 904957 w 5066908"/>
                <a:gd name="connsiteY252" fmla="*/ 63795 h 5100931"/>
                <a:gd name="connsiteX253" fmla="*/ 904957 w 5066908"/>
                <a:gd name="connsiteY253" fmla="*/ 0 h 5100931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8789 w 5066908"/>
                <a:gd name="connsiteY129" fmla="*/ 4508204 h 5102829"/>
                <a:gd name="connsiteX130" fmla="*/ 3573729 w 5066908"/>
                <a:gd name="connsiteY130" fmla="*/ 4486939 h 5102829"/>
                <a:gd name="connsiteX131" fmla="*/ 3265384 w 5066908"/>
                <a:gd name="connsiteY131" fmla="*/ 4476307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7247 w 5066908"/>
                <a:gd name="connsiteY129" fmla="*/ 4879717 h 5102829"/>
                <a:gd name="connsiteX130" fmla="*/ 3573729 w 5066908"/>
                <a:gd name="connsiteY130" fmla="*/ 4486939 h 5102829"/>
                <a:gd name="connsiteX131" fmla="*/ 3265384 w 5066908"/>
                <a:gd name="connsiteY131" fmla="*/ 4476307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7247 w 5066908"/>
                <a:gd name="connsiteY129" fmla="*/ 4879717 h 5102829"/>
                <a:gd name="connsiteX130" fmla="*/ 3441223 w 5066908"/>
                <a:gd name="connsiteY130" fmla="*/ 4807709 h 5102829"/>
                <a:gd name="connsiteX131" fmla="*/ 3265384 w 5066908"/>
                <a:gd name="connsiteY131" fmla="*/ 4476307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  <a:gd name="connsiteX0" fmla="*/ 904957 w 5066908"/>
                <a:gd name="connsiteY0" fmla="*/ 0 h 5102829"/>
                <a:gd name="connsiteX1" fmla="*/ 926222 w 5066908"/>
                <a:gd name="connsiteY1" fmla="*/ 63795 h 5102829"/>
                <a:gd name="connsiteX2" fmla="*/ 936854 w 5066908"/>
                <a:gd name="connsiteY2" fmla="*/ 106325 h 5102829"/>
                <a:gd name="connsiteX3" fmla="*/ 1000650 w 5066908"/>
                <a:gd name="connsiteY3" fmla="*/ 191386 h 5102829"/>
                <a:gd name="connsiteX4" fmla="*/ 1032547 w 5066908"/>
                <a:gd name="connsiteY4" fmla="*/ 255181 h 5102829"/>
                <a:gd name="connsiteX5" fmla="*/ 1064445 w 5066908"/>
                <a:gd name="connsiteY5" fmla="*/ 276446 h 5102829"/>
                <a:gd name="connsiteX6" fmla="*/ 1075078 w 5066908"/>
                <a:gd name="connsiteY6" fmla="*/ 308344 h 5102829"/>
                <a:gd name="connsiteX7" fmla="*/ 1106975 w 5066908"/>
                <a:gd name="connsiteY7" fmla="*/ 318976 h 5102829"/>
                <a:gd name="connsiteX8" fmla="*/ 1138873 w 5066908"/>
                <a:gd name="connsiteY8" fmla="*/ 340241 h 5102829"/>
                <a:gd name="connsiteX9" fmla="*/ 1160138 w 5066908"/>
                <a:gd name="connsiteY9" fmla="*/ 361507 h 5102829"/>
                <a:gd name="connsiteX10" fmla="*/ 1181403 w 5066908"/>
                <a:gd name="connsiteY10" fmla="*/ 393404 h 5102829"/>
                <a:gd name="connsiteX11" fmla="*/ 1245198 w 5066908"/>
                <a:gd name="connsiteY11" fmla="*/ 435934 h 5102829"/>
                <a:gd name="connsiteX12" fmla="*/ 1266464 w 5066908"/>
                <a:gd name="connsiteY12" fmla="*/ 457200 h 5102829"/>
                <a:gd name="connsiteX13" fmla="*/ 1287729 w 5066908"/>
                <a:gd name="connsiteY13" fmla="*/ 489097 h 5102829"/>
                <a:gd name="connsiteX14" fmla="*/ 1319626 w 5066908"/>
                <a:gd name="connsiteY14" fmla="*/ 510362 h 5102829"/>
                <a:gd name="connsiteX15" fmla="*/ 1362157 w 5066908"/>
                <a:gd name="connsiteY15" fmla="*/ 563525 h 5102829"/>
                <a:gd name="connsiteX16" fmla="*/ 1404687 w 5066908"/>
                <a:gd name="connsiteY16" fmla="*/ 627321 h 5102829"/>
                <a:gd name="connsiteX17" fmla="*/ 1457850 w 5066908"/>
                <a:gd name="connsiteY17" fmla="*/ 669851 h 5102829"/>
                <a:gd name="connsiteX18" fmla="*/ 1489747 w 5066908"/>
                <a:gd name="connsiteY18" fmla="*/ 723014 h 5102829"/>
                <a:gd name="connsiteX19" fmla="*/ 1532278 w 5066908"/>
                <a:gd name="connsiteY19" fmla="*/ 776176 h 5102829"/>
                <a:gd name="connsiteX20" fmla="*/ 1564175 w 5066908"/>
                <a:gd name="connsiteY20" fmla="*/ 882502 h 5102829"/>
                <a:gd name="connsiteX21" fmla="*/ 1596073 w 5066908"/>
                <a:gd name="connsiteY21" fmla="*/ 893134 h 5102829"/>
                <a:gd name="connsiteX22" fmla="*/ 1617338 w 5066908"/>
                <a:gd name="connsiteY22" fmla="*/ 914400 h 5102829"/>
                <a:gd name="connsiteX23" fmla="*/ 1659868 w 5066908"/>
                <a:gd name="connsiteY23" fmla="*/ 925032 h 5102829"/>
                <a:gd name="connsiteX24" fmla="*/ 1691766 w 5066908"/>
                <a:gd name="connsiteY24" fmla="*/ 935665 h 5102829"/>
                <a:gd name="connsiteX25" fmla="*/ 1723664 w 5066908"/>
                <a:gd name="connsiteY25" fmla="*/ 956930 h 5102829"/>
                <a:gd name="connsiteX26" fmla="*/ 1787459 w 5066908"/>
                <a:gd name="connsiteY26" fmla="*/ 978195 h 5102829"/>
                <a:gd name="connsiteX27" fmla="*/ 1819357 w 5066908"/>
                <a:gd name="connsiteY27" fmla="*/ 988828 h 5102829"/>
                <a:gd name="connsiteX28" fmla="*/ 1851254 w 5066908"/>
                <a:gd name="connsiteY28" fmla="*/ 999460 h 5102829"/>
                <a:gd name="connsiteX29" fmla="*/ 1883152 w 5066908"/>
                <a:gd name="connsiteY29" fmla="*/ 1020725 h 5102829"/>
                <a:gd name="connsiteX30" fmla="*/ 1946947 w 5066908"/>
                <a:gd name="connsiteY30" fmla="*/ 1041990 h 5102829"/>
                <a:gd name="connsiteX31" fmla="*/ 1978845 w 5066908"/>
                <a:gd name="connsiteY31" fmla="*/ 1052623 h 5102829"/>
                <a:gd name="connsiteX32" fmla="*/ 2053273 w 5066908"/>
                <a:gd name="connsiteY32" fmla="*/ 1084521 h 5102829"/>
                <a:gd name="connsiteX33" fmla="*/ 2074538 w 5066908"/>
                <a:gd name="connsiteY33" fmla="*/ 1148316 h 5102829"/>
                <a:gd name="connsiteX34" fmla="*/ 2117068 w 5066908"/>
                <a:gd name="connsiteY34" fmla="*/ 1212111 h 5102829"/>
                <a:gd name="connsiteX35" fmla="*/ 2159598 w 5066908"/>
                <a:gd name="connsiteY35" fmla="*/ 1307804 h 5102829"/>
                <a:gd name="connsiteX36" fmla="*/ 2180864 w 5066908"/>
                <a:gd name="connsiteY36" fmla="*/ 1329069 h 5102829"/>
                <a:gd name="connsiteX37" fmla="*/ 2223394 w 5066908"/>
                <a:gd name="connsiteY37" fmla="*/ 1392865 h 5102829"/>
                <a:gd name="connsiteX38" fmla="*/ 2244659 w 5066908"/>
                <a:gd name="connsiteY38" fmla="*/ 1456660 h 5102829"/>
                <a:gd name="connsiteX39" fmla="*/ 2255291 w 5066908"/>
                <a:gd name="connsiteY39" fmla="*/ 1488558 h 5102829"/>
                <a:gd name="connsiteX40" fmla="*/ 2276557 w 5066908"/>
                <a:gd name="connsiteY40" fmla="*/ 1509823 h 5102829"/>
                <a:gd name="connsiteX41" fmla="*/ 2319087 w 5066908"/>
                <a:gd name="connsiteY41" fmla="*/ 1562986 h 5102829"/>
                <a:gd name="connsiteX42" fmla="*/ 2361617 w 5066908"/>
                <a:gd name="connsiteY42" fmla="*/ 1605516 h 5102829"/>
                <a:gd name="connsiteX43" fmla="*/ 2425412 w 5066908"/>
                <a:gd name="connsiteY43" fmla="*/ 1658679 h 5102829"/>
                <a:gd name="connsiteX44" fmla="*/ 2457310 w 5066908"/>
                <a:gd name="connsiteY44" fmla="*/ 1669311 h 5102829"/>
                <a:gd name="connsiteX45" fmla="*/ 2467943 w 5066908"/>
                <a:gd name="connsiteY45" fmla="*/ 1701209 h 5102829"/>
                <a:gd name="connsiteX46" fmla="*/ 2531738 w 5066908"/>
                <a:gd name="connsiteY46" fmla="*/ 1754372 h 5102829"/>
                <a:gd name="connsiteX47" fmla="*/ 2553003 w 5066908"/>
                <a:gd name="connsiteY47" fmla="*/ 1786269 h 5102829"/>
                <a:gd name="connsiteX48" fmla="*/ 2584901 w 5066908"/>
                <a:gd name="connsiteY48" fmla="*/ 1807534 h 5102829"/>
                <a:gd name="connsiteX49" fmla="*/ 2638064 w 5066908"/>
                <a:gd name="connsiteY49" fmla="*/ 1850065 h 5102829"/>
                <a:gd name="connsiteX50" fmla="*/ 2680594 w 5066908"/>
                <a:gd name="connsiteY50" fmla="*/ 1945758 h 5102829"/>
                <a:gd name="connsiteX51" fmla="*/ 2733757 w 5066908"/>
                <a:gd name="connsiteY51" fmla="*/ 2020186 h 5102829"/>
                <a:gd name="connsiteX52" fmla="*/ 2786919 w 5066908"/>
                <a:gd name="connsiteY52" fmla="*/ 2083981 h 5102829"/>
                <a:gd name="connsiteX53" fmla="*/ 2808184 w 5066908"/>
                <a:gd name="connsiteY53" fmla="*/ 2115879 h 5102829"/>
                <a:gd name="connsiteX54" fmla="*/ 2829450 w 5066908"/>
                <a:gd name="connsiteY54" fmla="*/ 2137144 h 5102829"/>
                <a:gd name="connsiteX55" fmla="*/ 2871980 w 5066908"/>
                <a:gd name="connsiteY55" fmla="*/ 2190307 h 5102829"/>
                <a:gd name="connsiteX56" fmla="*/ 2914510 w 5066908"/>
                <a:gd name="connsiteY56" fmla="*/ 2232837 h 5102829"/>
                <a:gd name="connsiteX57" fmla="*/ 2978305 w 5066908"/>
                <a:gd name="connsiteY57" fmla="*/ 2275367 h 5102829"/>
                <a:gd name="connsiteX58" fmla="*/ 3020836 w 5066908"/>
                <a:gd name="connsiteY58" fmla="*/ 2360428 h 5102829"/>
                <a:gd name="connsiteX59" fmla="*/ 3042101 w 5066908"/>
                <a:gd name="connsiteY59" fmla="*/ 2392325 h 5102829"/>
                <a:gd name="connsiteX60" fmla="*/ 3073998 w 5066908"/>
                <a:gd name="connsiteY60" fmla="*/ 2413590 h 5102829"/>
                <a:gd name="connsiteX61" fmla="*/ 3095264 w 5066908"/>
                <a:gd name="connsiteY61" fmla="*/ 2434855 h 5102829"/>
                <a:gd name="connsiteX62" fmla="*/ 3116529 w 5066908"/>
                <a:gd name="connsiteY62" fmla="*/ 2541181 h 5102829"/>
                <a:gd name="connsiteX63" fmla="*/ 3137794 w 5066908"/>
                <a:gd name="connsiteY63" fmla="*/ 2604976 h 5102829"/>
                <a:gd name="connsiteX64" fmla="*/ 3169691 w 5066908"/>
                <a:gd name="connsiteY64" fmla="*/ 2668772 h 5102829"/>
                <a:gd name="connsiteX65" fmla="*/ 3254752 w 5066908"/>
                <a:gd name="connsiteY65" fmla="*/ 2732567 h 5102829"/>
                <a:gd name="connsiteX66" fmla="*/ 3318547 w 5066908"/>
                <a:gd name="connsiteY66" fmla="*/ 2753832 h 5102829"/>
                <a:gd name="connsiteX67" fmla="*/ 3361078 w 5066908"/>
                <a:gd name="connsiteY67" fmla="*/ 2806995 h 5102829"/>
                <a:gd name="connsiteX68" fmla="*/ 3392975 w 5066908"/>
                <a:gd name="connsiteY68" fmla="*/ 2838893 h 5102829"/>
                <a:gd name="connsiteX69" fmla="*/ 3456771 w 5066908"/>
                <a:gd name="connsiteY69" fmla="*/ 2860158 h 5102829"/>
                <a:gd name="connsiteX70" fmla="*/ 3531198 w 5066908"/>
                <a:gd name="connsiteY70" fmla="*/ 2902688 h 5102829"/>
                <a:gd name="connsiteX71" fmla="*/ 3584361 w 5066908"/>
                <a:gd name="connsiteY71" fmla="*/ 2913321 h 5102829"/>
                <a:gd name="connsiteX72" fmla="*/ 3807645 w 5066908"/>
                <a:gd name="connsiteY72" fmla="*/ 2945218 h 5102829"/>
                <a:gd name="connsiteX73" fmla="*/ 3956501 w 5066908"/>
                <a:gd name="connsiteY73" fmla="*/ 2955851 h 5102829"/>
                <a:gd name="connsiteX74" fmla="*/ 4030929 w 5066908"/>
                <a:gd name="connsiteY74" fmla="*/ 2945218 h 5102829"/>
                <a:gd name="connsiteX75" fmla="*/ 4179784 w 5066908"/>
                <a:gd name="connsiteY75" fmla="*/ 2934586 h 5102829"/>
                <a:gd name="connsiteX76" fmla="*/ 4211682 w 5066908"/>
                <a:gd name="connsiteY76" fmla="*/ 2923953 h 5102829"/>
                <a:gd name="connsiteX77" fmla="*/ 4275478 w 5066908"/>
                <a:gd name="connsiteY77" fmla="*/ 2881423 h 5102829"/>
                <a:gd name="connsiteX78" fmla="*/ 4371171 w 5066908"/>
                <a:gd name="connsiteY78" fmla="*/ 2902688 h 5102829"/>
                <a:gd name="connsiteX79" fmla="*/ 4392436 w 5066908"/>
                <a:gd name="connsiteY79" fmla="*/ 2934586 h 5102829"/>
                <a:gd name="connsiteX80" fmla="*/ 4456231 w 5066908"/>
                <a:gd name="connsiteY80" fmla="*/ 2987748 h 5102829"/>
                <a:gd name="connsiteX81" fmla="*/ 4466864 w 5066908"/>
                <a:gd name="connsiteY81" fmla="*/ 3019646 h 5102829"/>
                <a:gd name="connsiteX82" fmla="*/ 4530659 w 5066908"/>
                <a:gd name="connsiteY82" fmla="*/ 3062176 h 5102829"/>
                <a:gd name="connsiteX83" fmla="*/ 4551924 w 5066908"/>
                <a:gd name="connsiteY83" fmla="*/ 3094074 h 5102829"/>
                <a:gd name="connsiteX84" fmla="*/ 4583822 w 5066908"/>
                <a:gd name="connsiteY84" fmla="*/ 3104707 h 5102829"/>
                <a:gd name="connsiteX85" fmla="*/ 4626352 w 5066908"/>
                <a:gd name="connsiteY85" fmla="*/ 3125972 h 5102829"/>
                <a:gd name="connsiteX86" fmla="*/ 4700780 w 5066908"/>
                <a:gd name="connsiteY86" fmla="*/ 3147237 h 5102829"/>
                <a:gd name="connsiteX87" fmla="*/ 4764575 w 5066908"/>
                <a:gd name="connsiteY87" fmla="*/ 3168502 h 5102829"/>
                <a:gd name="connsiteX88" fmla="*/ 4849636 w 5066908"/>
                <a:gd name="connsiteY88" fmla="*/ 3200400 h 5102829"/>
                <a:gd name="connsiteX89" fmla="*/ 4881533 w 5066908"/>
                <a:gd name="connsiteY89" fmla="*/ 3232297 h 5102829"/>
                <a:gd name="connsiteX90" fmla="*/ 4924064 w 5066908"/>
                <a:gd name="connsiteY90" fmla="*/ 3242930 h 5102829"/>
                <a:gd name="connsiteX91" fmla="*/ 4955961 w 5066908"/>
                <a:gd name="connsiteY91" fmla="*/ 3253562 h 5102829"/>
                <a:gd name="connsiteX92" fmla="*/ 5030389 w 5066908"/>
                <a:gd name="connsiteY92" fmla="*/ 3285460 h 5102829"/>
                <a:gd name="connsiteX93" fmla="*/ 5062287 w 5066908"/>
                <a:gd name="connsiteY93" fmla="*/ 3306725 h 5102829"/>
                <a:gd name="connsiteX94" fmla="*/ 5051654 w 5066908"/>
                <a:gd name="connsiteY94" fmla="*/ 3349255 h 5102829"/>
                <a:gd name="connsiteX95" fmla="*/ 4987859 w 5066908"/>
                <a:gd name="connsiteY95" fmla="*/ 3370521 h 5102829"/>
                <a:gd name="connsiteX96" fmla="*/ 4924064 w 5066908"/>
                <a:gd name="connsiteY96" fmla="*/ 3402418 h 5102829"/>
                <a:gd name="connsiteX97" fmla="*/ 4902798 w 5066908"/>
                <a:gd name="connsiteY97" fmla="*/ 3423683 h 5102829"/>
                <a:gd name="connsiteX98" fmla="*/ 4839003 w 5066908"/>
                <a:gd name="connsiteY98" fmla="*/ 3444948 h 5102829"/>
                <a:gd name="connsiteX99" fmla="*/ 4775208 w 5066908"/>
                <a:gd name="connsiteY99" fmla="*/ 3530009 h 5102829"/>
                <a:gd name="connsiteX100" fmla="*/ 4732678 w 5066908"/>
                <a:gd name="connsiteY100" fmla="*/ 3646967 h 5102829"/>
                <a:gd name="connsiteX101" fmla="*/ 4711412 w 5066908"/>
                <a:gd name="connsiteY101" fmla="*/ 3689497 h 5102829"/>
                <a:gd name="connsiteX102" fmla="*/ 4700780 w 5066908"/>
                <a:gd name="connsiteY102" fmla="*/ 3732028 h 5102829"/>
                <a:gd name="connsiteX103" fmla="*/ 4658250 w 5066908"/>
                <a:gd name="connsiteY103" fmla="*/ 3838353 h 5102829"/>
                <a:gd name="connsiteX104" fmla="*/ 4636984 w 5066908"/>
                <a:gd name="connsiteY104" fmla="*/ 3912781 h 5102829"/>
                <a:gd name="connsiteX105" fmla="*/ 4541291 w 5066908"/>
                <a:gd name="connsiteY105" fmla="*/ 3955311 h 5102829"/>
                <a:gd name="connsiteX106" fmla="*/ 4509394 w 5066908"/>
                <a:gd name="connsiteY106" fmla="*/ 3965944 h 5102829"/>
                <a:gd name="connsiteX107" fmla="*/ 4477496 w 5066908"/>
                <a:gd name="connsiteY107" fmla="*/ 3976576 h 5102829"/>
                <a:gd name="connsiteX108" fmla="*/ 4445598 w 5066908"/>
                <a:gd name="connsiteY108" fmla="*/ 3997841 h 5102829"/>
                <a:gd name="connsiteX109" fmla="*/ 4413701 w 5066908"/>
                <a:gd name="connsiteY109" fmla="*/ 4008474 h 5102829"/>
                <a:gd name="connsiteX110" fmla="*/ 4381803 w 5066908"/>
                <a:gd name="connsiteY110" fmla="*/ 4040372 h 5102829"/>
                <a:gd name="connsiteX111" fmla="*/ 4360538 w 5066908"/>
                <a:gd name="connsiteY111" fmla="*/ 4072269 h 5102829"/>
                <a:gd name="connsiteX112" fmla="*/ 4349905 w 5066908"/>
                <a:gd name="connsiteY112" fmla="*/ 4104167 h 5102829"/>
                <a:gd name="connsiteX113" fmla="*/ 4318008 w 5066908"/>
                <a:gd name="connsiteY113" fmla="*/ 4125432 h 5102829"/>
                <a:gd name="connsiteX114" fmla="*/ 4254212 w 5066908"/>
                <a:gd name="connsiteY114" fmla="*/ 4146697 h 5102829"/>
                <a:gd name="connsiteX115" fmla="*/ 4222315 w 5066908"/>
                <a:gd name="connsiteY115" fmla="*/ 4178595 h 5102829"/>
                <a:gd name="connsiteX116" fmla="*/ 4158519 w 5066908"/>
                <a:gd name="connsiteY116" fmla="*/ 4221125 h 5102829"/>
                <a:gd name="connsiteX117" fmla="*/ 4115989 w 5066908"/>
                <a:gd name="connsiteY117" fmla="*/ 4284921 h 5102829"/>
                <a:gd name="connsiteX118" fmla="*/ 4094724 w 5066908"/>
                <a:gd name="connsiteY118" fmla="*/ 4316818 h 5102829"/>
                <a:gd name="connsiteX119" fmla="*/ 4073459 w 5066908"/>
                <a:gd name="connsiteY119" fmla="*/ 4380614 h 5102829"/>
                <a:gd name="connsiteX120" fmla="*/ 4062826 w 5066908"/>
                <a:gd name="connsiteY120" fmla="*/ 4412511 h 5102829"/>
                <a:gd name="connsiteX121" fmla="*/ 4020296 w 5066908"/>
                <a:gd name="connsiteY121" fmla="*/ 4476307 h 5102829"/>
                <a:gd name="connsiteX122" fmla="*/ 3999031 w 5066908"/>
                <a:gd name="connsiteY122" fmla="*/ 4508204 h 5102829"/>
                <a:gd name="connsiteX123" fmla="*/ 3967133 w 5066908"/>
                <a:gd name="connsiteY123" fmla="*/ 4529469 h 5102829"/>
                <a:gd name="connsiteX124" fmla="*/ 3956501 w 5066908"/>
                <a:gd name="connsiteY124" fmla="*/ 4561367 h 5102829"/>
                <a:gd name="connsiteX125" fmla="*/ 3945279 w 5066908"/>
                <a:gd name="connsiteY125" fmla="*/ 5095741 h 5102829"/>
                <a:gd name="connsiteX126" fmla="*/ 3945279 w 5066908"/>
                <a:gd name="connsiteY126" fmla="*/ 5095741 h 5102829"/>
                <a:gd name="connsiteX127" fmla="*/ 3873271 w 5066908"/>
                <a:gd name="connsiteY127" fmla="*/ 5095741 h 5102829"/>
                <a:gd name="connsiteX128" fmla="*/ 3801263 w 5066908"/>
                <a:gd name="connsiteY128" fmla="*/ 5095741 h 5102829"/>
                <a:gd name="connsiteX129" fmla="*/ 3657247 w 5066908"/>
                <a:gd name="connsiteY129" fmla="*/ 4879717 h 5102829"/>
                <a:gd name="connsiteX130" fmla="*/ 3441223 w 5066908"/>
                <a:gd name="connsiteY130" fmla="*/ 4807709 h 5102829"/>
                <a:gd name="connsiteX131" fmla="*/ 3225199 w 5066908"/>
                <a:gd name="connsiteY131" fmla="*/ 4663693 h 5102829"/>
                <a:gd name="connsiteX132" fmla="*/ 3180324 w 5066908"/>
                <a:gd name="connsiteY132" fmla="*/ 4455041 h 5102829"/>
                <a:gd name="connsiteX133" fmla="*/ 3105896 w 5066908"/>
                <a:gd name="connsiteY133" fmla="*/ 4423144 h 5102829"/>
                <a:gd name="connsiteX134" fmla="*/ 3010203 w 5066908"/>
                <a:gd name="connsiteY134" fmla="*/ 4380614 h 5102829"/>
                <a:gd name="connsiteX135" fmla="*/ 2925143 w 5066908"/>
                <a:gd name="connsiteY135" fmla="*/ 4348716 h 5102829"/>
                <a:gd name="connsiteX136" fmla="*/ 2935775 w 5066908"/>
                <a:gd name="connsiteY136" fmla="*/ 4306186 h 5102829"/>
                <a:gd name="connsiteX137" fmla="*/ 2946408 w 5066908"/>
                <a:gd name="connsiteY137" fmla="*/ 4274288 h 5102829"/>
                <a:gd name="connsiteX138" fmla="*/ 2935775 w 5066908"/>
                <a:gd name="connsiteY138" fmla="*/ 3997841 h 5102829"/>
                <a:gd name="connsiteX139" fmla="*/ 2882612 w 5066908"/>
                <a:gd name="connsiteY139" fmla="*/ 3923414 h 5102829"/>
                <a:gd name="connsiteX140" fmla="*/ 2871980 w 5066908"/>
                <a:gd name="connsiteY140" fmla="*/ 3891516 h 5102829"/>
                <a:gd name="connsiteX141" fmla="*/ 2861347 w 5066908"/>
                <a:gd name="connsiteY141" fmla="*/ 3838353 h 5102829"/>
                <a:gd name="connsiteX142" fmla="*/ 2755022 w 5066908"/>
                <a:gd name="connsiteY142" fmla="*/ 3732028 h 5102829"/>
                <a:gd name="connsiteX143" fmla="*/ 2712491 w 5066908"/>
                <a:gd name="connsiteY143" fmla="*/ 3689497 h 5102829"/>
                <a:gd name="connsiteX144" fmla="*/ 2648696 w 5066908"/>
                <a:gd name="connsiteY144" fmla="*/ 3646967 h 5102829"/>
                <a:gd name="connsiteX145" fmla="*/ 2616798 w 5066908"/>
                <a:gd name="connsiteY145" fmla="*/ 3615069 h 5102829"/>
                <a:gd name="connsiteX146" fmla="*/ 2595533 w 5066908"/>
                <a:gd name="connsiteY146" fmla="*/ 3583172 h 5102829"/>
                <a:gd name="connsiteX147" fmla="*/ 2563636 w 5066908"/>
                <a:gd name="connsiteY147" fmla="*/ 3572539 h 5102829"/>
                <a:gd name="connsiteX148" fmla="*/ 2531738 w 5066908"/>
                <a:gd name="connsiteY148" fmla="*/ 3551274 h 5102829"/>
                <a:gd name="connsiteX149" fmla="*/ 2499840 w 5066908"/>
                <a:gd name="connsiteY149" fmla="*/ 3540641 h 5102829"/>
                <a:gd name="connsiteX150" fmla="*/ 2467943 w 5066908"/>
                <a:gd name="connsiteY150" fmla="*/ 3519376 h 5102829"/>
                <a:gd name="connsiteX151" fmla="*/ 2425412 w 5066908"/>
                <a:gd name="connsiteY151" fmla="*/ 3508744 h 5102829"/>
                <a:gd name="connsiteX152" fmla="*/ 2393515 w 5066908"/>
                <a:gd name="connsiteY152" fmla="*/ 3498111 h 5102829"/>
                <a:gd name="connsiteX153" fmla="*/ 2287189 w 5066908"/>
                <a:gd name="connsiteY153" fmla="*/ 3466214 h 5102829"/>
                <a:gd name="connsiteX154" fmla="*/ 2255291 w 5066908"/>
                <a:gd name="connsiteY154" fmla="*/ 3455581 h 5102829"/>
                <a:gd name="connsiteX155" fmla="*/ 2223394 w 5066908"/>
                <a:gd name="connsiteY155" fmla="*/ 3434316 h 5102829"/>
                <a:gd name="connsiteX156" fmla="*/ 2138333 w 5066908"/>
                <a:gd name="connsiteY156" fmla="*/ 3413051 h 5102829"/>
                <a:gd name="connsiteX157" fmla="*/ 2074538 w 5066908"/>
                <a:gd name="connsiteY157" fmla="*/ 3391786 h 5102829"/>
                <a:gd name="connsiteX158" fmla="*/ 2032008 w 5066908"/>
                <a:gd name="connsiteY158" fmla="*/ 3381153 h 5102829"/>
                <a:gd name="connsiteX159" fmla="*/ 1989478 w 5066908"/>
                <a:gd name="connsiteY159" fmla="*/ 3359888 h 5102829"/>
                <a:gd name="connsiteX160" fmla="*/ 1925682 w 5066908"/>
                <a:gd name="connsiteY160" fmla="*/ 3338623 h 5102829"/>
                <a:gd name="connsiteX161" fmla="*/ 1893784 w 5066908"/>
                <a:gd name="connsiteY161" fmla="*/ 3317358 h 5102829"/>
                <a:gd name="connsiteX162" fmla="*/ 1861887 w 5066908"/>
                <a:gd name="connsiteY162" fmla="*/ 3306725 h 5102829"/>
                <a:gd name="connsiteX163" fmla="*/ 1829989 w 5066908"/>
                <a:gd name="connsiteY163" fmla="*/ 3264195 h 5102829"/>
                <a:gd name="connsiteX164" fmla="*/ 1798091 w 5066908"/>
                <a:gd name="connsiteY164" fmla="*/ 3253562 h 5102829"/>
                <a:gd name="connsiteX165" fmla="*/ 1744929 w 5066908"/>
                <a:gd name="connsiteY165" fmla="*/ 3232297 h 5102829"/>
                <a:gd name="connsiteX166" fmla="*/ 1713031 w 5066908"/>
                <a:gd name="connsiteY166" fmla="*/ 3211032 h 5102829"/>
                <a:gd name="connsiteX167" fmla="*/ 1649236 w 5066908"/>
                <a:gd name="connsiteY167" fmla="*/ 3189767 h 5102829"/>
                <a:gd name="connsiteX168" fmla="*/ 1585440 w 5066908"/>
                <a:gd name="connsiteY168" fmla="*/ 3168502 h 5102829"/>
                <a:gd name="connsiteX169" fmla="*/ 1521645 w 5066908"/>
                <a:gd name="connsiteY169" fmla="*/ 3147237 h 5102829"/>
                <a:gd name="connsiteX170" fmla="*/ 1489747 w 5066908"/>
                <a:gd name="connsiteY170" fmla="*/ 3136604 h 5102829"/>
                <a:gd name="connsiteX171" fmla="*/ 1415319 w 5066908"/>
                <a:gd name="connsiteY171" fmla="*/ 3104707 h 5102829"/>
                <a:gd name="connsiteX172" fmla="*/ 1372789 w 5066908"/>
                <a:gd name="connsiteY172" fmla="*/ 3083441 h 5102829"/>
                <a:gd name="connsiteX173" fmla="*/ 1308994 w 5066908"/>
                <a:gd name="connsiteY173" fmla="*/ 3040911 h 5102829"/>
                <a:gd name="connsiteX174" fmla="*/ 1277096 w 5066908"/>
                <a:gd name="connsiteY174" fmla="*/ 2945218 h 5102829"/>
                <a:gd name="connsiteX175" fmla="*/ 1266464 w 5066908"/>
                <a:gd name="connsiteY175" fmla="*/ 2913321 h 5102829"/>
                <a:gd name="connsiteX176" fmla="*/ 1245198 w 5066908"/>
                <a:gd name="connsiteY176" fmla="*/ 2892055 h 5102829"/>
                <a:gd name="connsiteX177" fmla="*/ 1319626 w 5066908"/>
                <a:gd name="connsiteY177" fmla="*/ 2838893 h 5102829"/>
                <a:gd name="connsiteX178" fmla="*/ 1447217 w 5066908"/>
                <a:gd name="connsiteY178" fmla="*/ 2817628 h 5102829"/>
                <a:gd name="connsiteX179" fmla="*/ 1511012 w 5066908"/>
                <a:gd name="connsiteY179" fmla="*/ 2796362 h 5102829"/>
                <a:gd name="connsiteX180" fmla="*/ 1542910 w 5066908"/>
                <a:gd name="connsiteY180" fmla="*/ 2785730 h 5102829"/>
                <a:gd name="connsiteX181" fmla="*/ 1574808 w 5066908"/>
                <a:gd name="connsiteY181" fmla="*/ 2764465 h 5102829"/>
                <a:gd name="connsiteX182" fmla="*/ 1617338 w 5066908"/>
                <a:gd name="connsiteY182" fmla="*/ 2700669 h 5102829"/>
                <a:gd name="connsiteX183" fmla="*/ 1649236 w 5066908"/>
                <a:gd name="connsiteY183" fmla="*/ 2679404 h 5102829"/>
                <a:gd name="connsiteX184" fmla="*/ 1691766 w 5066908"/>
                <a:gd name="connsiteY184" fmla="*/ 2626241 h 5102829"/>
                <a:gd name="connsiteX185" fmla="*/ 1713031 w 5066908"/>
                <a:gd name="connsiteY185" fmla="*/ 2594344 h 5102829"/>
                <a:gd name="connsiteX186" fmla="*/ 1702398 w 5066908"/>
                <a:gd name="connsiteY186" fmla="*/ 2424223 h 5102829"/>
                <a:gd name="connsiteX187" fmla="*/ 1681133 w 5066908"/>
                <a:gd name="connsiteY187" fmla="*/ 2392325 h 5102829"/>
                <a:gd name="connsiteX188" fmla="*/ 1670501 w 5066908"/>
                <a:gd name="connsiteY188" fmla="*/ 2360428 h 5102829"/>
                <a:gd name="connsiteX189" fmla="*/ 1638603 w 5066908"/>
                <a:gd name="connsiteY189" fmla="*/ 2339162 h 5102829"/>
                <a:gd name="connsiteX190" fmla="*/ 1617338 w 5066908"/>
                <a:gd name="connsiteY190" fmla="*/ 2307265 h 5102829"/>
                <a:gd name="connsiteX191" fmla="*/ 1500380 w 5066908"/>
                <a:gd name="connsiteY191" fmla="*/ 2275367 h 5102829"/>
                <a:gd name="connsiteX192" fmla="*/ 1436584 w 5066908"/>
                <a:gd name="connsiteY192" fmla="*/ 2254102 h 5102829"/>
                <a:gd name="connsiteX193" fmla="*/ 1372789 w 5066908"/>
                <a:gd name="connsiteY193" fmla="*/ 2211572 h 5102829"/>
                <a:gd name="connsiteX194" fmla="*/ 1340891 w 5066908"/>
                <a:gd name="connsiteY194" fmla="*/ 2190307 h 5102829"/>
                <a:gd name="connsiteX195" fmla="*/ 1287729 w 5066908"/>
                <a:gd name="connsiteY195" fmla="*/ 2137144 h 5102829"/>
                <a:gd name="connsiteX196" fmla="*/ 1223933 w 5066908"/>
                <a:gd name="connsiteY196" fmla="*/ 2105246 h 5102829"/>
                <a:gd name="connsiteX197" fmla="*/ 1202668 w 5066908"/>
                <a:gd name="connsiteY197" fmla="*/ 2073348 h 5102829"/>
                <a:gd name="connsiteX198" fmla="*/ 1170771 w 5066908"/>
                <a:gd name="connsiteY198" fmla="*/ 2052083 h 5102829"/>
                <a:gd name="connsiteX199" fmla="*/ 1149505 w 5066908"/>
                <a:gd name="connsiteY199" fmla="*/ 2030818 h 5102829"/>
                <a:gd name="connsiteX200" fmla="*/ 1138873 w 5066908"/>
                <a:gd name="connsiteY200" fmla="*/ 1998921 h 5102829"/>
                <a:gd name="connsiteX201" fmla="*/ 1117608 w 5066908"/>
                <a:gd name="connsiteY201" fmla="*/ 1977655 h 5102829"/>
                <a:gd name="connsiteX202" fmla="*/ 1053812 w 5066908"/>
                <a:gd name="connsiteY202" fmla="*/ 1945758 h 5102829"/>
                <a:gd name="connsiteX203" fmla="*/ 990017 w 5066908"/>
                <a:gd name="connsiteY203" fmla="*/ 1892595 h 5102829"/>
                <a:gd name="connsiteX204" fmla="*/ 958119 w 5066908"/>
                <a:gd name="connsiteY204" fmla="*/ 1881962 h 5102829"/>
                <a:gd name="connsiteX205" fmla="*/ 904957 w 5066908"/>
                <a:gd name="connsiteY205" fmla="*/ 1839432 h 5102829"/>
                <a:gd name="connsiteX206" fmla="*/ 851794 w 5066908"/>
                <a:gd name="connsiteY206" fmla="*/ 1786269 h 5102829"/>
                <a:gd name="connsiteX207" fmla="*/ 819896 w 5066908"/>
                <a:gd name="connsiteY207" fmla="*/ 1775637 h 5102829"/>
                <a:gd name="connsiteX208" fmla="*/ 777366 w 5066908"/>
                <a:gd name="connsiteY208" fmla="*/ 1754372 h 5102829"/>
                <a:gd name="connsiteX209" fmla="*/ 734836 w 5066908"/>
                <a:gd name="connsiteY209" fmla="*/ 1743739 h 5102829"/>
                <a:gd name="connsiteX210" fmla="*/ 681673 w 5066908"/>
                <a:gd name="connsiteY210" fmla="*/ 1690576 h 5102829"/>
                <a:gd name="connsiteX211" fmla="*/ 628510 w 5066908"/>
                <a:gd name="connsiteY211" fmla="*/ 1616148 h 5102829"/>
                <a:gd name="connsiteX212" fmla="*/ 607245 w 5066908"/>
                <a:gd name="connsiteY212" fmla="*/ 1584251 h 5102829"/>
                <a:gd name="connsiteX213" fmla="*/ 575347 w 5066908"/>
                <a:gd name="connsiteY213" fmla="*/ 1562986 h 5102829"/>
                <a:gd name="connsiteX214" fmla="*/ 500919 w 5066908"/>
                <a:gd name="connsiteY214" fmla="*/ 1477925 h 5102829"/>
                <a:gd name="connsiteX215" fmla="*/ 405226 w 5066908"/>
                <a:gd name="connsiteY215" fmla="*/ 1435395 h 5102829"/>
                <a:gd name="connsiteX216" fmla="*/ 330798 w 5066908"/>
                <a:gd name="connsiteY216" fmla="*/ 1350334 h 5102829"/>
                <a:gd name="connsiteX217" fmla="*/ 309533 w 5066908"/>
                <a:gd name="connsiteY217" fmla="*/ 1318437 h 5102829"/>
                <a:gd name="connsiteX218" fmla="*/ 277636 w 5066908"/>
                <a:gd name="connsiteY218" fmla="*/ 1297172 h 5102829"/>
                <a:gd name="connsiteX219" fmla="*/ 235105 w 5066908"/>
                <a:gd name="connsiteY219" fmla="*/ 1212111 h 5102829"/>
                <a:gd name="connsiteX220" fmla="*/ 203208 w 5066908"/>
                <a:gd name="connsiteY220" fmla="*/ 1190846 h 5102829"/>
                <a:gd name="connsiteX221" fmla="*/ 171310 w 5066908"/>
                <a:gd name="connsiteY221" fmla="*/ 1127051 h 5102829"/>
                <a:gd name="connsiteX222" fmla="*/ 139412 w 5066908"/>
                <a:gd name="connsiteY222" fmla="*/ 1105786 h 5102829"/>
                <a:gd name="connsiteX223" fmla="*/ 118147 w 5066908"/>
                <a:gd name="connsiteY223" fmla="*/ 1073888 h 5102829"/>
                <a:gd name="connsiteX224" fmla="*/ 86250 w 5066908"/>
                <a:gd name="connsiteY224" fmla="*/ 1052623 h 5102829"/>
                <a:gd name="connsiteX225" fmla="*/ 75617 w 5066908"/>
                <a:gd name="connsiteY225" fmla="*/ 1020725 h 5102829"/>
                <a:gd name="connsiteX226" fmla="*/ 54352 w 5066908"/>
                <a:gd name="connsiteY226" fmla="*/ 988828 h 5102829"/>
                <a:gd name="connsiteX227" fmla="*/ 22454 w 5066908"/>
                <a:gd name="connsiteY227" fmla="*/ 925032 h 5102829"/>
                <a:gd name="connsiteX228" fmla="*/ 22454 w 5066908"/>
                <a:gd name="connsiteY228" fmla="*/ 829339 h 5102829"/>
                <a:gd name="connsiteX229" fmla="*/ 54352 w 5066908"/>
                <a:gd name="connsiteY229" fmla="*/ 808074 h 5102829"/>
                <a:gd name="connsiteX230" fmla="*/ 256371 w 5066908"/>
                <a:gd name="connsiteY230" fmla="*/ 808074 h 5102829"/>
                <a:gd name="connsiteX231" fmla="*/ 277636 w 5066908"/>
                <a:gd name="connsiteY231" fmla="*/ 776176 h 5102829"/>
                <a:gd name="connsiteX232" fmla="*/ 267003 w 5066908"/>
                <a:gd name="connsiteY232" fmla="*/ 733646 h 5102829"/>
                <a:gd name="connsiteX233" fmla="*/ 256371 w 5066908"/>
                <a:gd name="connsiteY233" fmla="*/ 627321 h 5102829"/>
                <a:gd name="connsiteX234" fmla="*/ 235105 w 5066908"/>
                <a:gd name="connsiteY234" fmla="*/ 563525 h 5102829"/>
                <a:gd name="connsiteX235" fmla="*/ 224473 w 5066908"/>
                <a:gd name="connsiteY235" fmla="*/ 531628 h 5102829"/>
                <a:gd name="connsiteX236" fmla="*/ 213840 w 5066908"/>
                <a:gd name="connsiteY236" fmla="*/ 499730 h 5102829"/>
                <a:gd name="connsiteX237" fmla="*/ 192575 w 5066908"/>
                <a:gd name="connsiteY237" fmla="*/ 382772 h 5102829"/>
                <a:gd name="connsiteX238" fmla="*/ 160678 w 5066908"/>
                <a:gd name="connsiteY238" fmla="*/ 276446 h 5102829"/>
                <a:gd name="connsiteX239" fmla="*/ 150045 w 5066908"/>
                <a:gd name="connsiteY239" fmla="*/ 244548 h 5102829"/>
                <a:gd name="connsiteX240" fmla="*/ 160678 w 5066908"/>
                <a:gd name="connsiteY240" fmla="*/ 202018 h 5102829"/>
                <a:gd name="connsiteX241" fmla="*/ 192575 w 5066908"/>
                <a:gd name="connsiteY241" fmla="*/ 191386 h 5102829"/>
                <a:gd name="connsiteX242" fmla="*/ 277636 w 5066908"/>
                <a:gd name="connsiteY242" fmla="*/ 212651 h 5102829"/>
                <a:gd name="connsiteX243" fmla="*/ 585980 w 5066908"/>
                <a:gd name="connsiteY243" fmla="*/ 223283 h 5102829"/>
                <a:gd name="connsiteX244" fmla="*/ 617878 w 5066908"/>
                <a:gd name="connsiteY244" fmla="*/ 233916 h 5102829"/>
                <a:gd name="connsiteX245" fmla="*/ 639143 w 5066908"/>
                <a:gd name="connsiteY245" fmla="*/ 265814 h 5102829"/>
                <a:gd name="connsiteX246" fmla="*/ 671040 w 5066908"/>
                <a:gd name="connsiteY246" fmla="*/ 287079 h 5102829"/>
                <a:gd name="connsiteX247" fmla="*/ 798631 w 5066908"/>
                <a:gd name="connsiteY247" fmla="*/ 276446 h 5102829"/>
                <a:gd name="connsiteX248" fmla="*/ 830529 w 5066908"/>
                <a:gd name="connsiteY248" fmla="*/ 265814 h 5102829"/>
                <a:gd name="connsiteX249" fmla="*/ 851794 w 5066908"/>
                <a:gd name="connsiteY249" fmla="*/ 202018 h 5102829"/>
                <a:gd name="connsiteX250" fmla="*/ 862426 w 5066908"/>
                <a:gd name="connsiteY250" fmla="*/ 170121 h 5102829"/>
                <a:gd name="connsiteX251" fmla="*/ 883691 w 5066908"/>
                <a:gd name="connsiteY251" fmla="*/ 148855 h 5102829"/>
                <a:gd name="connsiteX252" fmla="*/ 904957 w 5066908"/>
                <a:gd name="connsiteY252" fmla="*/ 63795 h 5102829"/>
                <a:gd name="connsiteX253" fmla="*/ 904957 w 5066908"/>
                <a:gd name="connsiteY253" fmla="*/ 0 h 510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</a:cxnLst>
              <a:rect l="l" t="t" r="r" b="b"/>
              <a:pathLst>
                <a:path w="5066908" h="5102829">
                  <a:moveTo>
                    <a:pt x="904957" y="0"/>
                  </a:moveTo>
                  <a:cubicBezTo>
                    <a:pt x="908501" y="0"/>
                    <a:pt x="920786" y="42049"/>
                    <a:pt x="926222" y="63795"/>
                  </a:cubicBezTo>
                  <a:cubicBezTo>
                    <a:pt x="929766" y="77972"/>
                    <a:pt x="930319" y="93255"/>
                    <a:pt x="936854" y="106325"/>
                  </a:cubicBezTo>
                  <a:cubicBezTo>
                    <a:pt x="960901" y="154419"/>
                    <a:pt x="970743" y="161480"/>
                    <a:pt x="1000650" y="191386"/>
                  </a:cubicBezTo>
                  <a:cubicBezTo>
                    <a:pt x="1009297" y="217329"/>
                    <a:pt x="1011936" y="234570"/>
                    <a:pt x="1032547" y="255181"/>
                  </a:cubicBezTo>
                  <a:cubicBezTo>
                    <a:pt x="1041583" y="264217"/>
                    <a:pt x="1053812" y="269358"/>
                    <a:pt x="1064445" y="276446"/>
                  </a:cubicBezTo>
                  <a:cubicBezTo>
                    <a:pt x="1067989" y="287079"/>
                    <a:pt x="1067153" y="300419"/>
                    <a:pt x="1075078" y="308344"/>
                  </a:cubicBezTo>
                  <a:cubicBezTo>
                    <a:pt x="1083003" y="316269"/>
                    <a:pt x="1096951" y="313964"/>
                    <a:pt x="1106975" y="318976"/>
                  </a:cubicBezTo>
                  <a:cubicBezTo>
                    <a:pt x="1118405" y="324691"/>
                    <a:pt x="1128894" y="332258"/>
                    <a:pt x="1138873" y="340241"/>
                  </a:cubicBezTo>
                  <a:cubicBezTo>
                    <a:pt x="1146701" y="346503"/>
                    <a:pt x="1153876" y="353679"/>
                    <a:pt x="1160138" y="361507"/>
                  </a:cubicBezTo>
                  <a:cubicBezTo>
                    <a:pt x="1168121" y="371485"/>
                    <a:pt x="1171786" y="384989"/>
                    <a:pt x="1181403" y="393404"/>
                  </a:cubicBezTo>
                  <a:cubicBezTo>
                    <a:pt x="1200637" y="410234"/>
                    <a:pt x="1227126" y="417862"/>
                    <a:pt x="1245198" y="435934"/>
                  </a:cubicBezTo>
                  <a:cubicBezTo>
                    <a:pt x="1252287" y="443023"/>
                    <a:pt x="1260201" y="449372"/>
                    <a:pt x="1266464" y="457200"/>
                  </a:cubicBezTo>
                  <a:cubicBezTo>
                    <a:pt x="1274447" y="467178"/>
                    <a:pt x="1278693" y="480061"/>
                    <a:pt x="1287729" y="489097"/>
                  </a:cubicBezTo>
                  <a:cubicBezTo>
                    <a:pt x="1296765" y="498133"/>
                    <a:pt x="1308994" y="503274"/>
                    <a:pt x="1319626" y="510362"/>
                  </a:cubicBezTo>
                  <a:cubicBezTo>
                    <a:pt x="1343572" y="582197"/>
                    <a:pt x="1310362" y="504331"/>
                    <a:pt x="1362157" y="563525"/>
                  </a:cubicBezTo>
                  <a:cubicBezTo>
                    <a:pt x="1378987" y="582759"/>
                    <a:pt x="1383422" y="613144"/>
                    <a:pt x="1404687" y="627321"/>
                  </a:cubicBezTo>
                  <a:cubicBezTo>
                    <a:pt x="1444925" y="654147"/>
                    <a:pt x="1427548" y="639550"/>
                    <a:pt x="1457850" y="669851"/>
                  </a:cubicBezTo>
                  <a:cubicBezTo>
                    <a:pt x="1487966" y="760202"/>
                    <a:pt x="1445965" y="650044"/>
                    <a:pt x="1489747" y="723014"/>
                  </a:cubicBezTo>
                  <a:cubicBezTo>
                    <a:pt x="1523984" y="780076"/>
                    <a:pt x="1468749" y="733824"/>
                    <a:pt x="1532278" y="776176"/>
                  </a:cubicBezTo>
                  <a:cubicBezTo>
                    <a:pt x="1536074" y="791359"/>
                    <a:pt x="1557114" y="880148"/>
                    <a:pt x="1564175" y="882502"/>
                  </a:cubicBezTo>
                  <a:lnTo>
                    <a:pt x="1596073" y="893134"/>
                  </a:lnTo>
                  <a:cubicBezTo>
                    <a:pt x="1603161" y="900223"/>
                    <a:pt x="1608372" y="909917"/>
                    <a:pt x="1617338" y="914400"/>
                  </a:cubicBezTo>
                  <a:cubicBezTo>
                    <a:pt x="1630408" y="920935"/>
                    <a:pt x="1645817" y="921018"/>
                    <a:pt x="1659868" y="925032"/>
                  </a:cubicBezTo>
                  <a:cubicBezTo>
                    <a:pt x="1670645" y="928111"/>
                    <a:pt x="1681741" y="930653"/>
                    <a:pt x="1691766" y="935665"/>
                  </a:cubicBezTo>
                  <a:cubicBezTo>
                    <a:pt x="1703196" y="941380"/>
                    <a:pt x="1711987" y="951740"/>
                    <a:pt x="1723664" y="956930"/>
                  </a:cubicBezTo>
                  <a:cubicBezTo>
                    <a:pt x="1744147" y="966034"/>
                    <a:pt x="1766194" y="971107"/>
                    <a:pt x="1787459" y="978195"/>
                  </a:cubicBezTo>
                  <a:lnTo>
                    <a:pt x="1819357" y="988828"/>
                  </a:lnTo>
                  <a:lnTo>
                    <a:pt x="1851254" y="999460"/>
                  </a:lnTo>
                  <a:cubicBezTo>
                    <a:pt x="1861887" y="1006548"/>
                    <a:pt x="1871475" y="1015535"/>
                    <a:pt x="1883152" y="1020725"/>
                  </a:cubicBezTo>
                  <a:cubicBezTo>
                    <a:pt x="1903635" y="1029829"/>
                    <a:pt x="1925682" y="1034902"/>
                    <a:pt x="1946947" y="1041990"/>
                  </a:cubicBezTo>
                  <a:cubicBezTo>
                    <a:pt x="1957580" y="1045534"/>
                    <a:pt x="1968820" y="1047611"/>
                    <a:pt x="1978845" y="1052623"/>
                  </a:cubicBezTo>
                  <a:cubicBezTo>
                    <a:pt x="2031400" y="1078900"/>
                    <a:pt x="2006338" y="1068876"/>
                    <a:pt x="2053273" y="1084521"/>
                  </a:cubicBezTo>
                  <a:cubicBezTo>
                    <a:pt x="2060361" y="1105786"/>
                    <a:pt x="2062104" y="1129665"/>
                    <a:pt x="2074538" y="1148316"/>
                  </a:cubicBezTo>
                  <a:cubicBezTo>
                    <a:pt x="2088715" y="1169581"/>
                    <a:pt x="2108986" y="1187865"/>
                    <a:pt x="2117068" y="1212111"/>
                  </a:cubicBezTo>
                  <a:cubicBezTo>
                    <a:pt x="2133929" y="1262695"/>
                    <a:pt x="2130713" y="1271699"/>
                    <a:pt x="2159598" y="1307804"/>
                  </a:cubicBezTo>
                  <a:cubicBezTo>
                    <a:pt x="2165860" y="1315632"/>
                    <a:pt x="2174849" y="1321049"/>
                    <a:pt x="2180864" y="1329069"/>
                  </a:cubicBezTo>
                  <a:cubicBezTo>
                    <a:pt x="2196199" y="1349515"/>
                    <a:pt x="2223394" y="1392865"/>
                    <a:pt x="2223394" y="1392865"/>
                  </a:cubicBezTo>
                  <a:lnTo>
                    <a:pt x="2244659" y="1456660"/>
                  </a:lnTo>
                  <a:cubicBezTo>
                    <a:pt x="2248203" y="1467293"/>
                    <a:pt x="2247366" y="1480633"/>
                    <a:pt x="2255291" y="1488558"/>
                  </a:cubicBezTo>
                  <a:lnTo>
                    <a:pt x="2276557" y="1509823"/>
                  </a:lnTo>
                  <a:cubicBezTo>
                    <a:pt x="2303280" y="1589997"/>
                    <a:pt x="2264124" y="1494283"/>
                    <a:pt x="2319087" y="1562986"/>
                  </a:cubicBezTo>
                  <a:cubicBezTo>
                    <a:pt x="2360329" y="1614538"/>
                    <a:pt x="2292020" y="1582316"/>
                    <a:pt x="2361617" y="1605516"/>
                  </a:cubicBezTo>
                  <a:cubicBezTo>
                    <a:pt x="2385130" y="1629029"/>
                    <a:pt x="2395808" y="1643877"/>
                    <a:pt x="2425412" y="1658679"/>
                  </a:cubicBezTo>
                  <a:cubicBezTo>
                    <a:pt x="2435437" y="1663691"/>
                    <a:pt x="2446677" y="1665767"/>
                    <a:pt x="2457310" y="1669311"/>
                  </a:cubicBezTo>
                  <a:cubicBezTo>
                    <a:pt x="2460854" y="1679944"/>
                    <a:pt x="2461726" y="1691883"/>
                    <a:pt x="2467943" y="1701209"/>
                  </a:cubicBezTo>
                  <a:cubicBezTo>
                    <a:pt x="2484318" y="1725771"/>
                    <a:pt x="2508199" y="1738680"/>
                    <a:pt x="2531738" y="1754372"/>
                  </a:cubicBezTo>
                  <a:cubicBezTo>
                    <a:pt x="2538826" y="1765004"/>
                    <a:pt x="2543967" y="1777233"/>
                    <a:pt x="2553003" y="1786269"/>
                  </a:cubicBezTo>
                  <a:cubicBezTo>
                    <a:pt x="2562039" y="1795305"/>
                    <a:pt x="2574922" y="1799551"/>
                    <a:pt x="2584901" y="1807534"/>
                  </a:cubicBezTo>
                  <a:cubicBezTo>
                    <a:pt x="2660654" y="1868137"/>
                    <a:pt x="2539886" y="1784614"/>
                    <a:pt x="2638064" y="1850065"/>
                  </a:cubicBezTo>
                  <a:cubicBezTo>
                    <a:pt x="2663370" y="1925983"/>
                    <a:pt x="2646895" y="1895209"/>
                    <a:pt x="2680594" y="1945758"/>
                  </a:cubicBezTo>
                  <a:cubicBezTo>
                    <a:pt x="2706966" y="2024877"/>
                    <a:pt x="2666485" y="1919279"/>
                    <a:pt x="2733757" y="2020186"/>
                  </a:cubicBezTo>
                  <a:cubicBezTo>
                    <a:pt x="2786557" y="2099385"/>
                    <a:pt x="2718693" y="2002108"/>
                    <a:pt x="2786919" y="2083981"/>
                  </a:cubicBezTo>
                  <a:cubicBezTo>
                    <a:pt x="2795100" y="2093798"/>
                    <a:pt x="2800201" y="2105900"/>
                    <a:pt x="2808184" y="2115879"/>
                  </a:cubicBezTo>
                  <a:cubicBezTo>
                    <a:pt x="2814446" y="2123707"/>
                    <a:pt x="2823188" y="2129316"/>
                    <a:pt x="2829450" y="2137144"/>
                  </a:cubicBezTo>
                  <a:cubicBezTo>
                    <a:pt x="2883113" y="2204220"/>
                    <a:pt x="2820626" y="2138951"/>
                    <a:pt x="2871980" y="2190307"/>
                  </a:cubicBezTo>
                  <a:cubicBezTo>
                    <a:pt x="2890022" y="2244435"/>
                    <a:pt x="2868114" y="2207061"/>
                    <a:pt x="2914510" y="2232837"/>
                  </a:cubicBezTo>
                  <a:cubicBezTo>
                    <a:pt x="2936851" y="2245249"/>
                    <a:pt x="2978305" y="2275367"/>
                    <a:pt x="2978305" y="2275367"/>
                  </a:cubicBezTo>
                  <a:cubicBezTo>
                    <a:pt x="3014596" y="2384235"/>
                    <a:pt x="2978419" y="2307407"/>
                    <a:pt x="3020836" y="2360428"/>
                  </a:cubicBezTo>
                  <a:cubicBezTo>
                    <a:pt x="3028819" y="2370406"/>
                    <a:pt x="3033065" y="2383289"/>
                    <a:pt x="3042101" y="2392325"/>
                  </a:cubicBezTo>
                  <a:cubicBezTo>
                    <a:pt x="3051137" y="2401361"/>
                    <a:pt x="3064020" y="2405607"/>
                    <a:pt x="3073998" y="2413590"/>
                  </a:cubicBezTo>
                  <a:cubicBezTo>
                    <a:pt x="3081826" y="2419852"/>
                    <a:pt x="3088175" y="2427767"/>
                    <a:pt x="3095264" y="2434855"/>
                  </a:cubicBezTo>
                  <a:cubicBezTo>
                    <a:pt x="3124750" y="2523318"/>
                    <a:pt x="3079872" y="2382338"/>
                    <a:pt x="3116529" y="2541181"/>
                  </a:cubicBezTo>
                  <a:cubicBezTo>
                    <a:pt x="3121569" y="2563022"/>
                    <a:pt x="3130706" y="2583711"/>
                    <a:pt x="3137794" y="2604976"/>
                  </a:cubicBezTo>
                  <a:cubicBezTo>
                    <a:pt x="3149024" y="2638667"/>
                    <a:pt x="3146134" y="2639327"/>
                    <a:pt x="3169691" y="2668772"/>
                  </a:cubicBezTo>
                  <a:cubicBezTo>
                    <a:pt x="3188010" y="2691670"/>
                    <a:pt x="3236204" y="2726384"/>
                    <a:pt x="3254752" y="2732567"/>
                  </a:cubicBezTo>
                  <a:lnTo>
                    <a:pt x="3318547" y="2753832"/>
                  </a:lnTo>
                  <a:cubicBezTo>
                    <a:pt x="3336003" y="2806198"/>
                    <a:pt x="3316683" y="2769999"/>
                    <a:pt x="3361078" y="2806995"/>
                  </a:cubicBezTo>
                  <a:cubicBezTo>
                    <a:pt x="3372629" y="2816621"/>
                    <a:pt x="3379831" y="2831591"/>
                    <a:pt x="3392975" y="2838893"/>
                  </a:cubicBezTo>
                  <a:cubicBezTo>
                    <a:pt x="3412570" y="2849779"/>
                    <a:pt x="3438120" y="2847724"/>
                    <a:pt x="3456771" y="2860158"/>
                  </a:cubicBezTo>
                  <a:cubicBezTo>
                    <a:pt x="3480105" y="2875714"/>
                    <a:pt x="3504217" y="2893694"/>
                    <a:pt x="3531198" y="2902688"/>
                  </a:cubicBezTo>
                  <a:cubicBezTo>
                    <a:pt x="3548343" y="2908403"/>
                    <a:pt x="3566640" y="2909777"/>
                    <a:pt x="3584361" y="2913321"/>
                  </a:cubicBezTo>
                  <a:cubicBezTo>
                    <a:pt x="3681550" y="2961915"/>
                    <a:pt x="3608497" y="2932370"/>
                    <a:pt x="3807645" y="2945218"/>
                  </a:cubicBezTo>
                  <a:lnTo>
                    <a:pt x="3956501" y="2955851"/>
                  </a:lnTo>
                  <a:cubicBezTo>
                    <a:pt x="3981310" y="2952307"/>
                    <a:pt x="4005981" y="2947594"/>
                    <a:pt x="4030929" y="2945218"/>
                  </a:cubicBezTo>
                  <a:cubicBezTo>
                    <a:pt x="4080450" y="2940502"/>
                    <a:pt x="4130380" y="2940398"/>
                    <a:pt x="4179784" y="2934586"/>
                  </a:cubicBezTo>
                  <a:cubicBezTo>
                    <a:pt x="4190915" y="2933276"/>
                    <a:pt x="4201885" y="2929396"/>
                    <a:pt x="4211682" y="2923953"/>
                  </a:cubicBezTo>
                  <a:cubicBezTo>
                    <a:pt x="4234023" y="2911541"/>
                    <a:pt x="4275478" y="2881423"/>
                    <a:pt x="4275478" y="2881423"/>
                  </a:cubicBezTo>
                  <a:cubicBezTo>
                    <a:pt x="4276134" y="2881532"/>
                    <a:pt x="4357394" y="2891666"/>
                    <a:pt x="4371171" y="2902688"/>
                  </a:cubicBezTo>
                  <a:cubicBezTo>
                    <a:pt x="4381150" y="2910671"/>
                    <a:pt x="4384255" y="2924769"/>
                    <a:pt x="4392436" y="2934586"/>
                  </a:cubicBezTo>
                  <a:cubicBezTo>
                    <a:pt x="4418019" y="2965286"/>
                    <a:pt x="4424867" y="2966839"/>
                    <a:pt x="4456231" y="2987748"/>
                  </a:cubicBezTo>
                  <a:cubicBezTo>
                    <a:pt x="4459775" y="2998381"/>
                    <a:pt x="4458939" y="3011721"/>
                    <a:pt x="4466864" y="3019646"/>
                  </a:cubicBezTo>
                  <a:cubicBezTo>
                    <a:pt x="4484936" y="3037718"/>
                    <a:pt x="4530659" y="3062176"/>
                    <a:pt x="4530659" y="3062176"/>
                  </a:cubicBezTo>
                  <a:cubicBezTo>
                    <a:pt x="4537747" y="3072809"/>
                    <a:pt x="4541945" y="3086091"/>
                    <a:pt x="4551924" y="3094074"/>
                  </a:cubicBezTo>
                  <a:cubicBezTo>
                    <a:pt x="4560676" y="3101076"/>
                    <a:pt x="4573520" y="3100292"/>
                    <a:pt x="4583822" y="3104707"/>
                  </a:cubicBezTo>
                  <a:cubicBezTo>
                    <a:pt x="4598390" y="3110951"/>
                    <a:pt x="4611784" y="3119728"/>
                    <a:pt x="4626352" y="3125972"/>
                  </a:cubicBezTo>
                  <a:cubicBezTo>
                    <a:pt x="4654136" y="3137879"/>
                    <a:pt x="4670816" y="3138248"/>
                    <a:pt x="4700780" y="3147237"/>
                  </a:cubicBezTo>
                  <a:cubicBezTo>
                    <a:pt x="4722250" y="3153678"/>
                    <a:pt x="4743763" y="3160177"/>
                    <a:pt x="4764575" y="3168502"/>
                  </a:cubicBezTo>
                  <a:cubicBezTo>
                    <a:pt x="4828144" y="3193929"/>
                    <a:pt x="4799631" y="3183731"/>
                    <a:pt x="4849636" y="3200400"/>
                  </a:cubicBezTo>
                  <a:cubicBezTo>
                    <a:pt x="4860268" y="3211032"/>
                    <a:pt x="4868478" y="3224837"/>
                    <a:pt x="4881533" y="3232297"/>
                  </a:cubicBezTo>
                  <a:cubicBezTo>
                    <a:pt x="4894221" y="3239547"/>
                    <a:pt x="4910013" y="3238915"/>
                    <a:pt x="4924064" y="3242930"/>
                  </a:cubicBezTo>
                  <a:cubicBezTo>
                    <a:pt x="4934840" y="3246009"/>
                    <a:pt x="4945660" y="3249147"/>
                    <a:pt x="4955961" y="3253562"/>
                  </a:cubicBezTo>
                  <a:cubicBezTo>
                    <a:pt x="5047926" y="3292977"/>
                    <a:pt x="4955586" y="3260527"/>
                    <a:pt x="5030389" y="3285460"/>
                  </a:cubicBezTo>
                  <a:cubicBezTo>
                    <a:pt x="5041022" y="3292548"/>
                    <a:pt x="5058246" y="3294602"/>
                    <a:pt x="5062287" y="3306725"/>
                  </a:cubicBezTo>
                  <a:cubicBezTo>
                    <a:pt x="5066908" y="3320588"/>
                    <a:pt x="5062749" y="3339745"/>
                    <a:pt x="5051654" y="3349255"/>
                  </a:cubicBezTo>
                  <a:cubicBezTo>
                    <a:pt x="5034635" y="3363843"/>
                    <a:pt x="5006510" y="3358087"/>
                    <a:pt x="4987859" y="3370521"/>
                  </a:cubicBezTo>
                  <a:cubicBezTo>
                    <a:pt x="4946636" y="3398003"/>
                    <a:pt x="4968084" y="3387745"/>
                    <a:pt x="4924064" y="3402418"/>
                  </a:cubicBezTo>
                  <a:cubicBezTo>
                    <a:pt x="4916975" y="3409506"/>
                    <a:pt x="4911764" y="3419200"/>
                    <a:pt x="4902798" y="3423683"/>
                  </a:cubicBezTo>
                  <a:cubicBezTo>
                    <a:pt x="4882749" y="3433707"/>
                    <a:pt x="4839003" y="3444948"/>
                    <a:pt x="4839003" y="3444948"/>
                  </a:cubicBezTo>
                  <a:cubicBezTo>
                    <a:pt x="4813814" y="3470138"/>
                    <a:pt x="4787230" y="3493944"/>
                    <a:pt x="4775208" y="3530009"/>
                  </a:cubicBezTo>
                  <a:cubicBezTo>
                    <a:pt x="4759494" y="3577152"/>
                    <a:pt x="4752402" y="3602588"/>
                    <a:pt x="4732678" y="3646967"/>
                  </a:cubicBezTo>
                  <a:cubicBezTo>
                    <a:pt x="4726241" y="3661451"/>
                    <a:pt x="4718501" y="3675320"/>
                    <a:pt x="4711412" y="3689497"/>
                  </a:cubicBezTo>
                  <a:cubicBezTo>
                    <a:pt x="4707868" y="3703674"/>
                    <a:pt x="4705911" y="3718345"/>
                    <a:pt x="4700780" y="3732028"/>
                  </a:cubicBezTo>
                  <a:cubicBezTo>
                    <a:pt x="4667777" y="3820039"/>
                    <a:pt x="4686951" y="3723555"/>
                    <a:pt x="4658250" y="3838353"/>
                  </a:cubicBezTo>
                  <a:cubicBezTo>
                    <a:pt x="4657555" y="3841132"/>
                    <a:pt x="4642531" y="3905847"/>
                    <a:pt x="4636984" y="3912781"/>
                  </a:cubicBezTo>
                  <a:cubicBezTo>
                    <a:pt x="4618602" y="3935758"/>
                    <a:pt x="4560785" y="3948813"/>
                    <a:pt x="4541291" y="3955311"/>
                  </a:cubicBezTo>
                  <a:lnTo>
                    <a:pt x="4509394" y="3965944"/>
                  </a:lnTo>
                  <a:lnTo>
                    <a:pt x="4477496" y="3976576"/>
                  </a:lnTo>
                  <a:cubicBezTo>
                    <a:pt x="4466863" y="3983664"/>
                    <a:pt x="4457028" y="3992126"/>
                    <a:pt x="4445598" y="3997841"/>
                  </a:cubicBezTo>
                  <a:cubicBezTo>
                    <a:pt x="4435574" y="4002853"/>
                    <a:pt x="4423026" y="4002257"/>
                    <a:pt x="4413701" y="4008474"/>
                  </a:cubicBezTo>
                  <a:cubicBezTo>
                    <a:pt x="4401190" y="4016815"/>
                    <a:pt x="4391429" y="4028820"/>
                    <a:pt x="4381803" y="4040372"/>
                  </a:cubicBezTo>
                  <a:cubicBezTo>
                    <a:pt x="4373622" y="4050189"/>
                    <a:pt x="4366253" y="4060840"/>
                    <a:pt x="4360538" y="4072269"/>
                  </a:cubicBezTo>
                  <a:cubicBezTo>
                    <a:pt x="4355526" y="4082294"/>
                    <a:pt x="4356906" y="4095415"/>
                    <a:pt x="4349905" y="4104167"/>
                  </a:cubicBezTo>
                  <a:cubicBezTo>
                    <a:pt x="4341922" y="4114145"/>
                    <a:pt x="4329685" y="4120242"/>
                    <a:pt x="4318008" y="4125432"/>
                  </a:cubicBezTo>
                  <a:cubicBezTo>
                    <a:pt x="4297524" y="4134536"/>
                    <a:pt x="4254212" y="4146697"/>
                    <a:pt x="4254212" y="4146697"/>
                  </a:cubicBezTo>
                  <a:cubicBezTo>
                    <a:pt x="4243580" y="4157330"/>
                    <a:pt x="4234184" y="4169363"/>
                    <a:pt x="4222315" y="4178595"/>
                  </a:cubicBezTo>
                  <a:cubicBezTo>
                    <a:pt x="4202141" y="4194286"/>
                    <a:pt x="4158519" y="4221125"/>
                    <a:pt x="4158519" y="4221125"/>
                  </a:cubicBezTo>
                  <a:lnTo>
                    <a:pt x="4115989" y="4284921"/>
                  </a:lnTo>
                  <a:cubicBezTo>
                    <a:pt x="4108901" y="4295553"/>
                    <a:pt x="4098765" y="4304695"/>
                    <a:pt x="4094724" y="4316818"/>
                  </a:cubicBezTo>
                  <a:lnTo>
                    <a:pt x="4073459" y="4380614"/>
                  </a:lnTo>
                  <a:cubicBezTo>
                    <a:pt x="4069915" y="4391246"/>
                    <a:pt x="4069043" y="4403186"/>
                    <a:pt x="4062826" y="4412511"/>
                  </a:cubicBezTo>
                  <a:lnTo>
                    <a:pt x="4020296" y="4476307"/>
                  </a:lnTo>
                  <a:cubicBezTo>
                    <a:pt x="4013208" y="4486939"/>
                    <a:pt x="4009663" y="4501116"/>
                    <a:pt x="3999031" y="4508204"/>
                  </a:cubicBezTo>
                  <a:lnTo>
                    <a:pt x="3967133" y="4529469"/>
                  </a:lnTo>
                  <a:cubicBezTo>
                    <a:pt x="3963589" y="4540102"/>
                    <a:pt x="3963502" y="4552615"/>
                    <a:pt x="3956501" y="4561367"/>
                  </a:cubicBezTo>
                  <a:cubicBezTo>
                    <a:pt x="3941512" y="4580104"/>
                    <a:pt x="3966291" y="5088737"/>
                    <a:pt x="3945279" y="5095741"/>
                  </a:cubicBezTo>
                  <a:lnTo>
                    <a:pt x="3945279" y="5095741"/>
                  </a:lnTo>
                  <a:cubicBezTo>
                    <a:pt x="3934646" y="5088653"/>
                    <a:pt x="3884948" y="5100931"/>
                    <a:pt x="3873271" y="5095741"/>
                  </a:cubicBezTo>
                  <a:cubicBezTo>
                    <a:pt x="3852788" y="5086637"/>
                    <a:pt x="3822528" y="5102829"/>
                    <a:pt x="3801263" y="5095741"/>
                  </a:cubicBezTo>
                  <a:lnTo>
                    <a:pt x="3657247" y="4879717"/>
                  </a:lnTo>
                  <a:cubicBezTo>
                    <a:pt x="3628671" y="4870192"/>
                    <a:pt x="3472375" y="4809541"/>
                    <a:pt x="3441223" y="4807709"/>
                  </a:cubicBezTo>
                  <a:cubicBezTo>
                    <a:pt x="3338558" y="4801670"/>
                    <a:pt x="3327981" y="4667237"/>
                    <a:pt x="3225199" y="4663693"/>
                  </a:cubicBezTo>
                  <a:cubicBezTo>
                    <a:pt x="3196846" y="4656604"/>
                    <a:pt x="3204642" y="4471253"/>
                    <a:pt x="3180324" y="4455041"/>
                  </a:cubicBezTo>
                  <a:cubicBezTo>
                    <a:pt x="3136267" y="4425670"/>
                    <a:pt x="3160823" y="4436875"/>
                    <a:pt x="3105896" y="4423144"/>
                  </a:cubicBezTo>
                  <a:cubicBezTo>
                    <a:pt x="3044524" y="4382230"/>
                    <a:pt x="3105107" y="4418577"/>
                    <a:pt x="3010203" y="4380614"/>
                  </a:cubicBezTo>
                  <a:cubicBezTo>
                    <a:pt x="2946634" y="4355186"/>
                    <a:pt x="2975147" y="4365383"/>
                    <a:pt x="2925143" y="4348716"/>
                  </a:cubicBezTo>
                  <a:cubicBezTo>
                    <a:pt x="2928687" y="4334539"/>
                    <a:pt x="2931761" y="4320237"/>
                    <a:pt x="2935775" y="4306186"/>
                  </a:cubicBezTo>
                  <a:cubicBezTo>
                    <a:pt x="2938854" y="4295409"/>
                    <a:pt x="2946408" y="4285496"/>
                    <a:pt x="2946408" y="4274288"/>
                  </a:cubicBezTo>
                  <a:cubicBezTo>
                    <a:pt x="2946408" y="4182071"/>
                    <a:pt x="2944383" y="4089656"/>
                    <a:pt x="2935775" y="3997841"/>
                  </a:cubicBezTo>
                  <a:cubicBezTo>
                    <a:pt x="2929373" y="3929549"/>
                    <a:pt x="2926572" y="3938066"/>
                    <a:pt x="2882612" y="3923414"/>
                  </a:cubicBezTo>
                  <a:cubicBezTo>
                    <a:pt x="2879068" y="3912781"/>
                    <a:pt x="2874698" y="3902389"/>
                    <a:pt x="2871980" y="3891516"/>
                  </a:cubicBezTo>
                  <a:cubicBezTo>
                    <a:pt x="2867597" y="3873984"/>
                    <a:pt x="2868825" y="3854805"/>
                    <a:pt x="2861347" y="3838353"/>
                  </a:cubicBezTo>
                  <a:cubicBezTo>
                    <a:pt x="2814091" y="3734390"/>
                    <a:pt x="2830631" y="3807637"/>
                    <a:pt x="2755022" y="3732028"/>
                  </a:cubicBezTo>
                  <a:cubicBezTo>
                    <a:pt x="2740845" y="3717851"/>
                    <a:pt x="2729173" y="3700618"/>
                    <a:pt x="2712491" y="3689497"/>
                  </a:cubicBezTo>
                  <a:cubicBezTo>
                    <a:pt x="2691226" y="3675320"/>
                    <a:pt x="2666768" y="3665039"/>
                    <a:pt x="2648696" y="3646967"/>
                  </a:cubicBezTo>
                  <a:cubicBezTo>
                    <a:pt x="2638063" y="3636334"/>
                    <a:pt x="2626424" y="3626621"/>
                    <a:pt x="2616798" y="3615069"/>
                  </a:cubicBezTo>
                  <a:cubicBezTo>
                    <a:pt x="2608617" y="3605252"/>
                    <a:pt x="2605511" y="3591155"/>
                    <a:pt x="2595533" y="3583172"/>
                  </a:cubicBezTo>
                  <a:cubicBezTo>
                    <a:pt x="2586781" y="3576171"/>
                    <a:pt x="2573660" y="3577551"/>
                    <a:pt x="2563636" y="3572539"/>
                  </a:cubicBezTo>
                  <a:cubicBezTo>
                    <a:pt x="2552206" y="3566824"/>
                    <a:pt x="2543168" y="3556989"/>
                    <a:pt x="2531738" y="3551274"/>
                  </a:cubicBezTo>
                  <a:cubicBezTo>
                    <a:pt x="2521713" y="3546262"/>
                    <a:pt x="2509865" y="3545653"/>
                    <a:pt x="2499840" y="3540641"/>
                  </a:cubicBezTo>
                  <a:cubicBezTo>
                    <a:pt x="2488411" y="3534926"/>
                    <a:pt x="2479688" y="3524410"/>
                    <a:pt x="2467943" y="3519376"/>
                  </a:cubicBezTo>
                  <a:cubicBezTo>
                    <a:pt x="2454511" y="3513620"/>
                    <a:pt x="2439463" y="3512759"/>
                    <a:pt x="2425412" y="3508744"/>
                  </a:cubicBezTo>
                  <a:cubicBezTo>
                    <a:pt x="2414636" y="3505665"/>
                    <a:pt x="2404291" y="3501190"/>
                    <a:pt x="2393515" y="3498111"/>
                  </a:cubicBezTo>
                  <a:cubicBezTo>
                    <a:pt x="2281018" y="3465969"/>
                    <a:pt x="2438812" y="3516755"/>
                    <a:pt x="2287189" y="3466214"/>
                  </a:cubicBezTo>
                  <a:cubicBezTo>
                    <a:pt x="2276556" y="3462670"/>
                    <a:pt x="2264616" y="3461798"/>
                    <a:pt x="2255291" y="3455581"/>
                  </a:cubicBezTo>
                  <a:cubicBezTo>
                    <a:pt x="2244659" y="3448493"/>
                    <a:pt x="2235403" y="3438683"/>
                    <a:pt x="2223394" y="3434316"/>
                  </a:cubicBezTo>
                  <a:cubicBezTo>
                    <a:pt x="2195927" y="3424328"/>
                    <a:pt x="2166059" y="3422293"/>
                    <a:pt x="2138333" y="3413051"/>
                  </a:cubicBezTo>
                  <a:cubicBezTo>
                    <a:pt x="2117068" y="3405963"/>
                    <a:pt x="2096284" y="3397223"/>
                    <a:pt x="2074538" y="3391786"/>
                  </a:cubicBezTo>
                  <a:cubicBezTo>
                    <a:pt x="2060361" y="3388242"/>
                    <a:pt x="2045691" y="3386284"/>
                    <a:pt x="2032008" y="3381153"/>
                  </a:cubicBezTo>
                  <a:cubicBezTo>
                    <a:pt x="2017167" y="3375588"/>
                    <a:pt x="2004194" y="3365774"/>
                    <a:pt x="1989478" y="3359888"/>
                  </a:cubicBezTo>
                  <a:cubicBezTo>
                    <a:pt x="1968666" y="3351563"/>
                    <a:pt x="1925682" y="3338623"/>
                    <a:pt x="1925682" y="3338623"/>
                  </a:cubicBezTo>
                  <a:cubicBezTo>
                    <a:pt x="1915049" y="3331535"/>
                    <a:pt x="1905214" y="3323073"/>
                    <a:pt x="1893784" y="3317358"/>
                  </a:cubicBezTo>
                  <a:cubicBezTo>
                    <a:pt x="1883760" y="3312346"/>
                    <a:pt x="1870497" y="3313900"/>
                    <a:pt x="1861887" y="3306725"/>
                  </a:cubicBezTo>
                  <a:cubicBezTo>
                    <a:pt x="1848273" y="3295380"/>
                    <a:pt x="1843603" y="3275540"/>
                    <a:pt x="1829989" y="3264195"/>
                  </a:cubicBezTo>
                  <a:cubicBezTo>
                    <a:pt x="1821379" y="3257020"/>
                    <a:pt x="1808585" y="3257497"/>
                    <a:pt x="1798091" y="3253562"/>
                  </a:cubicBezTo>
                  <a:cubicBezTo>
                    <a:pt x="1780220" y="3246860"/>
                    <a:pt x="1762000" y="3240832"/>
                    <a:pt x="1744929" y="3232297"/>
                  </a:cubicBezTo>
                  <a:cubicBezTo>
                    <a:pt x="1733499" y="3226582"/>
                    <a:pt x="1724708" y="3216222"/>
                    <a:pt x="1713031" y="3211032"/>
                  </a:cubicBezTo>
                  <a:cubicBezTo>
                    <a:pt x="1692548" y="3201928"/>
                    <a:pt x="1670501" y="3196855"/>
                    <a:pt x="1649236" y="3189767"/>
                  </a:cubicBezTo>
                  <a:lnTo>
                    <a:pt x="1585440" y="3168502"/>
                  </a:lnTo>
                  <a:lnTo>
                    <a:pt x="1521645" y="3147237"/>
                  </a:lnTo>
                  <a:cubicBezTo>
                    <a:pt x="1511012" y="3143693"/>
                    <a:pt x="1499072" y="3142821"/>
                    <a:pt x="1489747" y="3136604"/>
                  </a:cubicBezTo>
                  <a:cubicBezTo>
                    <a:pt x="1445691" y="3107233"/>
                    <a:pt x="1470247" y="3118438"/>
                    <a:pt x="1415319" y="3104707"/>
                  </a:cubicBezTo>
                  <a:cubicBezTo>
                    <a:pt x="1401142" y="3097618"/>
                    <a:pt x="1386380" y="3091596"/>
                    <a:pt x="1372789" y="3083441"/>
                  </a:cubicBezTo>
                  <a:cubicBezTo>
                    <a:pt x="1350874" y="3070292"/>
                    <a:pt x="1308994" y="3040911"/>
                    <a:pt x="1308994" y="3040911"/>
                  </a:cubicBezTo>
                  <a:lnTo>
                    <a:pt x="1277096" y="2945218"/>
                  </a:lnTo>
                  <a:cubicBezTo>
                    <a:pt x="1273552" y="2934586"/>
                    <a:pt x="1274389" y="2921246"/>
                    <a:pt x="1266464" y="2913321"/>
                  </a:cubicBezTo>
                  <a:lnTo>
                    <a:pt x="1245198" y="2892055"/>
                  </a:lnTo>
                  <a:cubicBezTo>
                    <a:pt x="1260731" y="2845460"/>
                    <a:pt x="1249577" y="2850568"/>
                    <a:pt x="1319626" y="2838893"/>
                  </a:cubicBezTo>
                  <a:lnTo>
                    <a:pt x="1447217" y="2817628"/>
                  </a:lnTo>
                  <a:lnTo>
                    <a:pt x="1511012" y="2796362"/>
                  </a:lnTo>
                  <a:lnTo>
                    <a:pt x="1542910" y="2785730"/>
                  </a:lnTo>
                  <a:cubicBezTo>
                    <a:pt x="1553543" y="2778642"/>
                    <a:pt x="1566393" y="2774082"/>
                    <a:pt x="1574808" y="2764465"/>
                  </a:cubicBezTo>
                  <a:cubicBezTo>
                    <a:pt x="1591638" y="2745231"/>
                    <a:pt x="1596073" y="2714846"/>
                    <a:pt x="1617338" y="2700669"/>
                  </a:cubicBezTo>
                  <a:lnTo>
                    <a:pt x="1649236" y="2679404"/>
                  </a:lnTo>
                  <a:cubicBezTo>
                    <a:pt x="1714686" y="2581230"/>
                    <a:pt x="1631165" y="2701993"/>
                    <a:pt x="1691766" y="2626241"/>
                  </a:cubicBezTo>
                  <a:cubicBezTo>
                    <a:pt x="1699749" y="2616263"/>
                    <a:pt x="1705943" y="2604976"/>
                    <a:pt x="1713031" y="2594344"/>
                  </a:cubicBezTo>
                  <a:cubicBezTo>
                    <a:pt x="1709487" y="2537637"/>
                    <a:pt x="1711259" y="2480345"/>
                    <a:pt x="1702398" y="2424223"/>
                  </a:cubicBezTo>
                  <a:cubicBezTo>
                    <a:pt x="1700405" y="2411601"/>
                    <a:pt x="1686848" y="2403755"/>
                    <a:pt x="1681133" y="2392325"/>
                  </a:cubicBezTo>
                  <a:cubicBezTo>
                    <a:pt x="1676121" y="2382301"/>
                    <a:pt x="1677502" y="2369180"/>
                    <a:pt x="1670501" y="2360428"/>
                  </a:cubicBezTo>
                  <a:cubicBezTo>
                    <a:pt x="1662518" y="2350449"/>
                    <a:pt x="1649236" y="2346251"/>
                    <a:pt x="1638603" y="2339162"/>
                  </a:cubicBezTo>
                  <a:cubicBezTo>
                    <a:pt x="1631515" y="2328530"/>
                    <a:pt x="1628174" y="2314038"/>
                    <a:pt x="1617338" y="2307265"/>
                  </a:cubicBezTo>
                  <a:cubicBezTo>
                    <a:pt x="1584172" y="2286537"/>
                    <a:pt x="1537006" y="2285356"/>
                    <a:pt x="1500380" y="2275367"/>
                  </a:cubicBezTo>
                  <a:cubicBezTo>
                    <a:pt x="1478754" y="2269469"/>
                    <a:pt x="1436584" y="2254102"/>
                    <a:pt x="1436584" y="2254102"/>
                  </a:cubicBezTo>
                  <a:lnTo>
                    <a:pt x="1372789" y="2211572"/>
                  </a:lnTo>
                  <a:cubicBezTo>
                    <a:pt x="1362156" y="2204484"/>
                    <a:pt x="1349927" y="2199343"/>
                    <a:pt x="1340891" y="2190307"/>
                  </a:cubicBezTo>
                  <a:cubicBezTo>
                    <a:pt x="1323170" y="2172586"/>
                    <a:pt x="1311504" y="2145069"/>
                    <a:pt x="1287729" y="2137144"/>
                  </a:cubicBezTo>
                  <a:cubicBezTo>
                    <a:pt x="1243708" y="2122470"/>
                    <a:pt x="1265157" y="2132728"/>
                    <a:pt x="1223933" y="2105246"/>
                  </a:cubicBezTo>
                  <a:cubicBezTo>
                    <a:pt x="1216845" y="2094613"/>
                    <a:pt x="1211704" y="2082384"/>
                    <a:pt x="1202668" y="2073348"/>
                  </a:cubicBezTo>
                  <a:cubicBezTo>
                    <a:pt x="1193632" y="2064312"/>
                    <a:pt x="1180749" y="2060066"/>
                    <a:pt x="1170771" y="2052083"/>
                  </a:cubicBezTo>
                  <a:cubicBezTo>
                    <a:pt x="1162943" y="2045821"/>
                    <a:pt x="1156594" y="2037906"/>
                    <a:pt x="1149505" y="2030818"/>
                  </a:cubicBezTo>
                  <a:cubicBezTo>
                    <a:pt x="1145961" y="2020186"/>
                    <a:pt x="1144639" y="2008531"/>
                    <a:pt x="1138873" y="1998921"/>
                  </a:cubicBezTo>
                  <a:cubicBezTo>
                    <a:pt x="1133715" y="1990325"/>
                    <a:pt x="1125436" y="1983917"/>
                    <a:pt x="1117608" y="1977655"/>
                  </a:cubicBezTo>
                  <a:cubicBezTo>
                    <a:pt x="1088164" y="1954099"/>
                    <a:pt x="1087502" y="1956987"/>
                    <a:pt x="1053812" y="1945758"/>
                  </a:cubicBezTo>
                  <a:cubicBezTo>
                    <a:pt x="1030296" y="1922241"/>
                    <a:pt x="1019625" y="1907399"/>
                    <a:pt x="990017" y="1892595"/>
                  </a:cubicBezTo>
                  <a:cubicBezTo>
                    <a:pt x="979992" y="1887583"/>
                    <a:pt x="968752" y="1885506"/>
                    <a:pt x="958119" y="1881962"/>
                  </a:cubicBezTo>
                  <a:cubicBezTo>
                    <a:pt x="902753" y="1798914"/>
                    <a:pt x="973433" y="1890790"/>
                    <a:pt x="904957" y="1839432"/>
                  </a:cubicBezTo>
                  <a:cubicBezTo>
                    <a:pt x="884908" y="1824395"/>
                    <a:pt x="875569" y="1794194"/>
                    <a:pt x="851794" y="1786269"/>
                  </a:cubicBezTo>
                  <a:cubicBezTo>
                    <a:pt x="841161" y="1782725"/>
                    <a:pt x="830198" y="1780052"/>
                    <a:pt x="819896" y="1775637"/>
                  </a:cubicBezTo>
                  <a:cubicBezTo>
                    <a:pt x="805328" y="1769393"/>
                    <a:pt x="792207" y="1759937"/>
                    <a:pt x="777366" y="1754372"/>
                  </a:cubicBezTo>
                  <a:cubicBezTo>
                    <a:pt x="763683" y="1749241"/>
                    <a:pt x="749013" y="1747283"/>
                    <a:pt x="734836" y="1743739"/>
                  </a:cubicBezTo>
                  <a:cubicBezTo>
                    <a:pt x="705735" y="1724339"/>
                    <a:pt x="696596" y="1724153"/>
                    <a:pt x="681673" y="1690576"/>
                  </a:cubicBezTo>
                  <a:cubicBezTo>
                    <a:pt x="647156" y="1612912"/>
                    <a:pt x="686527" y="1635488"/>
                    <a:pt x="628510" y="1616148"/>
                  </a:cubicBezTo>
                  <a:cubicBezTo>
                    <a:pt x="621422" y="1605516"/>
                    <a:pt x="616281" y="1593287"/>
                    <a:pt x="607245" y="1584251"/>
                  </a:cubicBezTo>
                  <a:cubicBezTo>
                    <a:pt x="598209" y="1575215"/>
                    <a:pt x="583762" y="1572603"/>
                    <a:pt x="575347" y="1562986"/>
                  </a:cubicBezTo>
                  <a:cubicBezTo>
                    <a:pt x="534184" y="1515943"/>
                    <a:pt x="549855" y="1499674"/>
                    <a:pt x="500919" y="1477925"/>
                  </a:cubicBezTo>
                  <a:cubicBezTo>
                    <a:pt x="387041" y="1427313"/>
                    <a:pt x="477415" y="1483520"/>
                    <a:pt x="405226" y="1435395"/>
                  </a:cubicBezTo>
                  <a:cubicBezTo>
                    <a:pt x="355607" y="1360967"/>
                    <a:pt x="383961" y="1385777"/>
                    <a:pt x="330798" y="1350334"/>
                  </a:cubicBezTo>
                  <a:cubicBezTo>
                    <a:pt x="323710" y="1339702"/>
                    <a:pt x="318569" y="1327473"/>
                    <a:pt x="309533" y="1318437"/>
                  </a:cubicBezTo>
                  <a:cubicBezTo>
                    <a:pt x="300497" y="1309401"/>
                    <a:pt x="284409" y="1308008"/>
                    <a:pt x="277636" y="1297172"/>
                  </a:cubicBezTo>
                  <a:cubicBezTo>
                    <a:pt x="231185" y="1222849"/>
                    <a:pt x="282068" y="1249681"/>
                    <a:pt x="235105" y="1212111"/>
                  </a:cubicBezTo>
                  <a:cubicBezTo>
                    <a:pt x="225127" y="1204128"/>
                    <a:pt x="213840" y="1197934"/>
                    <a:pt x="203208" y="1190846"/>
                  </a:cubicBezTo>
                  <a:cubicBezTo>
                    <a:pt x="194560" y="1164903"/>
                    <a:pt x="191921" y="1147662"/>
                    <a:pt x="171310" y="1127051"/>
                  </a:cubicBezTo>
                  <a:cubicBezTo>
                    <a:pt x="162274" y="1118015"/>
                    <a:pt x="150045" y="1112874"/>
                    <a:pt x="139412" y="1105786"/>
                  </a:cubicBezTo>
                  <a:cubicBezTo>
                    <a:pt x="132324" y="1095153"/>
                    <a:pt x="127183" y="1082924"/>
                    <a:pt x="118147" y="1073888"/>
                  </a:cubicBezTo>
                  <a:cubicBezTo>
                    <a:pt x="109111" y="1064852"/>
                    <a:pt x="94233" y="1062601"/>
                    <a:pt x="86250" y="1052623"/>
                  </a:cubicBezTo>
                  <a:cubicBezTo>
                    <a:pt x="79249" y="1043871"/>
                    <a:pt x="80629" y="1030750"/>
                    <a:pt x="75617" y="1020725"/>
                  </a:cubicBezTo>
                  <a:cubicBezTo>
                    <a:pt x="69902" y="1009296"/>
                    <a:pt x="60067" y="1000257"/>
                    <a:pt x="54352" y="988828"/>
                  </a:cubicBezTo>
                  <a:cubicBezTo>
                    <a:pt x="10328" y="900782"/>
                    <a:pt x="83399" y="1016452"/>
                    <a:pt x="22454" y="925032"/>
                  </a:cubicBezTo>
                  <a:cubicBezTo>
                    <a:pt x="10193" y="888248"/>
                    <a:pt x="0" y="874248"/>
                    <a:pt x="22454" y="829339"/>
                  </a:cubicBezTo>
                  <a:cubicBezTo>
                    <a:pt x="28169" y="817909"/>
                    <a:pt x="43719" y="815162"/>
                    <a:pt x="54352" y="808074"/>
                  </a:cubicBezTo>
                  <a:cubicBezTo>
                    <a:pt x="131103" y="820866"/>
                    <a:pt x="166587" y="832017"/>
                    <a:pt x="256371" y="808074"/>
                  </a:cubicBezTo>
                  <a:cubicBezTo>
                    <a:pt x="268718" y="804781"/>
                    <a:pt x="270548" y="786809"/>
                    <a:pt x="277636" y="776176"/>
                  </a:cubicBezTo>
                  <a:cubicBezTo>
                    <a:pt x="274092" y="761999"/>
                    <a:pt x="269070" y="748112"/>
                    <a:pt x="267003" y="733646"/>
                  </a:cubicBezTo>
                  <a:cubicBezTo>
                    <a:pt x="261966" y="698386"/>
                    <a:pt x="262935" y="662329"/>
                    <a:pt x="256371" y="627321"/>
                  </a:cubicBezTo>
                  <a:cubicBezTo>
                    <a:pt x="252240" y="605289"/>
                    <a:pt x="242194" y="584790"/>
                    <a:pt x="235105" y="563525"/>
                  </a:cubicBezTo>
                  <a:lnTo>
                    <a:pt x="224473" y="531628"/>
                  </a:lnTo>
                  <a:cubicBezTo>
                    <a:pt x="220929" y="520995"/>
                    <a:pt x="216558" y="510603"/>
                    <a:pt x="213840" y="499730"/>
                  </a:cubicBezTo>
                  <a:cubicBezTo>
                    <a:pt x="189726" y="403270"/>
                    <a:pt x="217972" y="522459"/>
                    <a:pt x="192575" y="382772"/>
                  </a:cubicBezTo>
                  <a:cubicBezTo>
                    <a:pt x="186146" y="347413"/>
                    <a:pt x="171778" y="309747"/>
                    <a:pt x="160678" y="276446"/>
                  </a:cubicBezTo>
                  <a:lnTo>
                    <a:pt x="150045" y="244548"/>
                  </a:lnTo>
                  <a:cubicBezTo>
                    <a:pt x="153589" y="230371"/>
                    <a:pt x="151549" y="213429"/>
                    <a:pt x="160678" y="202018"/>
                  </a:cubicBezTo>
                  <a:cubicBezTo>
                    <a:pt x="167679" y="193267"/>
                    <a:pt x="181368" y="191386"/>
                    <a:pt x="192575" y="191386"/>
                  </a:cubicBezTo>
                  <a:cubicBezTo>
                    <a:pt x="394134" y="191386"/>
                    <a:pt x="143377" y="204260"/>
                    <a:pt x="277636" y="212651"/>
                  </a:cubicBezTo>
                  <a:cubicBezTo>
                    <a:pt x="380278" y="219066"/>
                    <a:pt x="483199" y="219739"/>
                    <a:pt x="585980" y="223283"/>
                  </a:cubicBezTo>
                  <a:cubicBezTo>
                    <a:pt x="596613" y="226827"/>
                    <a:pt x="609126" y="226914"/>
                    <a:pt x="617878" y="233916"/>
                  </a:cubicBezTo>
                  <a:cubicBezTo>
                    <a:pt x="627857" y="241899"/>
                    <a:pt x="630107" y="256778"/>
                    <a:pt x="639143" y="265814"/>
                  </a:cubicBezTo>
                  <a:cubicBezTo>
                    <a:pt x="648179" y="274850"/>
                    <a:pt x="660408" y="279991"/>
                    <a:pt x="671040" y="287079"/>
                  </a:cubicBezTo>
                  <a:cubicBezTo>
                    <a:pt x="713570" y="283535"/>
                    <a:pt x="756328" y="282086"/>
                    <a:pt x="798631" y="276446"/>
                  </a:cubicBezTo>
                  <a:cubicBezTo>
                    <a:pt x="809740" y="274965"/>
                    <a:pt x="824015" y="274934"/>
                    <a:pt x="830529" y="265814"/>
                  </a:cubicBezTo>
                  <a:cubicBezTo>
                    <a:pt x="843558" y="247574"/>
                    <a:pt x="844706" y="223283"/>
                    <a:pt x="851794" y="202018"/>
                  </a:cubicBezTo>
                  <a:cubicBezTo>
                    <a:pt x="855338" y="191386"/>
                    <a:pt x="854501" y="178046"/>
                    <a:pt x="862426" y="170121"/>
                  </a:cubicBezTo>
                  <a:lnTo>
                    <a:pt x="883691" y="148855"/>
                  </a:lnTo>
                  <a:cubicBezTo>
                    <a:pt x="896061" y="111748"/>
                    <a:pt x="898541" y="108703"/>
                    <a:pt x="904957" y="63795"/>
                  </a:cubicBezTo>
                  <a:cubicBezTo>
                    <a:pt x="905959" y="56778"/>
                    <a:pt x="901413" y="0"/>
                    <a:pt x="904957" y="0"/>
                  </a:cubicBezTo>
                  <a:close/>
                </a:path>
              </a:pathLst>
            </a:custGeom>
            <a:solidFill>
              <a:srgbClr val="FF0000">
                <a:alpha val="28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602991" y="5248452"/>
              <a:ext cx="208823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b="1" dirty="0" smtClean="0">
                  <a:solidFill>
                    <a:srgbClr val="FF0000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CENTRO SUR</a:t>
              </a:r>
              <a:endParaRPr lang="es-ES_tradnl" sz="10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01194"/>
              </p:ext>
            </p:extLst>
          </p:nvPr>
        </p:nvGraphicFramePr>
        <p:xfrm>
          <a:off x="4716015" y="44624"/>
          <a:ext cx="4392489" cy="4988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4" action="ppaction://hlinksldjump"/>
                        </a:rPr>
                        <a:t>PORTUGUESA OESTE I </a:t>
                      </a:r>
                      <a:r>
                        <a:rPr lang="es-ES_tradnl" sz="1200" dirty="0" smtClean="0">
                          <a:hlinkClick r:id="rId4" action="ppaction://hlinksldjump"/>
                        </a:rPr>
                        <a:t>(GUANARE</a:t>
                      </a:r>
                      <a:r>
                        <a:rPr lang="es-ES_tradnl" sz="1200" baseline="0" dirty="0" smtClean="0">
                          <a:hlinkClick r:id="rId4" action="ppaction://hlinksldjump"/>
                        </a:rPr>
                        <a:t> I)</a:t>
                      </a:r>
                    </a:p>
                    <a:p>
                      <a:pPr algn="ctr"/>
                      <a:r>
                        <a:rPr lang="es-ES_tradnl" baseline="0" dirty="0" smtClean="0">
                          <a:hlinkClick r:id="rId4" action="ppaction://hlinksldjump"/>
                        </a:rPr>
                        <a:t>Carlos Torrealba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1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GUANARE CENTRAL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741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8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BISCUCUY OESTE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2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BUENOS AÍRES GUANARE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79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3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*Corozal Guanare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43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4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El </a:t>
                      </a:r>
                      <a:r>
                        <a:rPr lang="es-ES_tradnl" sz="1800" b="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Eden</a:t>
                      </a: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VB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38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5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</a:t>
                      </a:r>
                      <a:r>
                        <a:rPr lang="es-ES_tradnl" sz="18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Comunidad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6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 Meza Guanare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23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7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Américas Guanare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101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8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Matas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0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9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Ojo de Agua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0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1025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52998"/>
              </p:ext>
            </p:extLst>
          </p:nvPr>
        </p:nvGraphicFramePr>
        <p:xfrm>
          <a:off x="107505" y="116632"/>
          <a:ext cx="4392489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hlinkClick r:id="rId4" action="ppaction://hlinksldjump"/>
                        </a:rPr>
                        <a:t>PORTUGUESA CENTRO SUR I </a:t>
                      </a:r>
                      <a:r>
                        <a:rPr lang="es-ES_tradnl" sz="1800" dirty="0" err="1" smtClean="0">
                          <a:hlinkClick r:id="rId4" action="ppaction://hlinksldjump"/>
                        </a:rPr>
                        <a:t>I</a:t>
                      </a:r>
                      <a:r>
                        <a:rPr lang="es-ES_tradnl" sz="1800" dirty="0" smtClean="0">
                          <a:hlinkClick r:id="rId4" action="ppaction://hlinksldjump"/>
                        </a:rPr>
                        <a:t> </a:t>
                      </a:r>
                      <a:r>
                        <a:rPr lang="es-ES_tradnl" sz="1200" dirty="0" smtClean="0">
                          <a:hlinkClick r:id="rId4" action="ppaction://hlinksldjump"/>
                        </a:rPr>
                        <a:t>(Portuguesa</a:t>
                      </a:r>
                      <a:r>
                        <a:rPr lang="es-ES_tradnl" sz="1200" baseline="0" dirty="0" smtClean="0">
                          <a:hlinkClick r:id="rId4" action="ppaction://hlinksldjump"/>
                        </a:rPr>
                        <a:t> I</a:t>
                      </a:r>
                      <a:r>
                        <a:rPr lang="es-ES_tradnl" sz="1200" dirty="0" smtClean="0">
                          <a:hlinkClick r:id="rId4" action="ppaction://hlinksldjump"/>
                        </a:rPr>
                        <a:t>)</a:t>
                      </a:r>
                      <a:endParaRPr lang="es-ES_tradnl" sz="1800" dirty="0" smtClean="0">
                        <a:hlinkClick r:id="rId4" action="ppaction://hlinksldjump"/>
                      </a:endParaRPr>
                    </a:p>
                    <a:p>
                      <a:pPr algn="ctr"/>
                      <a:r>
                        <a:rPr lang="es-ES_tradnl" sz="1800" dirty="0" smtClean="0">
                          <a:hlinkClick r:id="rId4" action="ppaction://hlinksldjump"/>
                        </a:rPr>
                        <a:t> Wilfredo Villamizar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BOTUCAL GUANARITO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77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EL PALMAR GUANARITO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355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GUANARITO ESTE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243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MORRONES GUANARITO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389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Chorrosco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El Regalo 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Guanarito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Guanarito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Oeste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28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1176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4572000" y="3384376"/>
            <a:ext cx="4534656" cy="3429000"/>
            <a:chOff x="20204" y="884074"/>
            <a:chExt cx="9235939" cy="5281230"/>
          </a:xfrm>
        </p:grpSpPr>
        <p:pic>
          <p:nvPicPr>
            <p:cNvPr id="11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12" name="11 Forma libre"/>
            <p:cNvSpPr/>
            <p:nvPr/>
          </p:nvSpPr>
          <p:spPr>
            <a:xfrm>
              <a:off x="3547624" y="1659754"/>
              <a:ext cx="5708519" cy="4505550"/>
            </a:xfrm>
            <a:custGeom>
              <a:avLst/>
              <a:gdLst>
                <a:gd name="connsiteX0" fmla="*/ 437780 w 5708519"/>
                <a:gd name="connsiteY0" fmla="*/ 863339 h 4505550"/>
                <a:gd name="connsiteX1" fmla="*/ 411901 w 5708519"/>
                <a:gd name="connsiteY1" fmla="*/ 880592 h 4505550"/>
                <a:gd name="connsiteX2" fmla="*/ 360142 w 5708519"/>
                <a:gd name="connsiteY2" fmla="*/ 897845 h 4505550"/>
                <a:gd name="connsiteX3" fmla="*/ 308384 w 5708519"/>
                <a:gd name="connsiteY3" fmla="*/ 923724 h 4505550"/>
                <a:gd name="connsiteX4" fmla="*/ 291131 w 5708519"/>
                <a:gd name="connsiteY4" fmla="*/ 949603 h 4505550"/>
                <a:gd name="connsiteX5" fmla="*/ 282504 w 5708519"/>
                <a:gd name="connsiteY5" fmla="*/ 975482 h 4505550"/>
                <a:gd name="connsiteX6" fmla="*/ 256625 w 5708519"/>
                <a:gd name="connsiteY6" fmla="*/ 1001362 h 4505550"/>
                <a:gd name="connsiteX7" fmla="*/ 239372 w 5708519"/>
                <a:gd name="connsiteY7" fmla="*/ 1027241 h 4505550"/>
                <a:gd name="connsiteX8" fmla="*/ 222119 w 5708519"/>
                <a:gd name="connsiteY8" fmla="*/ 1078999 h 4505550"/>
                <a:gd name="connsiteX9" fmla="*/ 213493 w 5708519"/>
                <a:gd name="connsiteY9" fmla="*/ 1104878 h 4505550"/>
                <a:gd name="connsiteX10" fmla="*/ 230746 w 5708519"/>
                <a:gd name="connsiteY10" fmla="*/ 1165263 h 4505550"/>
                <a:gd name="connsiteX11" fmla="*/ 247999 w 5708519"/>
                <a:gd name="connsiteY11" fmla="*/ 1217022 h 4505550"/>
                <a:gd name="connsiteX12" fmla="*/ 273878 w 5708519"/>
                <a:gd name="connsiteY12" fmla="*/ 1286033 h 4505550"/>
                <a:gd name="connsiteX13" fmla="*/ 299757 w 5708519"/>
                <a:gd name="connsiteY13" fmla="*/ 1294660 h 4505550"/>
                <a:gd name="connsiteX14" fmla="*/ 351516 w 5708519"/>
                <a:gd name="connsiteY14" fmla="*/ 1346418 h 4505550"/>
                <a:gd name="connsiteX15" fmla="*/ 377395 w 5708519"/>
                <a:gd name="connsiteY15" fmla="*/ 1372297 h 4505550"/>
                <a:gd name="connsiteX16" fmla="*/ 394648 w 5708519"/>
                <a:gd name="connsiteY16" fmla="*/ 1398177 h 4505550"/>
                <a:gd name="connsiteX17" fmla="*/ 403274 w 5708519"/>
                <a:gd name="connsiteY17" fmla="*/ 1424056 h 4505550"/>
                <a:gd name="connsiteX18" fmla="*/ 437780 w 5708519"/>
                <a:gd name="connsiteY18" fmla="*/ 1475814 h 4505550"/>
                <a:gd name="connsiteX19" fmla="*/ 446406 w 5708519"/>
                <a:gd name="connsiteY19" fmla="*/ 1501694 h 4505550"/>
                <a:gd name="connsiteX20" fmla="*/ 472285 w 5708519"/>
                <a:gd name="connsiteY20" fmla="*/ 1518946 h 4505550"/>
                <a:gd name="connsiteX21" fmla="*/ 524044 w 5708519"/>
                <a:gd name="connsiteY21" fmla="*/ 1553452 h 4505550"/>
                <a:gd name="connsiteX22" fmla="*/ 541297 w 5708519"/>
                <a:gd name="connsiteY22" fmla="*/ 1605211 h 4505550"/>
                <a:gd name="connsiteX23" fmla="*/ 567176 w 5708519"/>
                <a:gd name="connsiteY23" fmla="*/ 1656969 h 4505550"/>
                <a:gd name="connsiteX24" fmla="*/ 601682 w 5708519"/>
                <a:gd name="connsiteY24" fmla="*/ 1674222 h 4505550"/>
                <a:gd name="connsiteX25" fmla="*/ 618934 w 5708519"/>
                <a:gd name="connsiteY25" fmla="*/ 1725980 h 4505550"/>
                <a:gd name="connsiteX26" fmla="*/ 644814 w 5708519"/>
                <a:gd name="connsiteY26" fmla="*/ 1777739 h 4505550"/>
                <a:gd name="connsiteX27" fmla="*/ 696572 w 5708519"/>
                <a:gd name="connsiteY27" fmla="*/ 1812245 h 4505550"/>
                <a:gd name="connsiteX28" fmla="*/ 731078 w 5708519"/>
                <a:gd name="connsiteY28" fmla="*/ 1889882 h 4505550"/>
                <a:gd name="connsiteX29" fmla="*/ 748331 w 5708519"/>
                <a:gd name="connsiteY29" fmla="*/ 1941641 h 4505550"/>
                <a:gd name="connsiteX30" fmla="*/ 765584 w 5708519"/>
                <a:gd name="connsiteY30" fmla="*/ 1967520 h 4505550"/>
                <a:gd name="connsiteX31" fmla="*/ 765584 w 5708519"/>
                <a:gd name="connsiteY31" fmla="*/ 2062411 h 4505550"/>
                <a:gd name="connsiteX32" fmla="*/ 748331 w 5708519"/>
                <a:gd name="connsiteY32" fmla="*/ 2157301 h 4505550"/>
                <a:gd name="connsiteX33" fmla="*/ 731078 w 5708519"/>
                <a:gd name="connsiteY33" fmla="*/ 2286697 h 4505550"/>
                <a:gd name="connsiteX34" fmla="*/ 713825 w 5708519"/>
                <a:gd name="connsiteY34" fmla="*/ 2390214 h 4505550"/>
                <a:gd name="connsiteX35" fmla="*/ 739704 w 5708519"/>
                <a:gd name="connsiteY35" fmla="*/ 2588622 h 4505550"/>
                <a:gd name="connsiteX36" fmla="*/ 756957 w 5708519"/>
                <a:gd name="connsiteY36" fmla="*/ 2614501 h 4505550"/>
                <a:gd name="connsiteX37" fmla="*/ 782836 w 5708519"/>
                <a:gd name="connsiteY37" fmla="*/ 2623128 h 4505550"/>
                <a:gd name="connsiteX38" fmla="*/ 877727 w 5708519"/>
                <a:gd name="connsiteY38" fmla="*/ 2605875 h 4505550"/>
                <a:gd name="connsiteX39" fmla="*/ 903606 w 5708519"/>
                <a:gd name="connsiteY39" fmla="*/ 2588622 h 4505550"/>
                <a:gd name="connsiteX40" fmla="*/ 981244 w 5708519"/>
                <a:gd name="connsiteY40" fmla="*/ 2545490 h 4505550"/>
                <a:gd name="connsiteX41" fmla="*/ 1007123 w 5708519"/>
                <a:gd name="connsiteY41" fmla="*/ 2519611 h 4505550"/>
                <a:gd name="connsiteX42" fmla="*/ 1041629 w 5708519"/>
                <a:gd name="connsiteY42" fmla="*/ 2467852 h 4505550"/>
                <a:gd name="connsiteX43" fmla="*/ 1067508 w 5708519"/>
                <a:gd name="connsiteY43" fmla="*/ 2441973 h 4505550"/>
                <a:gd name="connsiteX44" fmla="*/ 1093387 w 5708519"/>
                <a:gd name="connsiteY44" fmla="*/ 2390214 h 4505550"/>
                <a:gd name="connsiteX45" fmla="*/ 1102014 w 5708519"/>
                <a:gd name="connsiteY45" fmla="*/ 2364335 h 4505550"/>
                <a:gd name="connsiteX46" fmla="*/ 1162399 w 5708519"/>
                <a:gd name="connsiteY46" fmla="*/ 2286697 h 4505550"/>
                <a:gd name="connsiteX47" fmla="*/ 1188278 w 5708519"/>
                <a:gd name="connsiteY47" fmla="*/ 2278071 h 4505550"/>
                <a:gd name="connsiteX48" fmla="*/ 1231410 w 5708519"/>
                <a:gd name="connsiteY48" fmla="*/ 2243565 h 4505550"/>
                <a:gd name="connsiteX49" fmla="*/ 1283168 w 5708519"/>
                <a:gd name="connsiteY49" fmla="*/ 2209060 h 4505550"/>
                <a:gd name="connsiteX50" fmla="*/ 1464323 w 5708519"/>
                <a:gd name="connsiteY50" fmla="*/ 2183180 h 4505550"/>
                <a:gd name="connsiteX51" fmla="*/ 1516082 w 5708519"/>
                <a:gd name="connsiteY51" fmla="*/ 2165928 h 4505550"/>
                <a:gd name="connsiteX52" fmla="*/ 1541961 w 5708519"/>
                <a:gd name="connsiteY52" fmla="*/ 2148675 h 4505550"/>
                <a:gd name="connsiteX53" fmla="*/ 1593719 w 5708519"/>
                <a:gd name="connsiteY53" fmla="*/ 2131422 h 4505550"/>
                <a:gd name="connsiteX54" fmla="*/ 1619599 w 5708519"/>
                <a:gd name="connsiteY54" fmla="*/ 2122795 h 4505550"/>
                <a:gd name="connsiteX55" fmla="*/ 1662731 w 5708519"/>
                <a:gd name="connsiteY55" fmla="*/ 2131422 h 4505550"/>
                <a:gd name="connsiteX56" fmla="*/ 1679984 w 5708519"/>
                <a:gd name="connsiteY56" fmla="*/ 2183180 h 4505550"/>
                <a:gd name="connsiteX57" fmla="*/ 1662731 w 5708519"/>
                <a:gd name="connsiteY57" fmla="*/ 2416094 h 4505550"/>
                <a:gd name="connsiteX58" fmla="*/ 1645478 w 5708519"/>
                <a:gd name="connsiteY58" fmla="*/ 2493731 h 4505550"/>
                <a:gd name="connsiteX59" fmla="*/ 1636851 w 5708519"/>
                <a:gd name="connsiteY59" fmla="*/ 2545490 h 4505550"/>
                <a:gd name="connsiteX60" fmla="*/ 1628225 w 5708519"/>
                <a:gd name="connsiteY60" fmla="*/ 2605875 h 4505550"/>
                <a:gd name="connsiteX61" fmla="*/ 1610972 w 5708519"/>
                <a:gd name="connsiteY61" fmla="*/ 2700765 h 4505550"/>
                <a:gd name="connsiteX62" fmla="*/ 1593719 w 5708519"/>
                <a:gd name="connsiteY62" fmla="*/ 2787029 h 4505550"/>
                <a:gd name="connsiteX63" fmla="*/ 1585093 w 5708519"/>
                <a:gd name="connsiteY63" fmla="*/ 2856041 h 4505550"/>
                <a:gd name="connsiteX64" fmla="*/ 1576467 w 5708519"/>
                <a:gd name="connsiteY64" fmla="*/ 2890546 h 4505550"/>
                <a:gd name="connsiteX65" fmla="*/ 1559214 w 5708519"/>
                <a:gd name="connsiteY65" fmla="*/ 3028569 h 4505550"/>
                <a:gd name="connsiteX66" fmla="*/ 1541961 w 5708519"/>
                <a:gd name="connsiteY66" fmla="*/ 3209724 h 4505550"/>
                <a:gd name="connsiteX67" fmla="*/ 1541961 w 5708519"/>
                <a:gd name="connsiteY67" fmla="*/ 3580660 h 4505550"/>
                <a:gd name="connsiteX68" fmla="*/ 1567840 w 5708519"/>
                <a:gd name="connsiteY68" fmla="*/ 3718682 h 4505550"/>
                <a:gd name="connsiteX69" fmla="*/ 1585093 w 5708519"/>
                <a:gd name="connsiteY69" fmla="*/ 3848078 h 4505550"/>
                <a:gd name="connsiteX70" fmla="*/ 1576467 w 5708519"/>
                <a:gd name="connsiteY70" fmla="*/ 4201762 h 4505550"/>
                <a:gd name="connsiteX71" fmla="*/ 1585093 w 5708519"/>
                <a:gd name="connsiteY71" fmla="*/ 4339784 h 4505550"/>
                <a:gd name="connsiteX72" fmla="*/ 1610972 w 5708519"/>
                <a:gd name="connsiteY72" fmla="*/ 4357037 h 4505550"/>
                <a:gd name="connsiteX73" fmla="*/ 1662731 w 5708519"/>
                <a:gd name="connsiteY73" fmla="*/ 4374290 h 4505550"/>
                <a:gd name="connsiteX74" fmla="*/ 1818006 w 5708519"/>
                <a:gd name="connsiteY74" fmla="*/ 4382916 h 4505550"/>
                <a:gd name="connsiteX75" fmla="*/ 1912897 w 5708519"/>
                <a:gd name="connsiteY75" fmla="*/ 4391543 h 4505550"/>
                <a:gd name="connsiteX76" fmla="*/ 2076799 w 5708519"/>
                <a:gd name="connsiteY76" fmla="*/ 4400169 h 4505550"/>
                <a:gd name="connsiteX77" fmla="*/ 2111304 w 5708519"/>
                <a:gd name="connsiteY77" fmla="*/ 4408795 h 4505550"/>
                <a:gd name="connsiteX78" fmla="*/ 2214821 w 5708519"/>
                <a:gd name="connsiteY78" fmla="*/ 4426048 h 4505550"/>
                <a:gd name="connsiteX79" fmla="*/ 2266580 w 5708519"/>
                <a:gd name="connsiteY79" fmla="*/ 4443301 h 4505550"/>
                <a:gd name="connsiteX80" fmla="*/ 2292459 w 5708519"/>
                <a:gd name="connsiteY80" fmla="*/ 4451928 h 4505550"/>
                <a:gd name="connsiteX81" fmla="*/ 2456361 w 5708519"/>
                <a:gd name="connsiteY81" fmla="*/ 4469180 h 4505550"/>
                <a:gd name="connsiteX82" fmla="*/ 2689274 w 5708519"/>
                <a:gd name="connsiteY82" fmla="*/ 4495060 h 4505550"/>
                <a:gd name="connsiteX83" fmla="*/ 2922187 w 5708519"/>
                <a:gd name="connsiteY83" fmla="*/ 4486433 h 4505550"/>
                <a:gd name="connsiteX84" fmla="*/ 3129221 w 5708519"/>
                <a:gd name="connsiteY84" fmla="*/ 4477807 h 4505550"/>
                <a:gd name="connsiteX85" fmla="*/ 3155101 w 5708519"/>
                <a:gd name="connsiteY85" fmla="*/ 4469180 h 4505550"/>
                <a:gd name="connsiteX86" fmla="*/ 3224112 w 5708519"/>
                <a:gd name="connsiteY86" fmla="*/ 4451928 h 4505550"/>
                <a:gd name="connsiteX87" fmla="*/ 3249991 w 5708519"/>
                <a:gd name="connsiteY87" fmla="*/ 4434675 h 4505550"/>
                <a:gd name="connsiteX88" fmla="*/ 3267244 w 5708519"/>
                <a:gd name="connsiteY88" fmla="*/ 4408795 h 4505550"/>
                <a:gd name="connsiteX89" fmla="*/ 3293123 w 5708519"/>
                <a:gd name="connsiteY89" fmla="*/ 4382916 h 4505550"/>
                <a:gd name="connsiteX90" fmla="*/ 3301750 w 5708519"/>
                <a:gd name="connsiteY90" fmla="*/ 4357037 h 4505550"/>
                <a:gd name="connsiteX91" fmla="*/ 3327629 w 5708519"/>
                <a:gd name="connsiteY91" fmla="*/ 4331158 h 4505550"/>
                <a:gd name="connsiteX92" fmla="*/ 3336255 w 5708519"/>
                <a:gd name="connsiteY92" fmla="*/ 4270773 h 4505550"/>
                <a:gd name="connsiteX93" fmla="*/ 3344882 w 5708519"/>
                <a:gd name="connsiteY93" fmla="*/ 4236267 h 4505550"/>
                <a:gd name="connsiteX94" fmla="*/ 3362134 w 5708519"/>
                <a:gd name="connsiteY94" fmla="*/ 4132750 h 4505550"/>
                <a:gd name="connsiteX95" fmla="*/ 3379387 w 5708519"/>
                <a:gd name="connsiteY95" fmla="*/ 3917090 h 4505550"/>
                <a:gd name="connsiteX96" fmla="*/ 3396640 w 5708519"/>
                <a:gd name="connsiteY96" fmla="*/ 3865331 h 4505550"/>
                <a:gd name="connsiteX97" fmla="*/ 3405267 w 5708519"/>
                <a:gd name="connsiteY97" fmla="*/ 3839452 h 4505550"/>
                <a:gd name="connsiteX98" fmla="*/ 3422519 w 5708519"/>
                <a:gd name="connsiteY98" fmla="*/ 3658297 h 4505550"/>
                <a:gd name="connsiteX99" fmla="*/ 3439772 w 5708519"/>
                <a:gd name="connsiteY99" fmla="*/ 3606539 h 4505550"/>
                <a:gd name="connsiteX100" fmla="*/ 3474278 w 5708519"/>
                <a:gd name="connsiteY100" fmla="*/ 3554780 h 4505550"/>
                <a:gd name="connsiteX101" fmla="*/ 3508784 w 5708519"/>
                <a:gd name="connsiteY101" fmla="*/ 3434011 h 4505550"/>
                <a:gd name="connsiteX102" fmla="*/ 3517410 w 5708519"/>
                <a:gd name="connsiteY102" fmla="*/ 3399505 h 4505550"/>
                <a:gd name="connsiteX103" fmla="*/ 3534663 w 5708519"/>
                <a:gd name="connsiteY103" fmla="*/ 3295988 h 4505550"/>
                <a:gd name="connsiteX104" fmla="*/ 3526036 w 5708519"/>
                <a:gd name="connsiteY104" fmla="*/ 2933678 h 4505550"/>
                <a:gd name="connsiteX105" fmla="*/ 3517410 w 5708519"/>
                <a:gd name="connsiteY105" fmla="*/ 2899173 h 4505550"/>
                <a:gd name="connsiteX106" fmla="*/ 3508784 w 5708519"/>
                <a:gd name="connsiteY106" fmla="*/ 2821535 h 4505550"/>
                <a:gd name="connsiteX107" fmla="*/ 3517410 w 5708519"/>
                <a:gd name="connsiteY107" fmla="*/ 2631754 h 4505550"/>
                <a:gd name="connsiteX108" fmla="*/ 3526036 w 5708519"/>
                <a:gd name="connsiteY108" fmla="*/ 2605875 h 4505550"/>
                <a:gd name="connsiteX109" fmla="*/ 3543289 w 5708519"/>
                <a:gd name="connsiteY109" fmla="*/ 2493731 h 4505550"/>
                <a:gd name="connsiteX110" fmla="*/ 3551916 w 5708519"/>
                <a:gd name="connsiteY110" fmla="*/ 2450599 h 4505550"/>
                <a:gd name="connsiteX111" fmla="*/ 3560542 w 5708519"/>
                <a:gd name="connsiteY111" fmla="*/ 2398841 h 4505550"/>
                <a:gd name="connsiteX112" fmla="*/ 3577795 w 5708519"/>
                <a:gd name="connsiteY112" fmla="*/ 2347082 h 4505550"/>
                <a:gd name="connsiteX113" fmla="*/ 3957357 w 5708519"/>
                <a:gd name="connsiteY113" fmla="*/ 2347082 h 4505550"/>
                <a:gd name="connsiteX114" fmla="*/ 3983236 w 5708519"/>
                <a:gd name="connsiteY114" fmla="*/ 2338456 h 4505550"/>
                <a:gd name="connsiteX115" fmla="*/ 4026368 w 5708519"/>
                <a:gd name="connsiteY115" fmla="*/ 2329829 h 4505550"/>
                <a:gd name="connsiteX116" fmla="*/ 4078127 w 5708519"/>
                <a:gd name="connsiteY116" fmla="*/ 2312577 h 4505550"/>
                <a:gd name="connsiteX117" fmla="*/ 4129885 w 5708519"/>
                <a:gd name="connsiteY117" fmla="*/ 2338456 h 4505550"/>
                <a:gd name="connsiteX118" fmla="*/ 4155765 w 5708519"/>
                <a:gd name="connsiteY118" fmla="*/ 2347082 h 4505550"/>
                <a:gd name="connsiteX119" fmla="*/ 4224776 w 5708519"/>
                <a:gd name="connsiteY119" fmla="*/ 2372962 h 4505550"/>
                <a:gd name="connsiteX120" fmla="*/ 4250655 w 5708519"/>
                <a:gd name="connsiteY120" fmla="*/ 2390214 h 4505550"/>
                <a:gd name="connsiteX121" fmla="*/ 4302414 w 5708519"/>
                <a:gd name="connsiteY121" fmla="*/ 2407467 h 4505550"/>
                <a:gd name="connsiteX122" fmla="*/ 4328293 w 5708519"/>
                <a:gd name="connsiteY122" fmla="*/ 2416094 h 4505550"/>
                <a:gd name="connsiteX123" fmla="*/ 4362799 w 5708519"/>
                <a:gd name="connsiteY123" fmla="*/ 2433346 h 4505550"/>
                <a:gd name="connsiteX124" fmla="*/ 4388678 w 5708519"/>
                <a:gd name="connsiteY124" fmla="*/ 2441973 h 4505550"/>
                <a:gd name="connsiteX125" fmla="*/ 4414557 w 5708519"/>
                <a:gd name="connsiteY125" fmla="*/ 2459226 h 4505550"/>
                <a:gd name="connsiteX126" fmla="*/ 4449063 w 5708519"/>
                <a:gd name="connsiteY126" fmla="*/ 2467852 h 4505550"/>
                <a:gd name="connsiteX127" fmla="*/ 4474942 w 5708519"/>
                <a:gd name="connsiteY127" fmla="*/ 2476478 h 4505550"/>
                <a:gd name="connsiteX128" fmla="*/ 4500821 w 5708519"/>
                <a:gd name="connsiteY128" fmla="*/ 2493731 h 4505550"/>
                <a:gd name="connsiteX129" fmla="*/ 4526701 w 5708519"/>
                <a:gd name="connsiteY129" fmla="*/ 2502358 h 4505550"/>
                <a:gd name="connsiteX130" fmla="*/ 4794119 w 5708519"/>
                <a:gd name="connsiteY130" fmla="*/ 2510984 h 4505550"/>
                <a:gd name="connsiteX131" fmla="*/ 4819999 w 5708519"/>
                <a:gd name="connsiteY131" fmla="*/ 2519611 h 4505550"/>
                <a:gd name="connsiteX132" fmla="*/ 5372089 w 5708519"/>
                <a:gd name="connsiteY132" fmla="*/ 2519611 h 4505550"/>
                <a:gd name="connsiteX133" fmla="*/ 5458353 w 5708519"/>
                <a:gd name="connsiteY133" fmla="*/ 2433346 h 4505550"/>
                <a:gd name="connsiteX134" fmla="*/ 5501485 w 5708519"/>
                <a:gd name="connsiteY134" fmla="*/ 2424720 h 4505550"/>
                <a:gd name="connsiteX135" fmla="*/ 5527365 w 5708519"/>
                <a:gd name="connsiteY135" fmla="*/ 2407467 h 4505550"/>
                <a:gd name="connsiteX136" fmla="*/ 5579123 w 5708519"/>
                <a:gd name="connsiteY136" fmla="*/ 2364335 h 4505550"/>
                <a:gd name="connsiteX137" fmla="*/ 5605002 w 5708519"/>
                <a:gd name="connsiteY137" fmla="*/ 2286697 h 4505550"/>
                <a:gd name="connsiteX138" fmla="*/ 5613629 w 5708519"/>
                <a:gd name="connsiteY138" fmla="*/ 2260818 h 4505550"/>
                <a:gd name="connsiteX139" fmla="*/ 5630882 w 5708519"/>
                <a:gd name="connsiteY139" fmla="*/ 2226312 h 4505550"/>
                <a:gd name="connsiteX140" fmla="*/ 5648134 w 5708519"/>
                <a:gd name="connsiteY140" fmla="*/ 2174554 h 4505550"/>
                <a:gd name="connsiteX141" fmla="*/ 5665387 w 5708519"/>
                <a:gd name="connsiteY141" fmla="*/ 2148675 h 4505550"/>
                <a:gd name="connsiteX142" fmla="*/ 5691267 w 5708519"/>
                <a:gd name="connsiteY142" fmla="*/ 2062411 h 4505550"/>
                <a:gd name="connsiteX143" fmla="*/ 5708519 w 5708519"/>
                <a:gd name="connsiteY143" fmla="*/ 2010652 h 4505550"/>
                <a:gd name="connsiteX144" fmla="*/ 5699893 w 5708519"/>
                <a:gd name="connsiteY144" fmla="*/ 1958894 h 4505550"/>
                <a:gd name="connsiteX145" fmla="*/ 5674014 w 5708519"/>
                <a:gd name="connsiteY145" fmla="*/ 1872629 h 4505550"/>
                <a:gd name="connsiteX146" fmla="*/ 5665387 w 5708519"/>
                <a:gd name="connsiteY146" fmla="*/ 1846750 h 4505550"/>
                <a:gd name="connsiteX147" fmla="*/ 5648134 w 5708519"/>
                <a:gd name="connsiteY147" fmla="*/ 1820871 h 4505550"/>
                <a:gd name="connsiteX148" fmla="*/ 5622255 w 5708519"/>
                <a:gd name="connsiteY148" fmla="*/ 1760486 h 4505550"/>
                <a:gd name="connsiteX149" fmla="*/ 5613629 w 5708519"/>
                <a:gd name="connsiteY149" fmla="*/ 1734607 h 4505550"/>
                <a:gd name="connsiteX150" fmla="*/ 5587750 w 5708519"/>
                <a:gd name="connsiteY150" fmla="*/ 1700101 h 4505550"/>
                <a:gd name="connsiteX151" fmla="*/ 5518738 w 5708519"/>
                <a:gd name="connsiteY151" fmla="*/ 1622463 h 4505550"/>
                <a:gd name="connsiteX152" fmla="*/ 5466980 w 5708519"/>
                <a:gd name="connsiteY152" fmla="*/ 1587958 h 4505550"/>
                <a:gd name="connsiteX153" fmla="*/ 5441101 w 5708519"/>
                <a:gd name="connsiteY153" fmla="*/ 1562078 h 4505550"/>
                <a:gd name="connsiteX154" fmla="*/ 5372089 w 5708519"/>
                <a:gd name="connsiteY154" fmla="*/ 1510320 h 4505550"/>
                <a:gd name="connsiteX155" fmla="*/ 5328957 w 5708519"/>
                <a:gd name="connsiteY155" fmla="*/ 1458562 h 4505550"/>
                <a:gd name="connsiteX156" fmla="*/ 5277199 w 5708519"/>
                <a:gd name="connsiteY156" fmla="*/ 1415429 h 4505550"/>
                <a:gd name="connsiteX157" fmla="*/ 5234067 w 5708519"/>
                <a:gd name="connsiteY157" fmla="*/ 1363671 h 4505550"/>
                <a:gd name="connsiteX158" fmla="*/ 5216814 w 5708519"/>
                <a:gd name="connsiteY158" fmla="*/ 1311912 h 4505550"/>
                <a:gd name="connsiteX159" fmla="*/ 5199561 w 5708519"/>
                <a:gd name="connsiteY159" fmla="*/ 1242901 h 4505550"/>
                <a:gd name="connsiteX160" fmla="*/ 5165055 w 5708519"/>
                <a:gd name="connsiteY160" fmla="*/ 1182516 h 4505550"/>
                <a:gd name="connsiteX161" fmla="*/ 5139176 w 5708519"/>
                <a:gd name="connsiteY161" fmla="*/ 1148011 h 4505550"/>
                <a:gd name="connsiteX162" fmla="*/ 5087418 w 5708519"/>
                <a:gd name="connsiteY162" fmla="*/ 1122131 h 4505550"/>
                <a:gd name="connsiteX163" fmla="*/ 5061538 w 5708519"/>
                <a:gd name="connsiteY163" fmla="*/ 1096252 h 4505550"/>
                <a:gd name="connsiteX164" fmla="*/ 5027033 w 5708519"/>
                <a:gd name="connsiteY164" fmla="*/ 1087626 h 4505550"/>
                <a:gd name="connsiteX165" fmla="*/ 4975274 w 5708519"/>
                <a:gd name="connsiteY165" fmla="*/ 1070373 h 4505550"/>
                <a:gd name="connsiteX166" fmla="*/ 4949395 w 5708519"/>
                <a:gd name="connsiteY166" fmla="*/ 1061746 h 4505550"/>
                <a:gd name="connsiteX167" fmla="*/ 4923516 w 5708519"/>
                <a:gd name="connsiteY167" fmla="*/ 1053120 h 4505550"/>
                <a:gd name="connsiteX168" fmla="*/ 4871757 w 5708519"/>
                <a:gd name="connsiteY168" fmla="*/ 1018614 h 4505550"/>
                <a:gd name="connsiteX169" fmla="*/ 4802746 w 5708519"/>
                <a:gd name="connsiteY169" fmla="*/ 975482 h 4505550"/>
                <a:gd name="connsiteX170" fmla="*/ 4776867 w 5708519"/>
                <a:gd name="connsiteY170" fmla="*/ 966856 h 4505550"/>
                <a:gd name="connsiteX171" fmla="*/ 4681976 w 5708519"/>
                <a:gd name="connsiteY171" fmla="*/ 949603 h 4505550"/>
                <a:gd name="connsiteX172" fmla="*/ 4612965 w 5708519"/>
                <a:gd name="connsiteY172" fmla="*/ 923724 h 4505550"/>
                <a:gd name="connsiteX173" fmla="*/ 4561206 w 5708519"/>
                <a:gd name="connsiteY173" fmla="*/ 889218 h 4505550"/>
                <a:gd name="connsiteX174" fmla="*/ 4535327 w 5708519"/>
                <a:gd name="connsiteY174" fmla="*/ 871965 h 4505550"/>
                <a:gd name="connsiteX175" fmla="*/ 4509448 w 5708519"/>
                <a:gd name="connsiteY175" fmla="*/ 863339 h 4505550"/>
                <a:gd name="connsiteX176" fmla="*/ 4405931 w 5708519"/>
                <a:gd name="connsiteY176" fmla="*/ 802954 h 4505550"/>
                <a:gd name="connsiteX177" fmla="*/ 4380051 w 5708519"/>
                <a:gd name="connsiteY177" fmla="*/ 794328 h 4505550"/>
                <a:gd name="connsiteX178" fmla="*/ 4345546 w 5708519"/>
                <a:gd name="connsiteY178" fmla="*/ 777075 h 4505550"/>
                <a:gd name="connsiteX179" fmla="*/ 4319667 w 5708519"/>
                <a:gd name="connsiteY179" fmla="*/ 759822 h 4505550"/>
                <a:gd name="connsiteX180" fmla="*/ 4267908 w 5708519"/>
                <a:gd name="connsiteY180" fmla="*/ 742569 h 4505550"/>
                <a:gd name="connsiteX181" fmla="*/ 4233402 w 5708519"/>
                <a:gd name="connsiteY181" fmla="*/ 733943 h 4505550"/>
                <a:gd name="connsiteX182" fmla="*/ 4190270 w 5708519"/>
                <a:gd name="connsiteY182" fmla="*/ 725316 h 4505550"/>
                <a:gd name="connsiteX183" fmla="*/ 4164391 w 5708519"/>
                <a:gd name="connsiteY183" fmla="*/ 716690 h 4505550"/>
                <a:gd name="connsiteX184" fmla="*/ 4069501 w 5708519"/>
                <a:gd name="connsiteY184" fmla="*/ 699437 h 4505550"/>
                <a:gd name="connsiteX185" fmla="*/ 3888346 w 5708519"/>
                <a:gd name="connsiteY185" fmla="*/ 708063 h 4505550"/>
                <a:gd name="connsiteX186" fmla="*/ 3560542 w 5708519"/>
                <a:gd name="connsiteY186" fmla="*/ 699437 h 4505550"/>
                <a:gd name="connsiteX187" fmla="*/ 3379387 w 5708519"/>
                <a:gd name="connsiteY187" fmla="*/ 716690 h 4505550"/>
                <a:gd name="connsiteX188" fmla="*/ 3336255 w 5708519"/>
                <a:gd name="connsiteY188" fmla="*/ 751195 h 4505550"/>
                <a:gd name="connsiteX189" fmla="*/ 3284497 w 5708519"/>
                <a:gd name="connsiteY189" fmla="*/ 802954 h 4505550"/>
                <a:gd name="connsiteX190" fmla="*/ 3249991 w 5708519"/>
                <a:gd name="connsiteY190" fmla="*/ 854712 h 4505550"/>
                <a:gd name="connsiteX191" fmla="*/ 3232738 w 5708519"/>
                <a:gd name="connsiteY191" fmla="*/ 880592 h 4505550"/>
                <a:gd name="connsiteX192" fmla="*/ 3215485 w 5708519"/>
                <a:gd name="connsiteY192" fmla="*/ 915097 h 4505550"/>
                <a:gd name="connsiteX193" fmla="*/ 3189606 w 5708519"/>
                <a:gd name="connsiteY193" fmla="*/ 949603 h 4505550"/>
                <a:gd name="connsiteX194" fmla="*/ 3155101 w 5708519"/>
                <a:gd name="connsiteY194" fmla="*/ 1001362 h 4505550"/>
                <a:gd name="connsiteX195" fmla="*/ 3137848 w 5708519"/>
                <a:gd name="connsiteY195" fmla="*/ 1027241 h 4505550"/>
                <a:gd name="connsiteX196" fmla="*/ 3111968 w 5708519"/>
                <a:gd name="connsiteY196" fmla="*/ 1061746 h 4505550"/>
                <a:gd name="connsiteX197" fmla="*/ 3077463 w 5708519"/>
                <a:gd name="connsiteY197" fmla="*/ 1113505 h 4505550"/>
                <a:gd name="connsiteX198" fmla="*/ 3042957 w 5708519"/>
                <a:gd name="connsiteY198" fmla="*/ 1165263 h 4505550"/>
                <a:gd name="connsiteX199" fmla="*/ 3025704 w 5708519"/>
                <a:gd name="connsiteY199" fmla="*/ 1191143 h 4505550"/>
                <a:gd name="connsiteX200" fmla="*/ 2999825 w 5708519"/>
                <a:gd name="connsiteY200" fmla="*/ 1217022 h 4505550"/>
                <a:gd name="connsiteX201" fmla="*/ 2965319 w 5708519"/>
                <a:gd name="connsiteY201" fmla="*/ 1268780 h 4505550"/>
                <a:gd name="connsiteX202" fmla="*/ 2948067 w 5708519"/>
                <a:gd name="connsiteY202" fmla="*/ 1294660 h 4505550"/>
                <a:gd name="connsiteX203" fmla="*/ 2922187 w 5708519"/>
                <a:gd name="connsiteY203" fmla="*/ 1320539 h 4505550"/>
                <a:gd name="connsiteX204" fmla="*/ 2896308 w 5708519"/>
                <a:gd name="connsiteY204" fmla="*/ 1372297 h 4505550"/>
                <a:gd name="connsiteX205" fmla="*/ 2879055 w 5708519"/>
                <a:gd name="connsiteY205" fmla="*/ 1424056 h 4505550"/>
                <a:gd name="connsiteX206" fmla="*/ 2861802 w 5708519"/>
                <a:gd name="connsiteY206" fmla="*/ 1458562 h 4505550"/>
                <a:gd name="connsiteX207" fmla="*/ 2818670 w 5708519"/>
                <a:gd name="connsiteY207" fmla="*/ 1518946 h 4505550"/>
                <a:gd name="connsiteX208" fmla="*/ 2801418 w 5708519"/>
                <a:gd name="connsiteY208" fmla="*/ 1544826 h 4505550"/>
                <a:gd name="connsiteX209" fmla="*/ 2775538 w 5708519"/>
                <a:gd name="connsiteY209" fmla="*/ 1562078 h 4505550"/>
                <a:gd name="connsiteX210" fmla="*/ 2766912 w 5708519"/>
                <a:gd name="connsiteY210" fmla="*/ 1587958 h 4505550"/>
                <a:gd name="connsiteX211" fmla="*/ 2723780 w 5708519"/>
                <a:gd name="connsiteY211" fmla="*/ 1639716 h 4505550"/>
                <a:gd name="connsiteX212" fmla="*/ 2697901 w 5708519"/>
                <a:gd name="connsiteY212" fmla="*/ 1648343 h 4505550"/>
                <a:gd name="connsiteX213" fmla="*/ 2672021 w 5708519"/>
                <a:gd name="connsiteY213" fmla="*/ 1665595 h 4505550"/>
                <a:gd name="connsiteX214" fmla="*/ 2628889 w 5708519"/>
                <a:gd name="connsiteY214" fmla="*/ 1700101 h 4505550"/>
                <a:gd name="connsiteX215" fmla="*/ 2568504 w 5708519"/>
                <a:gd name="connsiteY215" fmla="*/ 1751860 h 4505550"/>
                <a:gd name="connsiteX216" fmla="*/ 2482240 w 5708519"/>
                <a:gd name="connsiteY216" fmla="*/ 1734607 h 4505550"/>
                <a:gd name="connsiteX217" fmla="*/ 2456361 w 5708519"/>
                <a:gd name="connsiteY217" fmla="*/ 1717354 h 4505550"/>
                <a:gd name="connsiteX218" fmla="*/ 2430482 w 5708519"/>
                <a:gd name="connsiteY218" fmla="*/ 1656969 h 4505550"/>
                <a:gd name="connsiteX219" fmla="*/ 2421855 w 5708519"/>
                <a:gd name="connsiteY219" fmla="*/ 1631090 h 4505550"/>
                <a:gd name="connsiteX220" fmla="*/ 2413229 w 5708519"/>
                <a:gd name="connsiteY220" fmla="*/ 1544826 h 4505550"/>
                <a:gd name="connsiteX221" fmla="*/ 2404602 w 5708519"/>
                <a:gd name="connsiteY221" fmla="*/ 1501694 h 4505550"/>
                <a:gd name="connsiteX222" fmla="*/ 2395976 w 5708519"/>
                <a:gd name="connsiteY222" fmla="*/ 1415429 h 4505550"/>
                <a:gd name="connsiteX223" fmla="*/ 2370097 w 5708519"/>
                <a:gd name="connsiteY223" fmla="*/ 1337792 h 4505550"/>
                <a:gd name="connsiteX224" fmla="*/ 2344218 w 5708519"/>
                <a:gd name="connsiteY224" fmla="*/ 1251528 h 4505550"/>
                <a:gd name="connsiteX225" fmla="*/ 2335591 w 5708519"/>
                <a:gd name="connsiteY225" fmla="*/ 1225648 h 4505550"/>
                <a:gd name="connsiteX226" fmla="*/ 2318338 w 5708519"/>
                <a:gd name="connsiteY226" fmla="*/ 1199769 h 4505550"/>
                <a:gd name="connsiteX227" fmla="*/ 2292459 w 5708519"/>
                <a:gd name="connsiteY227" fmla="*/ 1139384 h 4505550"/>
                <a:gd name="connsiteX228" fmla="*/ 2257953 w 5708519"/>
                <a:gd name="connsiteY228" fmla="*/ 1104878 h 4505550"/>
                <a:gd name="connsiteX229" fmla="*/ 2232074 w 5708519"/>
                <a:gd name="connsiteY229" fmla="*/ 1070373 h 4505550"/>
                <a:gd name="connsiteX230" fmla="*/ 2214821 w 5708519"/>
                <a:gd name="connsiteY230" fmla="*/ 1044494 h 4505550"/>
                <a:gd name="connsiteX231" fmla="*/ 2188942 w 5708519"/>
                <a:gd name="connsiteY231" fmla="*/ 1027241 h 4505550"/>
                <a:gd name="connsiteX232" fmla="*/ 2137184 w 5708519"/>
                <a:gd name="connsiteY232" fmla="*/ 992735 h 4505550"/>
                <a:gd name="connsiteX233" fmla="*/ 2111304 w 5708519"/>
                <a:gd name="connsiteY233" fmla="*/ 966856 h 4505550"/>
                <a:gd name="connsiteX234" fmla="*/ 2085425 w 5708519"/>
                <a:gd name="connsiteY234" fmla="*/ 949603 h 4505550"/>
                <a:gd name="connsiteX235" fmla="*/ 2025040 w 5708519"/>
                <a:gd name="connsiteY235" fmla="*/ 880592 h 4505550"/>
                <a:gd name="connsiteX236" fmla="*/ 1999161 w 5708519"/>
                <a:gd name="connsiteY236" fmla="*/ 871965 h 4505550"/>
                <a:gd name="connsiteX237" fmla="*/ 1981908 w 5708519"/>
                <a:gd name="connsiteY237" fmla="*/ 837460 h 4505550"/>
                <a:gd name="connsiteX238" fmla="*/ 1938776 w 5708519"/>
                <a:gd name="connsiteY238" fmla="*/ 811580 h 4505550"/>
                <a:gd name="connsiteX239" fmla="*/ 1912897 w 5708519"/>
                <a:gd name="connsiteY239" fmla="*/ 794328 h 4505550"/>
                <a:gd name="connsiteX240" fmla="*/ 1835259 w 5708519"/>
                <a:gd name="connsiteY240" fmla="*/ 733943 h 4505550"/>
                <a:gd name="connsiteX241" fmla="*/ 1809380 w 5708519"/>
                <a:gd name="connsiteY241" fmla="*/ 716690 h 4505550"/>
                <a:gd name="connsiteX242" fmla="*/ 1783501 w 5708519"/>
                <a:gd name="connsiteY242" fmla="*/ 708063 h 4505550"/>
                <a:gd name="connsiteX243" fmla="*/ 1731742 w 5708519"/>
                <a:gd name="connsiteY243" fmla="*/ 682184 h 4505550"/>
                <a:gd name="connsiteX244" fmla="*/ 1671357 w 5708519"/>
                <a:gd name="connsiteY244" fmla="*/ 673558 h 4505550"/>
                <a:gd name="connsiteX245" fmla="*/ 1619599 w 5708519"/>
                <a:gd name="connsiteY245" fmla="*/ 647678 h 4505550"/>
                <a:gd name="connsiteX246" fmla="*/ 1567840 w 5708519"/>
                <a:gd name="connsiteY246" fmla="*/ 604546 h 4505550"/>
                <a:gd name="connsiteX247" fmla="*/ 1507455 w 5708519"/>
                <a:gd name="connsiteY247" fmla="*/ 578667 h 4505550"/>
                <a:gd name="connsiteX248" fmla="*/ 1481576 w 5708519"/>
                <a:gd name="connsiteY248" fmla="*/ 561414 h 4505550"/>
                <a:gd name="connsiteX249" fmla="*/ 1429818 w 5708519"/>
                <a:gd name="connsiteY249" fmla="*/ 544162 h 4505550"/>
                <a:gd name="connsiteX250" fmla="*/ 1352180 w 5708519"/>
                <a:gd name="connsiteY250" fmla="*/ 518282 h 4505550"/>
                <a:gd name="connsiteX251" fmla="*/ 1326301 w 5708519"/>
                <a:gd name="connsiteY251" fmla="*/ 509656 h 4505550"/>
                <a:gd name="connsiteX252" fmla="*/ 1300421 w 5708519"/>
                <a:gd name="connsiteY252" fmla="*/ 492403 h 4505550"/>
                <a:gd name="connsiteX253" fmla="*/ 1222784 w 5708519"/>
                <a:gd name="connsiteY253" fmla="*/ 475150 h 4505550"/>
                <a:gd name="connsiteX254" fmla="*/ 1196904 w 5708519"/>
                <a:gd name="connsiteY254" fmla="*/ 466524 h 4505550"/>
                <a:gd name="connsiteX255" fmla="*/ 1093387 w 5708519"/>
                <a:gd name="connsiteY255" fmla="*/ 449271 h 4505550"/>
                <a:gd name="connsiteX256" fmla="*/ 1015750 w 5708519"/>
                <a:gd name="connsiteY256" fmla="*/ 423392 h 4505550"/>
                <a:gd name="connsiteX257" fmla="*/ 989870 w 5708519"/>
                <a:gd name="connsiteY257" fmla="*/ 414765 h 4505550"/>
                <a:gd name="connsiteX258" fmla="*/ 963991 w 5708519"/>
                <a:gd name="connsiteY258" fmla="*/ 406139 h 4505550"/>
                <a:gd name="connsiteX259" fmla="*/ 920859 w 5708519"/>
                <a:gd name="connsiteY259" fmla="*/ 371633 h 4505550"/>
                <a:gd name="connsiteX260" fmla="*/ 851848 w 5708519"/>
                <a:gd name="connsiteY260" fmla="*/ 354380 h 4505550"/>
                <a:gd name="connsiteX261" fmla="*/ 800089 w 5708519"/>
                <a:gd name="connsiteY261" fmla="*/ 319875 h 4505550"/>
                <a:gd name="connsiteX262" fmla="*/ 748331 w 5708519"/>
                <a:gd name="connsiteY262" fmla="*/ 302622 h 4505550"/>
                <a:gd name="connsiteX263" fmla="*/ 696572 w 5708519"/>
                <a:gd name="connsiteY263" fmla="*/ 268116 h 4505550"/>
                <a:gd name="connsiteX264" fmla="*/ 670693 w 5708519"/>
                <a:gd name="connsiteY264" fmla="*/ 250863 h 4505550"/>
                <a:gd name="connsiteX265" fmla="*/ 644814 w 5708519"/>
                <a:gd name="connsiteY265" fmla="*/ 242237 h 4505550"/>
                <a:gd name="connsiteX266" fmla="*/ 618934 w 5708519"/>
                <a:gd name="connsiteY266" fmla="*/ 224984 h 4505550"/>
                <a:gd name="connsiteX267" fmla="*/ 567176 w 5708519"/>
                <a:gd name="connsiteY267" fmla="*/ 207731 h 4505550"/>
                <a:gd name="connsiteX268" fmla="*/ 532670 w 5708519"/>
                <a:gd name="connsiteY268" fmla="*/ 181852 h 4505550"/>
                <a:gd name="connsiteX269" fmla="*/ 455033 w 5708519"/>
                <a:gd name="connsiteY269" fmla="*/ 155973 h 4505550"/>
                <a:gd name="connsiteX270" fmla="*/ 429153 w 5708519"/>
                <a:gd name="connsiteY270" fmla="*/ 147346 h 4505550"/>
                <a:gd name="connsiteX271" fmla="*/ 403274 w 5708519"/>
                <a:gd name="connsiteY271" fmla="*/ 138720 h 4505550"/>
                <a:gd name="connsiteX272" fmla="*/ 377395 w 5708519"/>
                <a:gd name="connsiteY272" fmla="*/ 121467 h 4505550"/>
                <a:gd name="connsiteX273" fmla="*/ 351516 w 5708519"/>
                <a:gd name="connsiteY273" fmla="*/ 112841 h 4505550"/>
                <a:gd name="connsiteX274" fmla="*/ 273878 w 5708519"/>
                <a:gd name="connsiteY274" fmla="*/ 95588 h 4505550"/>
                <a:gd name="connsiteX275" fmla="*/ 196240 w 5708519"/>
                <a:gd name="connsiteY275" fmla="*/ 61082 h 4505550"/>
                <a:gd name="connsiteX276" fmla="*/ 170361 w 5708519"/>
                <a:gd name="connsiteY276" fmla="*/ 52456 h 4505550"/>
                <a:gd name="connsiteX277" fmla="*/ 92723 w 5708519"/>
                <a:gd name="connsiteY277" fmla="*/ 17950 h 4505550"/>
                <a:gd name="connsiteX278" fmla="*/ 32338 w 5708519"/>
                <a:gd name="connsiteY278" fmla="*/ 697 h 450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5708519" h="4505550">
                  <a:moveTo>
                    <a:pt x="437780" y="863339"/>
                  </a:moveTo>
                  <a:cubicBezTo>
                    <a:pt x="429154" y="869090"/>
                    <a:pt x="421375" y="876381"/>
                    <a:pt x="411901" y="880592"/>
                  </a:cubicBezTo>
                  <a:cubicBezTo>
                    <a:pt x="395282" y="887978"/>
                    <a:pt x="375274" y="887757"/>
                    <a:pt x="360142" y="897845"/>
                  </a:cubicBezTo>
                  <a:cubicBezTo>
                    <a:pt x="326697" y="920141"/>
                    <a:pt x="344098" y="911818"/>
                    <a:pt x="308384" y="923724"/>
                  </a:cubicBezTo>
                  <a:cubicBezTo>
                    <a:pt x="302633" y="932350"/>
                    <a:pt x="295768" y="940330"/>
                    <a:pt x="291131" y="949603"/>
                  </a:cubicBezTo>
                  <a:cubicBezTo>
                    <a:pt x="287064" y="957736"/>
                    <a:pt x="287548" y="967916"/>
                    <a:pt x="282504" y="975482"/>
                  </a:cubicBezTo>
                  <a:cubicBezTo>
                    <a:pt x="275737" y="985633"/>
                    <a:pt x="264435" y="991990"/>
                    <a:pt x="256625" y="1001362"/>
                  </a:cubicBezTo>
                  <a:cubicBezTo>
                    <a:pt x="249988" y="1009327"/>
                    <a:pt x="245123" y="1018615"/>
                    <a:pt x="239372" y="1027241"/>
                  </a:cubicBezTo>
                  <a:lnTo>
                    <a:pt x="222119" y="1078999"/>
                  </a:lnTo>
                  <a:lnTo>
                    <a:pt x="213493" y="1104878"/>
                  </a:lnTo>
                  <a:cubicBezTo>
                    <a:pt x="242496" y="1191892"/>
                    <a:pt x="198234" y="1056894"/>
                    <a:pt x="230746" y="1165263"/>
                  </a:cubicBezTo>
                  <a:cubicBezTo>
                    <a:pt x="235972" y="1182682"/>
                    <a:pt x="244433" y="1199189"/>
                    <a:pt x="247999" y="1217022"/>
                  </a:cubicBezTo>
                  <a:cubicBezTo>
                    <a:pt x="252675" y="1240404"/>
                    <a:pt x="252722" y="1269108"/>
                    <a:pt x="273878" y="1286033"/>
                  </a:cubicBezTo>
                  <a:cubicBezTo>
                    <a:pt x="280978" y="1291713"/>
                    <a:pt x="291131" y="1291784"/>
                    <a:pt x="299757" y="1294660"/>
                  </a:cubicBezTo>
                  <a:lnTo>
                    <a:pt x="351516" y="1346418"/>
                  </a:lnTo>
                  <a:cubicBezTo>
                    <a:pt x="360142" y="1355044"/>
                    <a:pt x="370628" y="1362146"/>
                    <a:pt x="377395" y="1372297"/>
                  </a:cubicBezTo>
                  <a:lnTo>
                    <a:pt x="394648" y="1398177"/>
                  </a:lnTo>
                  <a:cubicBezTo>
                    <a:pt x="397523" y="1406803"/>
                    <a:pt x="398858" y="1416107"/>
                    <a:pt x="403274" y="1424056"/>
                  </a:cubicBezTo>
                  <a:cubicBezTo>
                    <a:pt x="413344" y="1442182"/>
                    <a:pt x="437780" y="1475814"/>
                    <a:pt x="437780" y="1475814"/>
                  </a:cubicBezTo>
                  <a:cubicBezTo>
                    <a:pt x="440655" y="1484441"/>
                    <a:pt x="440726" y="1494593"/>
                    <a:pt x="446406" y="1501694"/>
                  </a:cubicBezTo>
                  <a:cubicBezTo>
                    <a:pt x="452882" y="1509790"/>
                    <a:pt x="464320" y="1512309"/>
                    <a:pt x="472285" y="1518946"/>
                  </a:cubicBezTo>
                  <a:cubicBezTo>
                    <a:pt x="515365" y="1554846"/>
                    <a:pt x="478564" y="1538292"/>
                    <a:pt x="524044" y="1553452"/>
                  </a:cubicBezTo>
                  <a:lnTo>
                    <a:pt x="541297" y="1605211"/>
                  </a:lnTo>
                  <a:cubicBezTo>
                    <a:pt x="547185" y="1622875"/>
                    <a:pt x="551739" y="1644105"/>
                    <a:pt x="567176" y="1656969"/>
                  </a:cubicBezTo>
                  <a:cubicBezTo>
                    <a:pt x="577055" y="1665201"/>
                    <a:pt x="590180" y="1668471"/>
                    <a:pt x="601682" y="1674222"/>
                  </a:cubicBezTo>
                  <a:lnTo>
                    <a:pt x="618934" y="1725980"/>
                  </a:lnTo>
                  <a:cubicBezTo>
                    <a:pt x="625087" y="1744440"/>
                    <a:pt x="629075" y="1763968"/>
                    <a:pt x="644814" y="1777739"/>
                  </a:cubicBezTo>
                  <a:cubicBezTo>
                    <a:pt x="660419" y="1791393"/>
                    <a:pt x="696572" y="1812245"/>
                    <a:pt x="696572" y="1812245"/>
                  </a:cubicBezTo>
                  <a:cubicBezTo>
                    <a:pt x="723912" y="1853254"/>
                    <a:pt x="710548" y="1828290"/>
                    <a:pt x="731078" y="1889882"/>
                  </a:cubicBezTo>
                  <a:cubicBezTo>
                    <a:pt x="731080" y="1889887"/>
                    <a:pt x="748327" y="1941636"/>
                    <a:pt x="748331" y="1941641"/>
                  </a:cubicBezTo>
                  <a:lnTo>
                    <a:pt x="765584" y="1967520"/>
                  </a:lnTo>
                  <a:cubicBezTo>
                    <a:pt x="779402" y="2022796"/>
                    <a:pt x="775439" y="1988499"/>
                    <a:pt x="765584" y="2062411"/>
                  </a:cubicBezTo>
                  <a:cubicBezTo>
                    <a:pt x="754746" y="2143693"/>
                    <a:pt x="764712" y="2108155"/>
                    <a:pt x="748331" y="2157301"/>
                  </a:cubicBezTo>
                  <a:cubicBezTo>
                    <a:pt x="739681" y="2217849"/>
                    <a:pt x="738514" y="2223491"/>
                    <a:pt x="731078" y="2286697"/>
                  </a:cubicBezTo>
                  <a:cubicBezTo>
                    <a:pt x="720572" y="2375997"/>
                    <a:pt x="730990" y="2338716"/>
                    <a:pt x="713825" y="2390214"/>
                  </a:cubicBezTo>
                  <a:cubicBezTo>
                    <a:pt x="714989" y="2409997"/>
                    <a:pt x="710134" y="2544268"/>
                    <a:pt x="739704" y="2588622"/>
                  </a:cubicBezTo>
                  <a:cubicBezTo>
                    <a:pt x="745455" y="2597248"/>
                    <a:pt x="748861" y="2608024"/>
                    <a:pt x="756957" y="2614501"/>
                  </a:cubicBezTo>
                  <a:cubicBezTo>
                    <a:pt x="764057" y="2620181"/>
                    <a:pt x="774210" y="2620252"/>
                    <a:pt x="782836" y="2623128"/>
                  </a:cubicBezTo>
                  <a:cubicBezTo>
                    <a:pt x="806619" y="2620155"/>
                    <a:pt x="851133" y="2619172"/>
                    <a:pt x="877727" y="2605875"/>
                  </a:cubicBezTo>
                  <a:cubicBezTo>
                    <a:pt x="887000" y="2601238"/>
                    <a:pt x="894333" y="2593259"/>
                    <a:pt x="903606" y="2588622"/>
                  </a:cubicBezTo>
                  <a:cubicBezTo>
                    <a:pt x="946994" y="2566927"/>
                    <a:pt x="926849" y="2599885"/>
                    <a:pt x="981244" y="2545490"/>
                  </a:cubicBezTo>
                  <a:cubicBezTo>
                    <a:pt x="989870" y="2536864"/>
                    <a:pt x="999633" y="2529241"/>
                    <a:pt x="1007123" y="2519611"/>
                  </a:cubicBezTo>
                  <a:cubicBezTo>
                    <a:pt x="1019853" y="2503243"/>
                    <a:pt x="1026967" y="2482514"/>
                    <a:pt x="1041629" y="2467852"/>
                  </a:cubicBezTo>
                  <a:lnTo>
                    <a:pt x="1067508" y="2441973"/>
                  </a:lnTo>
                  <a:cubicBezTo>
                    <a:pt x="1089187" y="2376933"/>
                    <a:pt x="1059945" y="2457097"/>
                    <a:pt x="1093387" y="2390214"/>
                  </a:cubicBezTo>
                  <a:cubicBezTo>
                    <a:pt x="1097454" y="2382081"/>
                    <a:pt x="1097598" y="2372284"/>
                    <a:pt x="1102014" y="2364335"/>
                  </a:cubicBezTo>
                  <a:cubicBezTo>
                    <a:pt x="1112096" y="2346188"/>
                    <a:pt x="1140209" y="2301490"/>
                    <a:pt x="1162399" y="2286697"/>
                  </a:cubicBezTo>
                  <a:cubicBezTo>
                    <a:pt x="1169965" y="2281653"/>
                    <a:pt x="1179652" y="2280946"/>
                    <a:pt x="1188278" y="2278071"/>
                  </a:cubicBezTo>
                  <a:cubicBezTo>
                    <a:pt x="1220156" y="2230255"/>
                    <a:pt x="1187293" y="2268075"/>
                    <a:pt x="1231410" y="2243565"/>
                  </a:cubicBezTo>
                  <a:cubicBezTo>
                    <a:pt x="1249536" y="2233495"/>
                    <a:pt x="1265915" y="2220562"/>
                    <a:pt x="1283168" y="2209060"/>
                  </a:cubicBezTo>
                  <a:cubicBezTo>
                    <a:pt x="1352180" y="2163053"/>
                    <a:pt x="1298698" y="2192382"/>
                    <a:pt x="1464323" y="2183180"/>
                  </a:cubicBezTo>
                  <a:cubicBezTo>
                    <a:pt x="1481576" y="2177429"/>
                    <a:pt x="1500950" y="2176016"/>
                    <a:pt x="1516082" y="2165928"/>
                  </a:cubicBezTo>
                  <a:cubicBezTo>
                    <a:pt x="1524708" y="2160177"/>
                    <a:pt x="1532487" y="2152886"/>
                    <a:pt x="1541961" y="2148675"/>
                  </a:cubicBezTo>
                  <a:cubicBezTo>
                    <a:pt x="1558579" y="2141289"/>
                    <a:pt x="1576466" y="2137173"/>
                    <a:pt x="1593719" y="2131422"/>
                  </a:cubicBezTo>
                  <a:lnTo>
                    <a:pt x="1619599" y="2122795"/>
                  </a:lnTo>
                  <a:cubicBezTo>
                    <a:pt x="1633976" y="2125671"/>
                    <a:pt x="1652363" y="2121054"/>
                    <a:pt x="1662731" y="2131422"/>
                  </a:cubicBezTo>
                  <a:cubicBezTo>
                    <a:pt x="1675590" y="2144281"/>
                    <a:pt x="1679984" y="2183180"/>
                    <a:pt x="1679984" y="2183180"/>
                  </a:cubicBezTo>
                  <a:cubicBezTo>
                    <a:pt x="1675109" y="2270928"/>
                    <a:pt x="1674471" y="2333913"/>
                    <a:pt x="1662731" y="2416094"/>
                  </a:cubicBezTo>
                  <a:cubicBezTo>
                    <a:pt x="1655201" y="2468803"/>
                    <a:pt x="1654893" y="2446658"/>
                    <a:pt x="1645478" y="2493731"/>
                  </a:cubicBezTo>
                  <a:cubicBezTo>
                    <a:pt x="1642048" y="2510882"/>
                    <a:pt x="1639511" y="2528202"/>
                    <a:pt x="1636851" y="2545490"/>
                  </a:cubicBezTo>
                  <a:cubicBezTo>
                    <a:pt x="1633759" y="2565586"/>
                    <a:pt x="1631568" y="2585819"/>
                    <a:pt x="1628225" y="2605875"/>
                  </a:cubicBezTo>
                  <a:cubicBezTo>
                    <a:pt x="1601304" y="2767410"/>
                    <a:pt x="1639743" y="2513759"/>
                    <a:pt x="1610972" y="2700765"/>
                  </a:cubicBezTo>
                  <a:cubicBezTo>
                    <a:pt x="1599643" y="2774403"/>
                    <a:pt x="1609410" y="2739960"/>
                    <a:pt x="1593719" y="2787029"/>
                  </a:cubicBezTo>
                  <a:cubicBezTo>
                    <a:pt x="1590844" y="2810033"/>
                    <a:pt x="1588904" y="2833173"/>
                    <a:pt x="1585093" y="2856041"/>
                  </a:cubicBezTo>
                  <a:cubicBezTo>
                    <a:pt x="1583144" y="2867735"/>
                    <a:pt x="1578226" y="2878822"/>
                    <a:pt x="1576467" y="2890546"/>
                  </a:cubicBezTo>
                  <a:cubicBezTo>
                    <a:pt x="1569589" y="2936399"/>
                    <a:pt x="1562298" y="2982306"/>
                    <a:pt x="1559214" y="3028569"/>
                  </a:cubicBezTo>
                  <a:cubicBezTo>
                    <a:pt x="1549423" y="3175417"/>
                    <a:pt x="1557693" y="3115325"/>
                    <a:pt x="1541961" y="3209724"/>
                  </a:cubicBezTo>
                  <a:cubicBezTo>
                    <a:pt x="1529850" y="3391375"/>
                    <a:pt x="1528296" y="3348349"/>
                    <a:pt x="1541961" y="3580660"/>
                  </a:cubicBezTo>
                  <a:cubicBezTo>
                    <a:pt x="1543086" y="3599777"/>
                    <a:pt x="1567816" y="3718487"/>
                    <a:pt x="1567840" y="3718682"/>
                  </a:cubicBezTo>
                  <a:cubicBezTo>
                    <a:pt x="1578989" y="3807869"/>
                    <a:pt x="1573189" y="3764744"/>
                    <a:pt x="1585093" y="3848078"/>
                  </a:cubicBezTo>
                  <a:cubicBezTo>
                    <a:pt x="1582218" y="3965973"/>
                    <a:pt x="1576467" y="4083832"/>
                    <a:pt x="1576467" y="4201762"/>
                  </a:cubicBezTo>
                  <a:cubicBezTo>
                    <a:pt x="1576467" y="4247859"/>
                    <a:pt x="1575093" y="4294785"/>
                    <a:pt x="1585093" y="4339784"/>
                  </a:cubicBezTo>
                  <a:cubicBezTo>
                    <a:pt x="1587342" y="4349905"/>
                    <a:pt x="1601498" y="4352826"/>
                    <a:pt x="1610972" y="4357037"/>
                  </a:cubicBezTo>
                  <a:cubicBezTo>
                    <a:pt x="1627591" y="4364423"/>
                    <a:pt x="1644573" y="4373281"/>
                    <a:pt x="1662731" y="4374290"/>
                  </a:cubicBezTo>
                  <a:lnTo>
                    <a:pt x="1818006" y="4382916"/>
                  </a:lnTo>
                  <a:cubicBezTo>
                    <a:pt x="1849692" y="4385101"/>
                    <a:pt x="1881207" y="4389430"/>
                    <a:pt x="1912897" y="4391543"/>
                  </a:cubicBezTo>
                  <a:cubicBezTo>
                    <a:pt x="1967485" y="4395182"/>
                    <a:pt x="2022165" y="4397294"/>
                    <a:pt x="2076799" y="4400169"/>
                  </a:cubicBezTo>
                  <a:cubicBezTo>
                    <a:pt x="2088301" y="4403044"/>
                    <a:pt x="2099640" y="4406674"/>
                    <a:pt x="2111304" y="4408795"/>
                  </a:cubicBezTo>
                  <a:cubicBezTo>
                    <a:pt x="2148320" y="4415525"/>
                    <a:pt x="2179069" y="4416298"/>
                    <a:pt x="2214821" y="4426048"/>
                  </a:cubicBezTo>
                  <a:cubicBezTo>
                    <a:pt x="2232366" y="4430833"/>
                    <a:pt x="2249327" y="4437550"/>
                    <a:pt x="2266580" y="4443301"/>
                  </a:cubicBezTo>
                  <a:cubicBezTo>
                    <a:pt x="2275206" y="4446177"/>
                    <a:pt x="2283411" y="4451023"/>
                    <a:pt x="2292459" y="4451928"/>
                  </a:cubicBezTo>
                  <a:cubicBezTo>
                    <a:pt x="2404632" y="4463145"/>
                    <a:pt x="2350002" y="4457363"/>
                    <a:pt x="2456361" y="4469180"/>
                  </a:cubicBezTo>
                  <a:cubicBezTo>
                    <a:pt x="2565470" y="4505550"/>
                    <a:pt x="2489954" y="4485568"/>
                    <a:pt x="2689274" y="4495060"/>
                  </a:cubicBezTo>
                  <a:lnTo>
                    <a:pt x="2922187" y="4486433"/>
                  </a:lnTo>
                  <a:cubicBezTo>
                    <a:pt x="2991205" y="4483726"/>
                    <a:pt x="3060339" y="4482909"/>
                    <a:pt x="3129221" y="4477807"/>
                  </a:cubicBezTo>
                  <a:cubicBezTo>
                    <a:pt x="3138289" y="4477135"/>
                    <a:pt x="3146279" y="4471385"/>
                    <a:pt x="3155101" y="4469180"/>
                  </a:cubicBezTo>
                  <a:lnTo>
                    <a:pt x="3224112" y="4451928"/>
                  </a:lnTo>
                  <a:cubicBezTo>
                    <a:pt x="3232738" y="4446177"/>
                    <a:pt x="3242660" y="4442006"/>
                    <a:pt x="3249991" y="4434675"/>
                  </a:cubicBezTo>
                  <a:cubicBezTo>
                    <a:pt x="3257322" y="4427344"/>
                    <a:pt x="3260607" y="4416760"/>
                    <a:pt x="3267244" y="4408795"/>
                  </a:cubicBezTo>
                  <a:cubicBezTo>
                    <a:pt x="3275054" y="4399423"/>
                    <a:pt x="3284497" y="4391542"/>
                    <a:pt x="3293123" y="4382916"/>
                  </a:cubicBezTo>
                  <a:cubicBezTo>
                    <a:pt x="3295999" y="4374290"/>
                    <a:pt x="3296706" y="4364603"/>
                    <a:pt x="3301750" y="4357037"/>
                  </a:cubicBezTo>
                  <a:cubicBezTo>
                    <a:pt x="3308517" y="4346886"/>
                    <a:pt x="3323098" y="4342485"/>
                    <a:pt x="3327629" y="4331158"/>
                  </a:cubicBezTo>
                  <a:cubicBezTo>
                    <a:pt x="3335180" y="4312280"/>
                    <a:pt x="3332618" y="4290778"/>
                    <a:pt x="3336255" y="4270773"/>
                  </a:cubicBezTo>
                  <a:cubicBezTo>
                    <a:pt x="3338376" y="4259108"/>
                    <a:pt x="3342697" y="4247920"/>
                    <a:pt x="3344882" y="4236267"/>
                  </a:cubicBezTo>
                  <a:cubicBezTo>
                    <a:pt x="3351329" y="4201885"/>
                    <a:pt x="3362134" y="4132750"/>
                    <a:pt x="3362134" y="4132750"/>
                  </a:cubicBezTo>
                  <a:cubicBezTo>
                    <a:pt x="3364330" y="4091020"/>
                    <a:pt x="3364117" y="3978171"/>
                    <a:pt x="3379387" y="3917090"/>
                  </a:cubicBezTo>
                  <a:cubicBezTo>
                    <a:pt x="3383798" y="3899447"/>
                    <a:pt x="3390889" y="3882584"/>
                    <a:pt x="3396640" y="3865331"/>
                  </a:cubicBezTo>
                  <a:lnTo>
                    <a:pt x="3405267" y="3839452"/>
                  </a:lnTo>
                  <a:cubicBezTo>
                    <a:pt x="3408802" y="3782883"/>
                    <a:pt x="3406763" y="3716069"/>
                    <a:pt x="3422519" y="3658297"/>
                  </a:cubicBezTo>
                  <a:cubicBezTo>
                    <a:pt x="3427304" y="3640752"/>
                    <a:pt x="3429684" y="3621671"/>
                    <a:pt x="3439772" y="3606539"/>
                  </a:cubicBezTo>
                  <a:lnTo>
                    <a:pt x="3474278" y="3554780"/>
                  </a:lnTo>
                  <a:cubicBezTo>
                    <a:pt x="3499028" y="3480532"/>
                    <a:pt x="3487122" y="3520659"/>
                    <a:pt x="3508784" y="3434011"/>
                  </a:cubicBezTo>
                  <a:cubicBezTo>
                    <a:pt x="3511659" y="3422509"/>
                    <a:pt x="3515461" y="3411200"/>
                    <a:pt x="3517410" y="3399505"/>
                  </a:cubicBezTo>
                  <a:lnTo>
                    <a:pt x="3534663" y="3295988"/>
                  </a:lnTo>
                  <a:cubicBezTo>
                    <a:pt x="3531787" y="3175218"/>
                    <a:pt x="3531283" y="3054368"/>
                    <a:pt x="3526036" y="2933678"/>
                  </a:cubicBezTo>
                  <a:cubicBezTo>
                    <a:pt x="3525521" y="2921834"/>
                    <a:pt x="3519213" y="2910891"/>
                    <a:pt x="3517410" y="2899173"/>
                  </a:cubicBezTo>
                  <a:cubicBezTo>
                    <a:pt x="3513451" y="2873437"/>
                    <a:pt x="3511659" y="2847414"/>
                    <a:pt x="3508784" y="2821535"/>
                  </a:cubicBezTo>
                  <a:cubicBezTo>
                    <a:pt x="3511659" y="2758275"/>
                    <a:pt x="3512360" y="2694878"/>
                    <a:pt x="3517410" y="2631754"/>
                  </a:cubicBezTo>
                  <a:cubicBezTo>
                    <a:pt x="3518135" y="2622690"/>
                    <a:pt x="3524063" y="2614751"/>
                    <a:pt x="3526036" y="2605875"/>
                  </a:cubicBezTo>
                  <a:cubicBezTo>
                    <a:pt x="3532407" y="2577208"/>
                    <a:pt x="3538699" y="2521273"/>
                    <a:pt x="3543289" y="2493731"/>
                  </a:cubicBezTo>
                  <a:cubicBezTo>
                    <a:pt x="3545699" y="2479268"/>
                    <a:pt x="3549293" y="2465025"/>
                    <a:pt x="3551916" y="2450599"/>
                  </a:cubicBezTo>
                  <a:cubicBezTo>
                    <a:pt x="3555045" y="2433391"/>
                    <a:pt x="3556300" y="2415809"/>
                    <a:pt x="3560542" y="2398841"/>
                  </a:cubicBezTo>
                  <a:cubicBezTo>
                    <a:pt x="3564953" y="2381198"/>
                    <a:pt x="3577795" y="2347082"/>
                    <a:pt x="3577795" y="2347082"/>
                  </a:cubicBezTo>
                  <a:cubicBezTo>
                    <a:pt x="3755769" y="2359795"/>
                    <a:pt x="3720009" y="2361467"/>
                    <a:pt x="3957357" y="2347082"/>
                  </a:cubicBezTo>
                  <a:cubicBezTo>
                    <a:pt x="3966433" y="2346532"/>
                    <a:pt x="3974415" y="2340661"/>
                    <a:pt x="3983236" y="2338456"/>
                  </a:cubicBezTo>
                  <a:cubicBezTo>
                    <a:pt x="3997460" y="2334900"/>
                    <a:pt x="4012223" y="2333687"/>
                    <a:pt x="4026368" y="2329829"/>
                  </a:cubicBezTo>
                  <a:cubicBezTo>
                    <a:pt x="4043913" y="2325044"/>
                    <a:pt x="4078127" y="2312577"/>
                    <a:pt x="4078127" y="2312577"/>
                  </a:cubicBezTo>
                  <a:cubicBezTo>
                    <a:pt x="4143178" y="2334260"/>
                    <a:pt x="4062992" y="2305010"/>
                    <a:pt x="4129885" y="2338456"/>
                  </a:cubicBezTo>
                  <a:cubicBezTo>
                    <a:pt x="4138018" y="2342523"/>
                    <a:pt x="4147138" y="2344207"/>
                    <a:pt x="4155765" y="2347082"/>
                  </a:cubicBezTo>
                  <a:cubicBezTo>
                    <a:pt x="4216453" y="2387541"/>
                    <a:pt x="4139503" y="2340985"/>
                    <a:pt x="4224776" y="2372962"/>
                  </a:cubicBezTo>
                  <a:cubicBezTo>
                    <a:pt x="4234483" y="2376602"/>
                    <a:pt x="4241181" y="2386003"/>
                    <a:pt x="4250655" y="2390214"/>
                  </a:cubicBezTo>
                  <a:cubicBezTo>
                    <a:pt x="4267274" y="2397600"/>
                    <a:pt x="4285161" y="2401716"/>
                    <a:pt x="4302414" y="2407467"/>
                  </a:cubicBezTo>
                  <a:cubicBezTo>
                    <a:pt x="4311040" y="2410343"/>
                    <a:pt x="4320160" y="2412028"/>
                    <a:pt x="4328293" y="2416094"/>
                  </a:cubicBezTo>
                  <a:cubicBezTo>
                    <a:pt x="4339795" y="2421845"/>
                    <a:pt x="4350979" y="2428280"/>
                    <a:pt x="4362799" y="2433346"/>
                  </a:cubicBezTo>
                  <a:cubicBezTo>
                    <a:pt x="4371157" y="2436928"/>
                    <a:pt x="4380545" y="2437906"/>
                    <a:pt x="4388678" y="2441973"/>
                  </a:cubicBezTo>
                  <a:cubicBezTo>
                    <a:pt x="4397951" y="2446610"/>
                    <a:pt x="4405028" y="2455142"/>
                    <a:pt x="4414557" y="2459226"/>
                  </a:cubicBezTo>
                  <a:cubicBezTo>
                    <a:pt x="4425454" y="2463896"/>
                    <a:pt x="4437663" y="2464595"/>
                    <a:pt x="4449063" y="2467852"/>
                  </a:cubicBezTo>
                  <a:cubicBezTo>
                    <a:pt x="4457806" y="2470350"/>
                    <a:pt x="4466316" y="2473603"/>
                    <a:pt x="4474942" y="2476478"/>
                  </a:cubicBezTo>
                  <a:cubicBezTo>
                    <a:pt x="4483568" y="2482229"/>
                    <a:pt x="4491548" y="2489094"/>
                    <a:pt x="4500821" y="2493731"/>
                  </a:cubicBezTo>
                  <a:cubicBezTo>
                    <a:pt x="4508954" y="2497798"/>
                    <a:pt x="4517623" y="2501824"/>
                    <a:pt x="4526701" y="2502358"/>
                  </a:cubicBezTo>
                  <a:cubicBezTo>
                    <a:pt x="4615733" y="2507595"/>
                    <a:pt x="4704980" y="2508109"/>
                    <a:pt x="4794119" y="2510984"/>
                  </a:cubicBezTo>
                  <a:cubicBezTo>
                    <a:pt x="4802746" y="2513860"/>
                    <a:pt x="4810937" y="2518856"/>
                    <a:pt x="4819999" y="2519611"/>
                  </a:cubicBezTo>
                  <a:cubicBezTo>
                    <a:pt x="5022591" y="2536494"/>
                    <a:pt x="5149600" y="2524785"/>
                    <a:pt x="5372089" y="2519611"/>
                  </a:cubicBezTo>
                  <a:cubicBezTo>
                    <a:pt x="5393322" y="2487761"/>
                    <a:pt x="5414116" y="2442193"/>
                    <a:pt x="5458353" y="2433346"/>
                  </a:cubicBezTo>
                  <a:lnTo>
                    <a:pt x="5501485" y="2424720"/>
                  </a:lnTo>
                  <a:cubicBezTo>
                    <a:pt x="5510112" y="2418969"/>
                    <a:pt x="5519400" y="2414104"/>
                    <a:pt x="5527365" y="2407467"/>
                  </a:cubicBezTo>
                  <a:cubicBezTo>
                    <a:pt x="5593791" y="2352112"/>
                    <a:pt x="5514865" y="2407175"/>
                    <a:pt x="5579123" y="2364335"/>
                  </a:cubicBezTo>
                  <a:lnTo>
                    <a:pt x="5605002" y="2286697"/>
                  </a:lnTo>
                  <a:cubicBezTo>
                    <a:pt x="5607877" y="2278071"/>
                    <a:pt x="5609562" y="2268951"/>
                    <a:pt x="5613629" y="2260818"/>
                  </a:cubicBezTo>
                  <a:cubicBezTo>
                    <a:pt x="5619380" y="2249316"/>
                    <a:pt x="5626106" y="2238252"/>
                    <a:pt x="5630882" y="2226312"/>
                  </a:cubicBezTo>
                  <a:cubicBezTo>
                    <a:pt x="5637636" y="2209427"/>
                    <a:pt x="5638046" y="2189685"/>
                    <a:pt x="5648134" y="2174554"/>
                  </a:cubicBezTo>
                  <a:cubicBezTo>
                    <a:pt x="5653885" y="2165928"/>
                    <a:pt x="5661176" y="2158149"/>
                    <a:pt x="5665387" y="2148675"/>
                  </a:cubicBezTo>
                  <a:cubicBezTo>
                    <a:pt x="5684150" y="2106459"/>
                    <a:pt x="5679689" y="2101006"/>
                    <a:pt x="5691267" y="2062411"/>
                  </a:cubicBezTo>
                  <a:cubicBezTo>
                    <a:pt x="5696493" y="2044992"/>
                    <a:pt x="5708519" y="2010652"/>
                    <a:pt x="5708519" y="2010652"/>
                  </a:cubicBezTo>
                  <a:cubicBezTo>
                    <a:pt x="5705644" y="1993399"/>
                    <a:pt x="5703323" y="1976045"/>
                    <a:pt x="5699893" y="1958894"/>
                  </a:cubicBezTo>
                  <a:cubicBezTo>
                    <a:pt x="5693374" y="1926299"/>
                    <a:pt x="5685018" y="1905641"/>
                    <a:pt x="5674014" y="1872629"/>
                  </a:cubicBezTo>
                  <a:cubicBezTo>
                    <a:pt x="5671138" y="1864003"/>
                    <a:pt x="5670431" y="1854316"/>
                    <a:pt x="5665387" y="1846750"/>
                  </a:cubicBezTo>
                  <a:lnTo>
                    <a:pt x="5648134" y="1820871"/>
                  </a:lnTo>
                  <a:cubicBezTo>
                    <a:pt x="5627905" y="1760180"/>
                    <a:pt x="5654234" y="1835104"/>
                    <a:pt x="5622255" y="1760486"/>
                  </a:cubicBezTo>
                  <a:cubicBezTo>
                    <a:pt x="5618673" y="1752128"/>
                    <a:pt x="5618140" y="1742502"/>
                    <a:pt x="5613629" y="1734607"/>
                  </a:cubicBezTo>
                  <a:cubicBezTo>
                    <a:pt x="5606496" y="1722124"/>
                    <a:pt x="5596107" y="1711800"/>
                    <a:pt x="5587750" y="1700101"/>
                  </a:cubicBezTo>
                  <a:cubicBezTo>
                    <a:pt x="5564178" y="1667101"/>
                    <a:pt x="5560846" y="1650535"/>
                    <a:pt x="5518738" y="1622463"/>
                  </a:cubicBezTo>
                  <a:cubicBezTo>
                    <a:pt x="5501485" y="1610961"/>
                    <a:pt x="5481642" y="1602620"/>
                    <a:pt x="5466980" y="1587958"/>
                  </a:cubicBezTo>
                  <a:cubicBezTo>
                    <a:pt x="5458354" y="1579331"/>
                    <a:pt x="5450543" y="1569803"/>
                    <a:pt x="5441101" y="1562078"/>
                  </a:cubicBezTo>
                  <a:cubicBezTo>
                    <a:pt x="5418846" y="1543869"/>
                    <a:pt x="5372089" y="1510320"/>
                    <a:pt x="5372089" y="1510320"/>
                  </a:cubicBezTo>
                  <a:cubicBezTo>
                    <a:pt x="5355614" y="1460892"/>
                    <a:pt x="5375960" y="1505565"/>
                    <a:pt x="5328957" y="1458562"/>
                  </a:cubicBezTo>
                  <a:cubicBezTo>
                    <a:pt x="5281953" y="1411558"/>
                    <a:pt x="5326628" y="1431906"/>
                    <a:pt x="5277199" y="1415429"/>
                  </a:cubicBezTo>
                  <a:cubicBezTo>
                    <a:pt x="5260945" y="1399176"/>
                    <a:pt x="5243676" y="1385291"/>
                    <a:pt x="5234067" y="1363671"/>
                  </a:cubicBezTo>
                  <a:cubicBezTo>
                    <a:pt x="5226681" y="1347052"/>
                    <a:pt x="5221225" y="1329555"/>
                    <a:pt x="5216814" y="1311912"/>
                  </a:cubicBezTo>
                  <a:cubicBezTo>
                    <a:pt x="5211063" y="1288908"/>
                    <a:pt x="5210165" y="1264109"/>
                    <a:pt x="5199561" y="1242901"/>
                  </a:cubicBezTo>
                  <a:cubicBezTo>
                    <a:pt x="5182712" y="1209203"/>
                    <a:pt x="5185377" y="1210967"/>
                    <a:pt x="5165055" y="1182516"/>
                  </a:cubicBezTo>
                  <a:cubicBezTo>
                    <a:pt x="5156698" y="1170817"/>
                    <a:pt x="5149342" y="1158177"/>
                    <a:pt x="5139176" y="1148011"/>
                  </a:cubicBezTo>
                  <a:cubicBezTo>
                    <a:pt x="5122454" y="1131289"/>
                    <a:pt x="5108466" y="1129148"/>
                    <a:pt x="5087418" y="1122131"/>
                  </a:cubicBezTo>
                  <a:cubicBezTo>
                    <a:pt x="5078791" y="1113505"/>
                    <a:pt x="5072130" y="1102305"/>
                    <a:pt x="5061538" y="1096252"/>
                  </a:cubicBezTo>
                  <a:cubicBezTo>
                    <a:pt x="5051244" y="1090370"/>
                    <a:pt x="5038389" y="1091033"/>
                    <a:pt x="5027033" y="1087626"/>
                  </a:cubicBezTo>
                  <a:cubicBezTo>
                    <a:pt x="5009614" y="1082400"/>
                    <a:pt x="4992527" y="1076124"/>
                    <a:pt x="4975274" y="1070373"/>
                  </a:cubicBezTo>
                  <a:lnTo>
                    <a:pt x="4949395" y="1061746"/>
                  </a:lnTo>
                  <a:lnTo>
                    <a:pt x="4923516" y="1053120"/>
                  </a:lnTo>
                  <a:cubicBezTo>
                    <a:pt x="4906263" y="1041618"/>
                    <a:pt x="4888346" y="1031055"/>
                    <a:pt x="4871757" y="1018614"/>
                  </a:cubicBezTo>
                  <a:cubicBezTo>
                    <a:pt x="4838734" y="993847"/>
                    <a:pt x="4839583" y="991269"/>
                    <a:pt x="4802746" y="975482"/>
                  </a:cubicBezTo>
                  <a:cubicBezTo>
                    <a:pt x="4794388" y="971900"/>
                    <a:pt x="4785610" y="969354"/>
                    <a:pt x="4776867" y="966856"/>
                  </a:cubicBezTo>
                  <a:cubicBezTo>
                    <a:pt x="4736188" y="955233"/>
                    <a:pt x="4730856" y="956586"/>
                    <a:pt x="4681976" y="949603"/>
                  </a:cubicBezTo>
                  <a:cubicBezTo>
                    <a:pt x="4662172" y="943002"/>
                    <a:pt x="4629177" y="932567"/>
                    <a:pt x="4612965" y="923724"/>
                  </a:cubicBezTo>
                  <a:cubicBezTo>
                    <a:pt x="4594761" y="913795"/>
                    <a:pt x="4578459" y="900720"/>
                    <a:pt x="4561206" y="889218"/>
                  </a:cubicBezTo>
                  <a:cubicBezTo>
                    <a:pt x="4552580" y="883467"/>
                    <a:pt x="4545163" y="875243"/>
                    <a:pt x="4535327" y="871965"/>
                  </a:cubicBezTo>
                  <a:lnTo>
                    <a:pt x="4509448" y="863339"/>
                  </a:lnTo>
                  <a:cubicBezTo>
                    <a:pt x="4460536" y="830731"/>
                    <a:pt x="4458657" y="826387"/>
                    <a:pt x="4405931" y="802954"/>
                  </a:cubicBezTo>
                  <a:cubicBezTo>
                    <a:pt x="4397621" y="799261"/>
                    <a:pt x="4388409" y="797910"/>
                    <a:pt x="4380051" y="794328"/>
                  </a:cubicBezTo>
                  <a:cubicBezTo>
                    <a:pt x="4368231" y="789263"/>
                    <a:pt x="4356711" y="783455"/>
                    <a:pt x="4345546" y="777075"/>
                  </a:cubicBezTo>
                  <a:cubicBezTo>
                    <a:pt x="4336544" y="771931"/>
                    <a:pt x="4329141" y="764033"/>
                    <a:pt x="4319667" y="759822"/>
                  </a:cubicBezTo>
                  <a:cubicBezTo>
                    <a:pt x="4303048" y="752436"/>
                    <a:pt x="4285551" y="746980"/>
                    <a:pt x="4267908" y="742569"/>
                  </a:cubicBezTo>
                  <a:cubicBezTo>
                    <a:pt x="4256406" y="739694"/>
                    <a:pt x="4244976" y="736515"/>
                    <a:pt x="4233402" y="733943"/>
                  </a:cubicBezTo>
                  <a:cubicBezTo>
                    <a:pt x="4219089" y="730762"/>
                    <a:pt x="4204494" y="728872"/>
                    <a:pt x="4190270" y="725316"/>
                  </a:cubicBezTo>
                  <a:cubicBezTo>
                    <a:pt x="4181449" y="723111"/>
                    <a:pt x="4173307" y="718473"/>
                    <a:pt x="4164391" y="716690"/>
                  </a:cubicBezTo>
                  <a:cubicBezTo>
                    <a:pt x="4009840" y="685779"/>
                    <a:pt x="4171795" y="725010"/>
                    <a:pt x="4069501" y="699437"/>
                  </a:cubicBezTo>
                  <a:cubicBezTo>
                    <a:pt x="4009116" y="702312"/>
                    <a:pt x="3948799" y="708063"/>
                    <a:pt x="3888346" y="708063"/>
                  </a:cubicBezTo>
                  <a:cubicBezTo>
                    <a:pt x="3779040" y="708063"/>
                    <a:pt x="3669848" y="699437"/>
                    <a:pt x="3560542" y="699437"/>
                  </a:cubicBezTo>
                  <a:cubicBezTo>
                    <a:pt x="3508511" y="699437"/>
                    <a:pt x="3434137" y="709846"/>
                    <a:pt x="3379387" y="716690"/>
                  </a:cubicBezTo>
                  <a:cubicBezTo>
                    <a:pt x="3334410" y="731682"/>
                    <a:pt x="3369112" y="714230"/>
                    <a:pt x="3336255" y="751195"/>
                  </a:cubicBezTo>
                  <a:cubicBezTo>
                    <a:pt x="3320045" y="769431"/>
                    <a:pt x="3298031" y="782653"/>
                    <a:pt x="3284497" y="802954"/>
                  </a:cubicBezTo>
                  <a:lnTo>
                    <a:pt x="3249991" y="854712"/>
                  </a:lnTo>
                  <a:cubicBezTo>
                    <a:pt x="3244240" y="863339"/>
                    <a:pt x="3237375" y="871319"/>
                    <a:pt x="3232738" y="880592"/>
                  </a:cubicBezTo>
                  <a:cubicBezTo>
                    <a:pt x="3226987" y="892094"/>
                    <a:pt x="3222300" y="904192"/>
                    <a:pt x="3215485" y="915097"/>
                  </a:cubicBezTo>
                  <a:cubicBezTo>
                    <a:pt x="3207865" y="927289"/>
                    <a:pt x="3197851" y="937824"/>
                    <a:pt x="3189606" y="949603"/>
                  </a:cubicBezTo>
                  <a:cubicBezTo>
                    <a:pt x="3177715" y="966590"/>
                    <a:pt x="3166603" y="984109"/>
                    <a:pt x="3155101" y="1001362"/>
                  </a:cubicBezTo>
                  <a:cubicBezTo>
                    <a:pt x="3149350" y="1009988"/>
                    <a:pt x="3144069" y="1018947"/>
                    <a:pt x="3137848" y="1027241"/>
                  </a:cubicBezTo>
                  <a:cubicBezTo>
                    <a:pt x="3129221" y="1038743"/>
                    <a:pt x="3120213" y="1049968"/>
                    <a:pt x="3111968" y="1061746"/>
                  </a:cubicBezTo>
                  <a:cubicBezTo>
                    <a:pt x="3100077" y="1078733"/>
                    <a:pt x="3088965" y="1096252"/>
                    <a:pt x="3077463" y="1113505"/>
                  </a:cubicBezTo>
                  <a:lnTo>
                    <a:pt x="3042957" y="1165263"/>
                  </a:lnTo>
                  <a:cubicBezTo>
                    <a:pt x="3037206" y="1173890"/>
                    <a:pt x="3033035" y="1183812"/>
                    <a:pt x="3025704" y="1191143"/>
                  </a:cubicBezTo>
                  <a:cubicBezTo>
                    <a:pt x="3017078" y="1199769"/>
                    <a:pt x="3007315" y="1207392"/>
                    <a:pt x="2999825" y="1217022"/>
                  </a:cubicBezTo>
                  <a:cubicBezTo>
                    <a:pt x="2987095" y="1233389"/>
                    <a:pt x="2976821" y="1251527"/>
                    <a:pt x="2965319" y="1268780"/>
                  </a:cubicBezTo>
                  <a:cubicBezTo>
                    <a:pt x="2959568" y="1277406"/>
                    <a:pt x="2955398" y="1287329"/>
                    <a:pt x="2948067" y="1294660"/>
                  </a:cubicBezTo>
                  <a:lnTo>
                    <a:pt x="2922187" y="1320539"/>
                  </a:lnTo>
                  <a:cubicBezTo>
                    <a:pt x="2890730" y="1414913"/>
                    <a:pt x="2940898" y="1271969"/>
                    <a:pt x="2896308" y="1372297"/>
                  </a:cubicBezTo>
                  <a:cubicBezTo>
                    <a:pt x="2888922" y="1388916"/>
                    <a:pt x="2887188" y="1407790"/>
                    <a:pt x="2879055" y="1424056"/>
                  </a:cubicBezTo>
                  <a:cubicBezTo>
                    <a:pt x="2873304" y="1435558"/>
                    <a:pt x="2868182" y="1447397"/>
                    <a:pt x="2861802" y="1458562"/>
                  </a:cubicBezTo>
                  <a:cubicBezTo>
                    <a:pt x="2850178" y="1478905"/>
                    <a:pt x="2831907" y="1500415"/>
                    <a:pt x="2818670" y="1518946"/>
                  </a:cubicBezTo>
                  <a:cubicBezTo>
                    <a:pt x="2812644" y="1527383"/>
                    <a:pt x="2808749" y="1537495"/>
                    <a:pt x="2801418" y="1544826"/>
                  </a:cubicBezTo>
                  <a:cubicBezTo>
                    <a:pt x="2794087" y="1552157"/>
                    <a:pt x="2784165" y="1556327"/>
                    <a:pt x="2775538" y="1562078"/>
                  </a:cubicBezTo>
                  <a:cubicBezTo>
                    <a:pt x="2772663" y="1570705"/>
                    <a:pt x="2770979" y="1579825"/>
                    <a:pt x="2766912" y="1587958"/>
                  </a:cubicBezTo>
                  <a:cubicBezTo>
                    <a:pt x="2758956" y="1603871"/>
                    <a:pt x="2738088" y="1630177"/>
                    <a:pt x="2723780" y="1639716"/>
                  </a:cubicBezTo>
                  <a:cubicBezTo>
                    <a:pt x="2716214" y="1644760"/>
                    <a:pt x="2706034" y="1644277"/>
                    <a:pt x="2697901" y="1648343"/>
                  </a:cubicBezTo>
                  <a:cubicBezTo>
                    <a:pt x="2688628" y="1652980"/>
                    <a:pt x="2680648" y="1659844"/>
                    <a:pt x="2672021" y="1665595"/>
                  </a:cubicBezTo>
                  <a:cubicBezTo>
                    <a:pt x="2639282" y="1714704"/>
                    <a:pt x="2673762" y="1674460"/>
                    <a:pt x="2628889" y="1700101"/>
                  </a:cubicBezTo>
                  <a:cubicBezTo>
                    <a:pt x="2603069" y="1714855"/>
                    <a:pt x="2588899" y="1731465"/>
                    <a:pt x="2568504" y="1751860"/>
                  </a:cubicBezTo>
                  <a:cubicBezTo>
                    <a:pt x="2556834" y="1749915"/>
                    <a:pt x="2498614" y="1741624"/>
                    <a:pt x="2482240" y="1734607"/>
                  </a:cubicBezTo>
                  <a:cubicBezTo>
                    <a:pt x="2472711" y="1730523"/>
                    <a:pt x="2464987" y="1723105"/>
                    <a:pt x="2456361" y="1717354"/>
                  </a:cubicBezTo>
                  <a:cubicBezTo>
                    <a:pt x="2436129" y="1656663"/>
                    <a:pt x="2462461" y="1731587"/>
                    <a:pt x="2430482" y="1656969"/>
                  </a:cubicBezTo>
                  <a:cubicBezTo>
                    <a:pt x="2426900" y="1648611"/>
                    <a:pt x="2424731" y="1639716"/>
                    <a:pt x="2421855" y="1631090"/>
                  </a:cubicBezTo>
                  <a:cubicBezTo>
                    <a:pt x="2418980" y="1602335"/>
                    <a:pt x="2417048" y="1573471"/>
                    <a:pt x="2413229" y="1544826"/>
                  </a:cubicBezTo>
                  <a:cubicBezTo>
                    <a:pt x="2411291" y="1530293"/>
                    <a:pt x="2406540" y="1516227"/>
                    <a:pt x="2404602" y="1501694"/>
                  </a:cubicBezTo>
                  <a:cubicBezTo>
                    <a:pt x="2400783" y="1473049"/>
                    <a:pt x="2401302" y="1443832"/>
                    <a:pt x="2395976" y="1415429"/>
                  </a:cubicBezTo>
                  <a:cubicBezTo>
                    <a:pt x="2389513" y="1380962"/>
                    <a:pt x="2377641" y="1367965"/>
                    <a:pt x="2370097" y="1337792"/>
                  </a:cubicBezTo>
                  <a:cubicBezTo>
                    <a:pt x="2357060" y="1285647"/>
                    <a:pt x="2365217" y="1314527"/>
                    <a:pt x="2344218" y="1251528"/>
                  </a:cubicBezTo>
                  <a:cubicBezTo>
                    <a:pt x="2341342" y="1242901"/>
                    <a:pt x="2340635" y="1233214"/>
                    <a:pt x="2335591" y="1225648"/>
                  </a:cubicBezTo>
                  <a:lnTo>
                    <a:pt x="2318338" y="1199769"/>
                  </a:lnTo>
                  <a:cubicBezTo>
                    <a:pt x="2311675" y="1179779"/>
                    <a:pt x="2305251" y="1156440"/>
                    <a:pt x="2292459" y="1139384"/>
                  </a:cubicBezTo>
                  <a:cubicBezTo>
                    <a:pt x="2282699" y="1126371"/>
                    <a:pt x="2268664" y="1117120"/>
                    <a:pt x="2257953" y="1104878"/>
                  </a:cubicBezTo>
                  <a:cubicBezTo>
                    <a:pt x="2248486" y="1094058"/>
                    <a:pt x="2240431" y="1082072"/>
                    <a:pt x="2232074" y="1070373"/>
                  </a:cubicBezTo>
                  <a:cubicBezTo>
                    <a:pt x="2226048" y="1061937"/>
                    <a:pt x="2222152" y="1051825"/>
                    <a:pt x="2214821" y="1044494"/>
                  </a:cubicBezTo>
                  <a:cubicBezTo>
                    <a:pt x="2207490" y="1037163"/>
                    <a:pt x="2196907" y="1033878"/>
                    <a:pt x="2188942" y="1027241"/>
                  </a:cubicBezTo>
                  <a:cubicBezTo>
                    <a:pt x="2145864" y="991342"/>
                    <a:pt x="2182664" y="1007896"/>
                    <a:pt x="2137184" y="992735"/>
                  </a:cubicBezTo>
                  <a:cubicBezTo>
                    <a:pt x="2128557" y="984109"/>
                    <a:pt x="2120676" y="974666"/>
                    <a:pt x="2111304" y="966856"/>
                  </a:cubicBezTo>
                  <a:cubicBezTo>
                    <a:pt x="2103339" y="960219"/>
                    <a:pt x="2092252" y="957405"/>
                    <a:pt x="2085425" y="949603"/>
                  </a:cubicBezTo>
                  <a:cubicBezTo>
                    <a:pt x="2045168" y="903595"/>
                    <a:pt x="2068172" y="902159"/>
                    <a:pt x="2025040" y="880592"/>
                  </a:cubicBezTo>
                  <a:cubicBezTo>
                    <a:pt x="2016907" y="876525"/>
                    <a:pt x="2007787" y="874841"/>
                    <a:pt x="1999161" y="871965"/>
                  </a:cubicBezTo>
                  <a:cubicBezTo>
                    <a:pt x="1993410" y="860463"/>
                    <a:pt x="1991001" y="846553"/>
                    <a:pt x="1981908" y="837460"/>
                  </a:cubicBezTo>
                  <a:cubicBezTo>
                    <a:pt x="1970052" y="825604"/>
                    <a:pt x="1952994" y="820466"/>
                    <a:pt x="1938776" y="811580"/>
                  </a:cubicBezTo>
                  <a:cubicBezTo>
                    <a:pt x="1929984" y="806085"/>
                    <a:pt x="1920861" y="800965"/>
                    <a:pt x="1912897" y="794328"/>
                  </a:cubicBezTo>
                  <a:cubicBezTo>
                    <a:pt x="1831809" y="726754"/>
                    <a:pt x="1966085" y="821160"/>
                    <a:pt x="1835259" y="733943"/>
                  </a:cubicBezTo>
                  <a:cubicBezTo>
                    <a:pt x="1826633" y="728192"/>
                    <a:pt x="1819216" y="719969"/>
                    <a:pt x="1809380" y="716690"/>
                  </a:cubicBezTo>
                  <a:cubicBezTo>
                    <a:pt x="1800754" y="713814"/>
                    <a:pt x="1791634" y="712129"/>
                    <a:pt x="1783501" y="708063"/>
                  </a:cubicBezTo>
                  <a:cubicBezTo>
                    <a:pt x="1749580" y="691103"/>
                    <a:pt x="1767873" y="689410"/>
                    <a:pt x="1731742" y="682184"/>
                  </a:cubicBezTo>
                  <a:cubicBezTo>
                    <a:pt x="1711804" y="678196"/>
                    <a:pt x="1691485" y="676433"/>
                    <a:pt x="1671357" y="673558"/>
                  </a:cubicBezTo>
                  <a:cubicBezTo>
                    <a:pt x="1597206" y="624123"/>
                    <a:pt x="1691016" y="683386"/>
                    <a:pt x="1619599" y="647678"/>
                  </a:cubicBezTo>
                  <a:cubicBezTo>
                    <a:pt x="1573949" y="624854"/>
                    <a:pt x="1612368" y="636352"/>
                    <a:pt x="1567840" y="604546"/>
                  </a:cubicBezTo>
                  <a:cubicBezTo>
                    <a:pt x="1525963" y="574634"/>
                    <a:pt x="1544995" y="597438"/>
                    <a:pt x="1507455" y="578667"/>
                  </a:cubicBezTo>
                  <a:cubicBezTo>
                    <a:pt x="1498182" y="574030"/>
                    <a:pt x="1491050" y="565625"/>
                    <a:pt x="1481576" y="561414"/>
                  </a:cubicBezTo>
                  <a:cubicBezTo>
                    <a:pt x="1464958" y="554028"/>
                    <a:pt x="1447071" y="549913"/>
                    <a:pt x="1429818" y="544162"/>
                  </a:cubicBezTo>
                  <a:lnTo>
                    <a:pt x="1352180" y="518282"/>
                  </a:lnTo>
                  <a:lnTo>
                    <a:pt x="1326301" y="509656"/>
                  </a:lnTo>
                  <a:cubicBezTo>
                    <a:pt x="1317674" y="503905"/>
                    <a:pt x="1309694" y="497040"/>
                    <a:pt x="1300421" y="492403"/>
                  </a:cubicBezTo>
                  <a:cubicBezTo>
                    <a:pt x="1277121" y="480753"/>
                    <a:pt x="1246633" y="480450"/>
                    <a:pt x="1222784" y="475150"/>
                  </a:cubicBezTo>
                  <a:cubicBezTo>
                    <a:pt x="1213907" y="473177"/>
                    <a:pt x="1205821" y="468307"/>
                    <a:pt x="1196904" y="466524"/>
                  </a:cubicBezTo>
                  <a:cubicBezTo>
                    <a:pt x="1162602" y="459664"/>
                    <a:pt x="1093387" y="449271"/>
                    <a:pt x="1093387" y="449271"/>
                  </a:cubicBezTo>
                  <a:lnTo>
                    <a:pt x="1015750" y="423392"/>
                  </a:lnTo>
                  <a:lnTo>
                    <a:pt x="989870" y="414765"/>
                  </a:lnTo>
                  <a:lnTo>
                    <a:pt x="963991" y="406139"/>
                  </a:lnTo>
                  <a:cubicBezTo>
                    <a:pt x="943706" y="375711"/>
                    <a:pt x="954809" y="380893"/>
                    <a:pt x="920859" y="371633"/>
                  </a:cubicBezTo>
                  <a:cubicBezTo>
                    <a:pt x="897983" y="365394"/>
                    <a:pt x="851848" y="354380"/>
                    <a:pt x="851848" y="354380"/>
                  </a:cubicBezTo>
                  <a:cubicBezTo>
                    <a:pt x="834595" y="342878"/>
                    <a:pt x="819760" y="326432"/>
                    <a:pt x="800089" y="319875"/>
                  </a:cubicBezTo>
                  <a:lnTo>
                    <a:pt x="748331" y="302622"/>
                  </a:lnTo>
                  <a:lnTo>
                    <a:pt x="696572" y="268116"/>
                  </a:lnTo>
                  <a:cubicBezTo>
                    <a:pt x="687946" y="262365"/>
                    <a:pt x="680529" y="254141"/>
                    <a:pt x="670693" y="250863"/>
                  </a:cubicBezTo>
                  <a:lnTo>
                    <a:pt x="644814" y="242237"/>
                  </a:lnTo>
                  <a:cubicBezTo>
                    <a:pt x="636187" y="236486"/>
                    <a:pt x="628408" y="229195"/>
                    <a:pt x="618934" y="224984"/>
                  </a:cubicBezTo>
                  <a:cubicBezTo>
                    <a:pt x="602315" y="217598"/>
                    <a:pt x="567176" y="207731"/>
                    <a:pt x="567176" y="207731"/>
                  </a:cubicBezTo>
                  <a:cubicBezTo>
                    <a:pt x="555674" y="199105"/>
                    <a:pt x="545530" y="188282"/>
                    <a:pt x="532670" y="181852"/>
                  </a:cubicBezTo>
                  <a:cubicBezTo>
                    <a:pt x="532661" y="181847"/>
                    <a:pt x="467977" y="160288"/>
                    <a:pt x="455033" y="155973"/>
                  </a:cubicBezTo>
                  <a:lnTo>
                    <a:pt x="429153" y="147346"/>
                  </a:lnTo>
                  <a:lnTo>
                    <a:pt x="403274" y="138720"/>
                  </a:lnTo>
                  <a:cubicBezTo>
                    <a:pt x="394648" y="132969"/>
                    <a:pt x="386668" y="126104"/>
                    <a:pt x="377395" y="121467"/>
                  </a:cubicBezTo>
                  <a:cubicBezTo>
                    <a:pt x="369262" y="117401"/>
                    <a:pt x="360259" y="115339"/>
                    <a:pt x="351516" y="112841"/>
                  </a:cubicBezTo>
                  <a:cubicBezTo>
                    <a:pt x="323080" y="104716"/>
                    <a:pt x="303538" y="101520"/>
                    <a:pt x="273878" y="95588"/>
                  </a:cubicBezTo>
                  <a:cubicBezTo>
                    <a:pt x="232868" y="68247"/>
                    <a:pt x="257834" y="81613"/>
                    <a:pt x="196240" y="61082"/>
                  </a:cubicBezTo>
                  <a:lnTo>
                    <a:pt x="170361" y="52456"/>
                  </a:lnTo>
                  <a:cubicBezTo>
                    <a:pt x="136373" y="29797"/>
                    <a:pt x="141999" y="30269"/>
                    <a:pt x="92723" y="17950"/>
                  </a:cubicBezTo>
                  <a:cubicBezTo>
                    <a:pt x="20923" y="0"/>
                    <a:pt x="0" y="697"/>
                    <a:pt x="32338" y="697"/>
                  </a:cubicBezTo>
                </a:path>
              </a:pathLst>
            </a:custGeom>
            <a:solidFill>
              <a:schemeClr val="accent1">
                <a:alpha val="28000"/>
              </a:schemeClr>
            </a:solidFill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020271" y="4612644"/>
              <a:ext cx="1502560" cy="426625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chemeClr val="accent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BAPURE</a:t>
              </a:r>
              <a:endParaRPr lang="es-ES_tradnl" sz="1200" b="1" dirty="0"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85364"/>
              </p:ext>
            </p:extLst>
          </p:nvPr>
        </p:nvGraphicFramePr>
        <p:xfrm>
          <a:off x="107504" y="116632"/>
          <a:ext cx="4392489" cy="3235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PORTUGUESA OESTE II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(PORTUGUESA I I)</a:t>
                      </a:r>
                    </a:p>
                    <a:p>
                      <a:pPr algn="ctr"/>
                      <a:r>
                        <a:rPr lang="es-ES_tradnl" baseline="0" dirty="0" smtClean="0">
                          <a:hlinkClick r:id="rId3" action="ppaction://hlinksldjump"/>
                        </a:rPr>
                        <a:t>Kreisler Gamboa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BISCUCUY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314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LAS CRUCES BISCUCUY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64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3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PEÑA BLANCA BISCUCUY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43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4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SARÓN RINCÓN BISCUCUY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29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5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Chabasquen</a:t>
                      </a:r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s-ES_tradnl" sz="16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Biscucuy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21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6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6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Guayabital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50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521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52705"/>
              </p:ext>
            </p:extLst>
          </p:nvPr>
        </p:nvGraphicFramePr>
        <p:xfrm>
          <a:off x="4644007" y="116632"/>
          <a:ext cx="4392489" cy="434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75145"/>
                <a:gridCol w="146416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BAPURE I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(BAPURE)</a:t>
                      </a:r>
                    </a:p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Min. Richard</a:t>
                      </a:r>
                      <a:r>
                        <a:rPr lang="es-ES_tradnl" baseline="0" dirty="0" smtClean="0">
                          <a:hlinkClick r:id="rId3" action="ppaction://hlinksldjump"/>
                        </a:rPr>
                        <a:t> Adams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MANTECAL</a:t>
                      </a:r>
                      <a:r>
                        <a:rPr lang="es-ES_tradnl" sz="180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CENTRO</a:t>
                      </a:r>
                      <a:endParaRPr lang="es-ES_tradnl" sz="1800" b="1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330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MANTECAL NORTE</a:t>
                      </a:r>
                      <a:endParaRPr lang="es-ES_tradnl" sz="1800" b="1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279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3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PUEBLO NUEVO</a:t>
                      </a:r>
                      <a:endParaRPr lang="es-ES_tradnl" sz="1800" b="1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160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*Apurito</a:t>
                      </a:r>
                      <a:endParaRPr lang="es-ES_tradnl" sz="18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Boconoito</a:t>
                      </a:r>
                      <a:endParaRPr lang="es-ES_tradnl" sz="1800" b="0" dirty="0" smtClean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*Ciudad De Nutria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Playas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*Sabaneta</a:t>
                      </a:r>
                      <a:endParaRPr lang="es-ES_tradnl" sz="1800" b="0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9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Vegón</a:t>
                      </a: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De Nutria </a:t>
                      </a:r>
                      <a:endParaRPr lang="es-ES_tradnl" sz="1800" b="0" dirty="0"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83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982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35496" y="3429000"/>
            <a:ext cx="4536504" cy="3429000"/>
            <a:chOff x="1403648" y="0"/>
            <a:chExt cx="658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266" t="15029" r="5622" b="22575"/>
            <a:stretch>
              <a:fillRect/>
            </a:stretch>
          </p:blipFill>
          <p:spPr bwMode="auto">
            <a:xfrm>
              <a:off x="1403648" y="0"/>
              <a:ext cx="65882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Forma libre"/>
            <p:cNvSpPr/>
            <p:nvPr/>
          </p:nvSpPr>
          <p:spPr>
            <a:xfrm>
              <a:off x="1677537" y="1226456"/>
              <a:ext cx="2818263" cy="3188595"/>
            </a:xfrm>
            <a:custGeom>
              <a:avLst/>
              <a:gdLst>
                <a:gd name="connsiteX0" fmla="*/ 600502 w 2818263"/>
                <a:gd name="connsiteY0" fmla="*/ 220207 h 3188595"/>
                <a:gd name="connsiteX1" fmla="*/ 559559 w 2818263"/>
                <a:gd name="connsiteY1" fmla="*/ 233854 h 3188595"/>
                <a:gd name="connsiteX2" fmla="*/ 539087 w 2818263"/>
                <a:gd name="connsiteY2" fmla="*/ 240678 h 3188595"/>
                <a:gd name="connsiteX3" fmla="*/ 525439 w 2818263"/>
                <a:gd name="connsiteY3" fmla="*/ 261150 h 3188595"/>
                <a:gd name="connsiteX4" fmla="*/ 511791 w 2818263"/>
                <a:gd name="connsiteY4" fmla="*/ 302093 h 3188595"/>
                <a:gd name="connsiteX5" fmla="*/ 532263 w 2818263"/>
                <a:gd name="connsiteY5" fmla="*/ 356684 h 3188595"/>
                <a:gd name="connsiteX6" fmla="*/ 573206 w 2818263"/>
                <a:gd name="connsiteY6" fmla="*/ 370332 h 3188595"/>
                <a:gd name="connsiteX7" fmla="*/ 552735 w 2818263"/>
                <a:gd name="connsiteY7" fmla="*/ 452219 h 3188595"/>
                <a:gd name="connsiteX8" fmla="*/ 532263 w 2818263"/>
                <a:gd name="connsiteY8" fmla="*/ 472690 h 3188595"/>
                <a:gd name="connsiteX9" fmla="*/ 504968 w 2818263"/>
                <a:gd name="connsiteY9" fmla="*/ 513634 h 3188595"/>
                <a:gd name="connsiteX10" fmla="*/ 498144 w 2818263"/>
                <a:gd name="connsiteY10" fmla="*/ 602344 h 3188595"/>
                <a:gd name="connsiteX11" fmla="*/ 491320 w 2818263"/>
                <a:gd name="connsiteY11" fmla="*/ 622816 h 3188595"/>
                <a:gd name="connsiteX12" fmla="*/ 470848 w 2818263"/>
                <a:gd name="connsiteY12" fmla="*/ 629640 h 3188595"/>
                <a:gd name="connsiteX13" fmla="*/ 436729 w 2818263"/>
                <a:gd name="connsiteY13" fmla="*/ 691054 h 3188595"/>
                <a:gd name="connsiteX14" fmla="*/ 416257 w 2818263"/>
                <a:gd name="connsiteY14" fmla="*/ 704702 h 3188595"/>
                <a:gd name="connsiteX15" fmla="*/ 368490 w 2818263"/>
                <a:gd name="connsiteY15" fmla="*/ 759293 h 3188595"/>
                <a:gd name="connsiteX16" fmla="*/ 327547 w 2818263"/>
                <a:gd name="connsiteY16" fmla="*/ 786589 h 3188595"/>
                <a:gd name="connsiteX17" fmla="*/ 293427 w 2818263"/>
                <a:gd name="connsiteY17" fmla="*/ 813884 h 3188595"/>
                <a:gd name="connsiteX18" fmla="*/ 279779 w 2818263"/>
                <a:gd name="connsiteY18" fmla="*/ 834356 h 3188595"/>
                <a:gd name="connsiteX19" fmla="*/ 266132 w 2818263"/>
                <a:gd name="connsiteY19" fmla="*/ 875299 h 3188595"/>
                <a:gd name="connsiteX20" fmla="*/ 259308 w 2818263"/>
                <a:gd name="connsiteY20" fmla="*/ 895771 h 3188595"/>
                <a:gd name="connsiteX21" fmla="*/ 266132 w 2818263"/>
                <a:gd name="connsiteY21" fmla="*/ 950362 h 3188595"/>
                <a:gd name="connsiteX22" fmla="*/ 307075 w 2818263"/>
                <a:gd name="connsiteY22" fmla="*/ 977657 h 3188595"/>
                <a:gd name="connsiteX23" fmla="*/ 327547 w 2818263"/>
                <a:gd name="connsiteY23" fmla="*/ 1025425 h 3188595"/>
                <a:gd name="connsiteX24" fmla="*/ 348018 w 2818263"/>
                <a:gd name="connsiteY24" fmla="*/ 1052720 h 3188595"/>
                <a:gd name="connsiteX25" fmla="*/ 354842 w 2818263"/>
                <a:gd name="connsiteY25" fmla="*/ 1073192 h 3188595"/>
                <a:gd name="connsiteX26" fmla="*/ 368490 w 2818263"/>
                <a:gd name="connsiteY26" fmla="*/ 1093663 h 3188595"/>
                <a:gd name="connsiteX27" fmla="*/ 375314 w 2818263"/>
                <a:gd name="connsiteY27" fmla="*/ 1127783 h 3188595"/>
                <a:gd name="connsiteX28" fmla="*/ 361666 w 2818263"/>
                <a:gd name="connsiteY28" fmla="*/ 1182374 h 3188595"/>
                <a:gd name="connsiteX29" fmla="*/ 313899 w 2818263"/>
                <a:gd name="connsiteY29" fmla="*/ 1243789 h 3188595"/>
                <a:gd name="connsiteX30" fmla="*/ 300251 w 2818263"/>
                <a:gd name="connsiteY30" fmla="*/ 1318851 h 3188595"/>
                <a:gd name="connsiteX31" fmla="*/ 286603 w 2818263"/>
                <a:gd name="connsiteY31" fmla="*/ 1359795 h 3188595"/>
                <a:gd name="connsiteX32" fmla="*/ 279779 w 2818263"/>
                <a:gd name="connsiteY32" fmla="*/ 1380266 h 3188595"/>
                <a:gd name="connsiteX33" fmla="*/ 266132 w 2818263"/>
                <a:gd name="connsiteY33" fmla="*/ 1400738 h 3188595"/>
                <a:gd name="connsiteX34" fmla="*/ 252484 w 2818263"/>
                <a:gd name="connsiteY34" fmla="*/ 1441681 h 3188595"/>
                <a:gd name="connsiteX35" fmla="*/ 245660 w 2818263"/>
                <a:gd name="connsiteY35" fmla="*/ 1489448 h 3188595"/>
                <a:gd name="connsiteX36" fmla="*/ 259308 w 2818263"/>
                <a:gd name="connsiteY36" fmla="*/ 1673693 h 3188595"/>
                <a:gd name="connsiteX37" fmla="*/ 245660 w 2818263"/>
                <a:gd name="connsiteY37" fmla="*/ 1728284 h 3188595"/>
                <a:gd name="connsiteX38" fmla="*/ 232012 w 2818263"/>
                <a:gd name="connsiteY38" fmla="*/ 1748756 h 3188595"/>
                <a:gd name="connsiteX39" fmla="*/ 204717 w 2818263"/>
                <a:gd name="connsiteY39" fmla="*/ 1789699 h 3188595"/>
                <a:gd name="connsiteX40" fmla="*/ 163774 w 2818263"/>
                <a:gd name="connsiteY40" fmla="*/ 1803347 h 3188595"/>
                <a:gd name="connsiteX41" fmla="*/ 95535 w 2818263"/>
                <a:gd name="connsiteY41" fmla="*/ 1816995 h 3188595"/>
                <a:gd name="connsiteX42" fmla="*/ 75063 w 2818263"/>
                <a:gd name="connsiteY42" fmla="*/ 1823819 h 3188595"/>
                <a:gd name="connsiteX43" fmla="*/ 34120 w 2818263"/>
                <a:gd name="connsiteY43" fmla="*/ 1851114 h 3188595"/>
                <a:gd name="connsiteX44" fmla="*/ 27296 w 2818263"/>
                <a:gd name="connsiteY44" fmla="*/ 1871586 h 3188595"/>
                <a:gd name="connsiteX45" fmla="*/ 0 w 2818263"/>
                <a:gd name="connsiteY45" fmla="*/ 1912529 h 3188595"/>
                <a:gd name="connsiteX46" fmla="*/ 6824 w 2818263"/>
                <a:gd name="connsiteY46" fmla="*/ 1946648 h 3188595"/>
                <a:gd name="connsiteX47" fmla="*/ 27296 w 2818263"/>
                <a:gd name="connsiteY47" fmla="*/ 1987592 h 3188595"/>
                <a:gd name="connsiteX48" fmla="*/ 34120 w 2818263"/>
                <a:gd name="connsiteY48" fmla="*/ 2021711 h 3188595"/>
                <a:gd name="connsiteX49" fmla="*/ 40944 w 2818263"/>
                <a:gd name="connsiteY49" fmla="*/ 2083126 h 3188595"/>
                <a:gd name="connsiteX50" fmla="*/ 61415 w 2818263"/>
                <a:gd name="connsiteY50" fmla="*/ 2096774 h 3188595"/>
                <a:gd name="connsiteX51" fmla="*/ 81887 w 2818263"/>
                <a:gd name="connsiteY51" fmla="*/ 2117245 h 3188595"/>
                <a:gd name="connsiteX52" fmla="*/ 88711 w 2818263"/>
                <a:gd name="connsiteY52" fmla="*/ 2144541 h 3188595"/>
                <a:gd name="connsiteX53" fmla="*/ 129654 w 2818263"/>
                <a:gd name="connsiteY53" fmla="*/ 2171837 h 3188595"/>
                <a:gd name="connsiteX54" fmla="*/ 150126 w 2818263"/>
                <a:gd name="connsiteY54" fmla="*/ 2185484 h 3188595"/>
                <a:gd name="connsiteX55" fmla="*/ 191069 w 2818263"/>
                <a:gd name="connsiteY55" fmla="*/ 2199132 h 3188595"/>
                <a:gd name="connsiteX56" fmla="*/ 211541 w 2818263"/>
                <a:gd name="connsiteY56" fmla="*/ 2205956 h 3188595"/>
                <a:gd name="connsiteX57" fmla="*/ 232012 w 2818263"/>
                <a:gd name="connsiteY57" fmla="*/ 2219604 h 3188595"/>
                <a:gd name="connsiteX58" fmla="*/ 252484 w 2818263"/>
                <a:gd name="connsiteY58" fmla="*/ 2226428 h 3188595"/>
                <a:gd name="connsiteX59" fmla="*/ 279779 w 2818263"/>
                <a:gd name="connsiteY59" fmla="*/ 2246899 h 3188595"/>
                <a:gd name="connsiteX60" fmla="*/ 300251 w 2818263"/>
                <a:gd name="connsiteY60" fmla="*/ 2267371 h 3188595"/>
                <a:gd name="connsiteX61" fmla="*/ 327547 w 2818263"/>
                <a:gd name="connsiteY61" fmla="*/ 2308314 h 3188595"/>
                <a:gd name="connsiteX62" fmla="*/ 348018 w 2818263"/>
                <a:gd name="connsiteY62" fmla="*/ 2315138 h 3188595"/>
                <a:gd name="connsiteX63" fmla="*/ 375314 w 2818263"/>
                <a:gd name="connsiteY63" fmla="*/ 2356081 h 3188595"/>
                <a:gd name="connsiteX64" fmla="*/ 382138 w 2818263"/>
                <a:gd name="connsiteY64" fmla="*/ 2376553 h 3188595"/>
                <a:gd name="connsiteX65" fmla="*/ 477672 w 2818263"/>
                <a:gd name="connsiteY65" fmla="*/ 2410672 h 3188595"/>
                <a:gd name="connsiteX66" fmla="*/ 539087 w 2818263"/>
                <a:gd name="connsiteY66" fmla="*/ 2431144 h 3188595"/>
                <a:gd name="connsiteX67" fmla="*/ 559559 w 2818263"/>
                <a:gd name="connsiteY67" fmla="*/ 2437968 h 3188595"/>
                <a:gd name="connsiteX68" fmla="*/ 634621 w 2818263"/>
                <a:gd name="connsiteY68" fmla="*/ 2444792 h 3188595"/>
                <a:gd name="connsiteX69" fmla="*/ 675565 w 2818263"/>
                <a:gd name="connsiteY69" fmla="*/ 2465263 h 3188595"/>
                <a:gd name="connsiteX70" fmla="*/ 696036 w 2818263"/>
                <a:gd name="connsiteY70" fmla="*/ 2478911 h 3188595"/>
                <a:gd name="connsiteX71" fmla="*/ 723332 w 2818263"/>
                <a:gd name="connsiteY71" fmla="*/ 2519854 h 3188595"/>
                <a:gd name="connsiteX72" fmla="*/ 757451 w 2818263"/>
                <a:gd name="connsiteY72" fmla="*/ 2581269 h 3188595"/>
                <a:gd name="connsiteX73" fmla="*/ 784747 w 2818263"/>
                <a:gd name="connsiteY73" fmla="*/ 2663156 h 3188595"/>
                <a:gd name="connsiteX74" fmla="*/ 791571 w 2818263"/>
                <a:gd name="connsiteY74" fmla="*/ 2683628 h 3188595"/>
                <a:gd name="connsiteX75" fmla="*/ 798394 w 2818263"/>
                <a:gd name="connsiteY75" fmla="*/ 2704099 h 3188595"/>
                <a:gd name="connsiteX76" fmla="*/ 818866 w 2818263"/>
                <a:gd name="connsiteY76" fmla="*/ 2745043 h 3188595"/>
                <a:gd name="connsiteX77" fmla="*/ 825690 w 2818263"/>
                <a:gd name="connsiteY77" fmla="*/ 2847401 h 3188595"/>
                <a:gd name="connsiteX78" fmla="*/ 839338 w 2818263"/>
                <a:gd name="connsiteY78" fmla="*/ 2888344 h 3188595"/>
                <a:gd name="connsiteX79" fmla="*/ 846162 w 2818263"/>
                <a:gd name="connsiteY79" fmla="*/ 2908816 h 3188595"/>
                <a:gd name="connsiteX80" fmla="*/ 852985 w 2818263"/>
                <a:gd name="connsiteY80" fmla="*/ 2929287 h 3188595"/>
                <a:gd name="connsiteX81" fmla="*/ 866633 w 2818263"/>
                <a:gd name="connsiteY81" fmla="*/ 2956583 h 3188595"/>
                <a:gd name="connsiteX82" fmla="*/ 873457 w 2818263"/>
                <a:gd name="connsiteY82" fmla="*/ 2977054 h 3188595"/>
                <a:gd name="connsiteX83" fmla="*/ 887105 w 2818263"/>
                <a:gd name="connsiteY83" fmla="*/ 3004350 h 3188595"/>
                <a:gd name="connsiteX84" fmla="*/ 893929 w 2818263"/>
                <a:gd name="connsiteY84" fmla="*/ 3024822 h 3188595"/>
                <a:gd name="connsiteX85" fmla="*/ 914400 w 2818263"/>
                <a:gd name="connsiteY85" fmla="*/ 3031645 h 3188595"/>
                <a:gd name="connsiteX86" fmla="*/ 948520 w 2818263"/>
                <a:gd name="connsiteY86" fmla="*/ 3038469 h 3188595"/>
                <a:gd name="connsiteX87" fmla="*/ 1030406 w 2818263"/>
                <a:gd name="connsiteY87" fmla="*/ 3058941 h 3188595"/>
                <a:gd name="connsiteX88" fmla="*/ 1091821 w 2818263"/>
                <a:gd name="connsiteY88" fmla="*/ 3065765 h 3188595"/>
                <a:gd name="connsiteX89" fmla="*/ 1125941 w 2818263"/>
                <a:gd name="connsiteY89" fmla="*/ 3072589 h 3188595"/>
                <a:gd name="connsiteX90" fmla="*/ 1173708 w 2818263"/>
                <a:gd name="connsiteY90" fmla="*/ 3079413 h 3188595"/>
                <a:gd name="connsiteX91" fmla="*/ 1289714 w 2818263"/>
                <a:gd name="connsiteY91" fmla="*/ 3093060 h 3188595"/>
                <a:gd name="connsiteX92" fmla="*/ 1323833 w 2818263"/>
                <a:gd name="connsiteY92" fmla="*/ 3099884 h 3188595"/>
                <a:gd name="connsiteX93" fmla="*/ 1344305 w 2818263"/>
                <a:gd name="connsiteY93" fmla="*/ 3120356 h 3188595"/>
                <a:gd name="connsiteX94" fmla="*/ 1364777 w 2818263"/>
                <a:gd name="connsiteY94" fmla="*/ 3127180 h 3188595"/>
                <a:gd name="connsiteX95" fmla="*/ 1467135 w 2818263"/>
                <a:gd name="connsiteY95" fmla="*/ 3140828 h 3188595"/>
                <a:gd name="connsiteX96" fmla="*/ 1603612 w 2818263"/>
                <a:gd name="connsiteY96" fmla="*/ 3147651 h 3188595"/>
                <a:gd name="connsiteX97" fmla="*/ 1671851 w 2818263"/>
                <a:gd name="connsiteY97" fmla="*/ 3168123 h 3188595"/>
                <a:gd name="connsiteX98" fmla="*/ 1719618 w 2818263"/>
                <a:gd name="connsiteY98" fmla="*/ 3181771 h 3188595"/>
                <a:gd name="connsiteX99" fmla="*/ 1774209 w 2818263"/>
                <a:gd name="connsiteY99" fmla="*/ 3188595 h 3188595"/>
                <a:gd name="connsiteX100" fmla="*/ 1815153 w 2818263"/>
                <a:gd name="connsiteY100" fmla="*/ 3181771 h 3188595"/>
                <a:gd name="connsiteX101" fmla="*/ 2040341 w 2818263"/>
                <a:gd name="connsiteY101" fmla="*/ 3174947 h 3188595"/>
                <a:gd name="connsiteX102" fmla="*/ 2081284 w 2818263"/>
                <a:gd name="connsiteY102" fmla="*/ 3147651 h 3188595"/>
                <a:gd name="connsiteX103" fmla="*/ 2101756 w 2818263"/>
                <a:gd name="connsiteY103" fmla="*/ 3140828 h 3188595"/>
                <a:gd name="connsiteX104" fmla="*/ 2210938 w 2818263"/>
                <a:gd name="connsiteY104" fmla="*/ 3134004 h 3188595"/>
                <a:gd name="connsiteX105" fmla="*/ 2251881 w 2818263"/>
                <a:gd name="connsiteY105" fmla="*/ 3161299 h 3188595"/>
                <a:gd name="connsiteX106" fmla="*/ 2340591 w 2818263"/>
                <a:gd name="connsiteY106" fmla="*/ 3154475 h 3188595"/>
                <a:gd name="connsiteX107" fmla="*/ 2449774 w 2818263"/>
                <a:gd name="connsiteY107" fmla="*/ 3154475 h 3188595"/>
                <a:gd name="connsiteX108" fmla="*/ 2470245 w 2818263"/>
                <a:gd name="connsiteY108" fmla="*/ 3147651 h 3188595"/>
                <a:gd name="connsiteX109" fmla="*/ 2497541 w 2818263"/>
                <a:gd name="connsiteY109" fmla="*/ 3140828 h 3188595"/>
                <a:gd name="connsiteX110" fmla="*/ 2538484 w 2818263"/>
                <a:gd name="connsiteY110" fmla="*/ 3113532 h 3188595"/>
                <a:gd name="connsiteX111" fmla="*/ 2579427 w 2818263"/>
                <a:gd name="connsiteY111" fmla="*/ 3093060 h 3188595"/>
                <a:gd name="connsiteX112" fmla="*/ 2654490 w 2818263"/>
                <a:gd name="connsiteY112" fmla="*/ 3086237 h 3188595"/>
                <a:gd name="connsiteX113" fmla="*/ 2695433 w 2818263"/>
                <a:gd name="connsiteY113" fmla="*/ 3072589 h 3188595"/>
                <a:gd name="connsiteX114" fmla="*/ 2709081 w 2818263"/>
                <a:gd name="connsiteY114" fmla="*/ 3052117 h 3188595"/>
                <a:gd name="connsiteX115" fmla="*/ 2756848 w 2818263"/>
                <a:gd name="connsiteY115" fmla="*/ 2990702 h 3188595"/>
                <a:gd name="connsiteX116" fmla="*/ 2770496 w 2818263"/>
                <a:gd name="connsiteY116" fmla="*/ 2963407 h 3188595"/>
                <a:gd name="connsiteX117" fmla="*/ 2777320 w 2818263"/>
                <a:gd name="connsiteY117" fmla="*/ 2942935 h 3188595"/>
                <a:gd name="connsiteX118" fmla="*/ 2790968 w 2818263"/>
                <a:gd name="connsiteY118" fmla="*/ 2922463 h 3188595"/>
                <a:gd name="connsiteX119" fmla="*/ 2818263 w 2818263"/>
                <a:gd name="connsiteY119" fmla="*/ 2861048 h 3188595"/>
                <a:gd name="connsiteX120" fmla="*/ 2804615 w 2818263"/>
                <a:gd name="connsiteY120" fmla="*/ 2820105 h 3188595"/>
                <a:gd name="connsiteX121" fmla="*/ 2797791 w 2818263"/>
                <a:gd name="connsiteY121" fmla="*/ 2799634 h 3188595"/>
                <a:gd name="connsiteX122" fmla="*/ 2784144 w 2818263"/>
                <a:gd name="connsiteY122" fmla="*/ 2745043 h 3188595"/>
                <a:gd name="connsiteX123" fmla="*/ 2777320 w 2818263"/>
                <a:gd name="connsiteY123" fmla="*/ 2710923 h 3188595"/>
                <a:gd name="connsiteX124" fmla="*/ 2668138 w 2818263"/>
                <a:gd name="connsiteY124" fmla="*/ 2704099 h 3188595"/>
                <a:gd name="connsiteX125" fmla="*/ 2634018 w 2818263"/>
                <a:gd name="connsiteY125" fmla="*/ 2697275 h 3188595"/>
                <a:gd name="connsiteX126" fmla="*/ 2572603 w 2818263"/>
                <a:gd name="connsiteY126" fmla="*/ 2676804 h 3188595"/>
                <a:gd name="connsiteX127" fmla="*/ 2531660 w 2818263"/>
                <a:gd name="connsiteY127" fmla="*/ 2663156 h 3188595"/>
                <a:gd name="connsiteX128" fmla="*/ 2511188 w 2818263"/>
                <a:gd name="connsiteY128" fmla="*/ 2656332 h 3188595"/>
                <a:gd name="connsiteX129" fmla="*/ 2490717 w 2818263"/>
                <a:gd name="connsiteY129" fmla="*/ 2642684 h 3188595"/>
                <a:gd name="connsiteX130" fmla="*/ 2470245 w 2818263"/>
                <a:gd name="connsiteY130" fmla="*/ 2635860 h 3188595"/>
                <a:gd name="connsiteX131" fmla="*/ 2456597 w 2818263"/>
                <a:gd name="connsiteY131" fmla="*/ 2615389 h 3188595"/>
                <a:gd name="connsiteX132" fmla="*/ 2436126 w 2818263"/>
                <a:gd name="connsiteY132" fmla="*/ 2608565 h 3188595"/>
                <a:gd name="connsiteX133" fmla="*/ 2395182 w 2818263"/>
                <a:gd name="connsiteY133" fmla="*/ 2581269 h 3188595"/>
                <a:gd name="connsiteX134" fmla="*/ 2374711 w 2818263"/>
                <a:gd name="connsiteY134" fmla="*/ 2560798 h 3188595"/>
                <a:gd name="connsiteX135" fmla="*/ 2347415 w 2818263"/>
                <a:gd name="connsiteY135" fmla="*/ 2547150 h 3188595"/>
                <a:gd name="connsiteX136" fmla="*/ 2326944 w 2818263"/>
                <a:gd name="connsiteY136" fmla="*/ 2533502 h 3188595"/>
                <a:gd name="connsiteX137" fmla="*/ 2313296 w 2818263"/>
                <a:gd name="connsiteY137" fmla="*/ 2513031 h 3188595"/>
                <a:gd name="connsiteX138" fmla="*/ 2251881 w 2818263"/>
                <a:gd name="connsiteY138" fmla="*/ 2472087 h 3188595"/>
                <a:gd name="connsiteX139" fmla="*/ 2231409 w 2818263"/>
                <a:gd name="connsiteY139" fmla="*/ 2458440 h 3188595"/>
                <a:gd name="connsiteX140" fmla="*/ 2210938 w 2818263"/>
                <a:gd name="connsiteY140" fmla="*/ 2444792 h 3188595"/>
                <a:gd name="connsiteX141" fmla="*/ 2197290 w 2818263"/>
                <a:gd name="connsiteY141" fmla="*/ 2424320 h 3188595"/>
                <a:gd name="connsiteX142" fmla="*/ 2176818 w 2818263"/>
                <a:gd name="connsiteY142" fmla="*/ 2410672 h 3188595"/>
                <a:gd name="connsiteX143" fmla="*/ 2129051 w 2818263"/>
                <a:gd name="connsiteY143" fmla="*/ 2356081 h 3188595"/>
                <a:gd name="connsiteX144" fmla="*/ 2122227 w 2818263"/>
                <a:gd name="connsiteY144" fmla="*/ 2335610 h 3188595"/>
                <a:gd name="connsiteX145" fmla="*/ 2040341 w 2818263"/>
                <a:gd name="connsiteY145" fmla="*/ 2294666 h 3188595"/>
                <a:gd name="connsiteX146" fmla="*/ 1992574 w 2818263"/>
                <a:gd name="connsiteY146" fmla="*/ 2281019 h 3188595"/>
                <a:gd name="connsiteX147" fmla="*/ 1931159 w 2818263"/>
                <a:gd name="connsiteY147" fmla="*/ 2240075 h 3188595"/>
                <a:gd name="connsiteX148" fmla="*/ 1910687 w 2818263"/>
                <a:gd name="connsiteY148" fmla="*/ 2226428 h 3188595"/>
                <a:gd name="connsiteX149" fmla="*/ 1876568 w 2818263"/>
                <a:gd name="connsiteY149" fmla="*/ 2199132 h 3188595"/>
                <a:gd name="connsiteX150" fmla="*/ 1862920 w 2818263"/>
                <a:gd name="connsiteY150" fmla="*/ 2178660 h 3188595"/>
                <a:gd name="connsiteX151" fmla="*/ 1821977 w 2818263"/>
                <a:gd name="connsiteY151" fmla="*/ 2144541 h 3188595"/>
                <a:gd name="connsiteX152" fmla="*/ 1774209 w 2818263"/>
                <a:gd name="connsiteY152" fmla="*/ 2089950 h 3188595"/>
                <a:gd name="connsiteX153" fmla="*/ 1753738 w 2818263"/>
                <a:gd name="connsiteY153" fmla="*/ 2049007 h 3188595"/>
                <a:gd name="connsiteX154" fmla="*/ 1733266 w 2818263"/>
                <a:gd name="connsiteY154" fmla="*/ 2035359 h 3188595"/>
                <a:gd name="connsiteX155" fmla="*/ 1719618 w 2818263"/>
                <a:gd name="connsiteY155" fmla="*/ 2014887 h 3188595"/>
                <a:gd name="connsiteX156" fmla="*/ 1678675 w 2818263"/>
                <a:gd name="connsiteY156" fmla="*/ 1987592 h 3188595"/>
                <a:gd name="connsiteX157" fmla="*/ 1651379 w 2818263"/>
                <a:gd name="connsiteY157" fmla="*/ 1926177 h 3188595"/>
                <a:gd name="connsiteX158" fmla="*/ 1610436 w 2818263"/>
                <a:gd name="connsiteY158" fmla="*/ 1898881 h 3188595"/>
                <a:gd name="connsiteX159" fmla="*/ 1589965 w 2818263"/>
                <a:gd name="connsiteY159" fmla="*/ 1885234 h 3188595"/>
                <a:gd name="connsiteX160" fmla="*/ 1549021 w 2818263"/>
                <a:gd name="connsiteY160" fmla="*/ 1871586 h 3188595"/>
                <a:gd name="connsiteX161" fmla="*/ 1528550 w 2818263"/>
                <a:gd name="connsiteY161" fmla="*/ 1864762 h 3188595"/>
                <a:gd name="connsiteX162" fmla="*/ 1508078 w 2818263"/>
                <a:gd name="connsiteY162" fmla="*/ 1851114 h 3188595"/>
                <a:gd name="connsiteX163" fmla="*/ 1487606 w 2818263"/>
                <a:gd name="connsiteY163" fmla="*/ 1844290 h 3188595"/>
                <a:gd name="connsiteX164" fmla="*/ 1446663 w 2818263"/>
                <a:gd name="connsiteY164" fmla="*/ 1816995 h 3188595"/>
                <a:gd name="connsiteX165" fmla="*/ 1419368 w 2818263"/>
                <a:gd name="connsiteY165" fmla="*/ 1776051 h 3188595"/>
                <a:gd name="connsiteX166" fmla="*/ 1412544 w 2818263"/>
                <a:gd name="connsiteY166" fmla="*/ 1755580 h 3188595"/>
                <a:gd name="connsiteX167" fmla="*/ 1392072 w 2818263"/>
                <a:gd name="connsiteY167" fmla="*/ 1748756 h 3188595"/>
                <a:gd name="connsiteX168" fmla="*/ 1371600 w 2818263"/>
                <a:gd name="connsiteY168" fmla="*/ 1707813 h 3188595"/>
                <a:gd name="connsiteX169" fmla="*/ 1351129 w 2818263"/>
                <a:gd name="connsiteY169" fmla="*/ 1700989 h 3188595"/>
                <a:gd name="connsiteX170" fmla="*/ 1337481 w 2818263"/>
                <a:gd name="connsiteY170" fmla="*/ 1680517 h 3188595"/>
                <a:gd name="connsiteX171" fmla="*/ 1317009 w 2818263"/>
                <a:gd name="connsiteY171" fmla="*/ 1666869 h 3188595"/>
                <a:gd name="connsiteX172" fmla="*/ 1289714 w 2818263"/>
                <a:gd name="connsiteY172" fmla="*/ 1632750 h 3188595"/>
                <a:gd name="connsiteX173" fmla="*/ 1282890 w 2818263"/>
                <a:gd name="connsiteY173" fmla="*/ 1612278 h 3188595"/>
                <a:gd name="connsiteX174" fmla="*/ 1255594 w 2818263"/>
                <a:gd name="connsiteY174" fmla="*/ 1571335 h 3188595"/>
                <a:gd name="connsiteX175" fmla="*/ 1228299 w 2818263"/>
                <a:gd name="connsiteY175" fmla="*/ 1537216 h 3188595"/>
                <a:gd name="connsiteX176" fmla="*/ 1221475 w 2818263"/>
                <a:gd name="connsiteY176" fmla="*/ 1516744 h 3188595"/>
                <a:gd name="connsiteX177" fmla="*/ 1207827 w 2818263"/>
                <a:gd name="connsiteY177" fmla="*/ 1496272 h 3188595"/>
                <a:gd name="connsiteX178" fmla="*/ 1201003 w 2818263"/>
                <a:gd name="connsiteY178" fmla="*/ 1475801 h 3188595"/>
                <a:gd name="connsiteX179" fmla="*/ 1180532 w 2818263"/>
                <a:gd name="connsiteY179" fmla="*/ 1462153 h 3188595"/>
                <a:gd name="connsiteX180" fmla="*/ 1173708 w 2818263"/>
                <a:gd name="connsiteY180" fmla="*/ 1441681 h 3188595"/>
                <a:gd name="connsiteX181" fmla="*/ 1153236 w 2818263"/>
                <a:gd name="connsiteY181" fmla="*/ 1434857 h 3188595"/>
                <a:gd name="connsiteX182" fmla="*/ 1132765 w 2818263"/>
                <a:gd name="connsiteY182" fmla="*/ 1421210 h 3188595"/>
                <a:gd name="connsiteX183" fmla="*/ 1098645 w 2818263"/>
                <a:gd name="connsiteY183" fmla="*/ 1359795 h 3188595"/>
                <a:gd name="connsiteX184" fmla="*/ 1084997 w 2818263"/>
                <a:gd name="connsiteY184" fmla="*/ 1339323 h 3188595"/>
                <a:gd name="connsiteX185" fmla="*/ 1064526 w 2818263"/>
                <a:gd name="connsiteY185" fmla="*/ 1325675 h 3188595"/>
                <a:gd name="connsiteX186" fmla="*/ 1037230 w 2818263"/>
                <a:gd name="connsiteY186" fmla="*/ 1284732 h 3188595"/>
                <a:gd name="connsiteX187" fmla="*/ 1050878 w 2818263"/>
                <a:gd name="connsiteY187" fmla="*/ 1189198 h 3188595"/>
                <a:gd name="connsiteX188" fmla="*/ 1078174 w 2818263"/>
                <a:gd name="connsiteY188" fmla="*/ 1148254 h 3188595"/>
                <a:gd name="connsiteX189" fmla="*/ 1098645 w 2818263"/>
                <a:gd name="connsiteY189" fmla="*/ 1141431 h 3188595"/>
                <a:gd name="connsiteX190" fmla="*/ 1337481 w 2818263"/>
                <a:gd name="connsiteY190" fmla="*/ 1141431 h 3188595"/>
                <a:gd name="connsiteX191" fmla="*/ 1357953 w 2818263"/>
                <a:gd name="connsiteY191" fmla="*/ 1134607 h 3188595"/>
                <a:gd name="connsiteX192" fmla="*/ 1364777 w 2818263"/>
                <a:gd name="connsiteY192" fmla="*/ 1114135 h 3188595"/>
                <a:gd name="connsiteX193" fmla="*/ 1344305 w 2818263"/>
                <a:gd name="connsiteY193" fmla="*/ 1011777 h 3188595"/>
                <a:gd name="connsiteX194" fmla="*/ 1323833 w 2818263"/>
                <a:gd name="connsiteY194" fmla="*/ 943538 h 3188595"/>
                <a:gd name="connsiteX195" fmla="*/ 1317009 w 2818263"/>
                <a:gd name="connsiteY195" fmla="*/ 923066 h 3188595"/>
                <a:gd name="connsiteX196" fmla="*/ 1276066 w 2818263"/>
                <a:gd name="connsiteY196" fmla="*/ 888947 h 3188595"/>
                <a:gd name="connsiteX197" fmla="*/ 1255594 w 2818263"/>
                <a:gd name="connsiteY197" fmla="*/ 827532 h 3188595"/>
                <a:gd name="connsiteX198" fmla="*/ 1248771 w 2818263"/>
                <a:gd name="connsiteY198" fmla="*/ 807060 h 3188595"/>
                <a:gd name="connsiteX199" fmla="*/ 1241947 w 2818263"/>
                <a:gd name="connsiteY199" fmla="*/ 779765 h 3188595"/>
                <a:gd name="connsiteX200" fmla="*/ 1235123 w 2818263"/>
                <a:gd name="connsiteY200" fmla="*/ 711526 h 3188595"/>
                <a:gd name="connsiteX201" fmla="*/ 1228299 w 2818263"/>
                <a:gd name="connsiteY201" fmla="*/ 670583 h 3188595"/>
                <a:gd name="connsiteX202" fmla="*/ 1187356 w 2818263"/>
                <a:gd name="connsiteY202" fmla="*/ 643287 h 3188595"/>
                <a:gd name="connsiteX203" fmla="*/ 1166884 w 2818263"/>
                <a:gd name="connsiteY203" fmla="*/ 602344 h 3188595"/>
                <a:gd name="connsiteX204" fmla="*/ 1146412 w 2818263"/>
                <a:gd name="connsiteY204" fmla="*/ 588696 h 3188595"/>
                <a:gd name="connsiteX205" fmla="*/ 1132765 w 2818263"/>
                <a:gd name="connsiteY205" fmla="*/ 568225 h 3188595"/>
                <a:gd name="connsiteX206" fmla="*/ 1105469 w 2818263"/>
                <a:gd name="connsiteY206" fmla="*/ 561401 h 3188595"/>
                <a:gd name="connsiteX207" fmla="*/ 1084997 w 2818263"/>
                <a:gd name="connsiteY207" fmla="*/ 547753 h 3188595"/>
                <a:gd name="connsiteX208" fmla="*/ 1078174 w 2818263"/>
                <a:gd name="connsiteY208" fmla="*/ 527281 h 3188595"/>
                <a:gd name="connsiteX209" fmla="*/ 1050878 w 2818263"/>
                <a:gd name="connsiteY209" fmla="*/ 486338 h 3188595"/>
                <a:gd name="connsiteX210" fmla="*/ 1057702 w 2818263"/>
                <a:gd name="connsiteY210" fmla="*/ 452219 h 3188595"/>
                <a:gd name="connsiteX211" fmla="*/ 1064526 w 2818263"/>
                <a:gd name="connsiteY211" fmla="*/ 431747 h 3188595"/>
                <a:gd name="connsiteX212" fmla="*/ 1105469 w 2818263"/>
                <a:gd name="connsiteY212" fmla="*/ 418099 h 3188595"/>
                <a:gd name="connsiteX213" fmla="*/ 1125941 w 2818263"/>
                <a:gd name="connsiteY213" fmla="*/ 404451 h 3188595"/>
                <a:gd name="connsiteX214" fmla="*/ 1153236 w 2818263"/>
                <a:gd name="connsiteY214" fmla="*/ 363508 h 3188595"/>
                <a:gd name="connsiteX215" fmla="*/ 1166884 w 2818263"/>
                <a:gd name="connsiteY215" fmla="*/ 343037 h 3188595"/>
                <a:gd name="connsiteX216" fmla="*/ 1187356 w 2818263"/>
                <a:gd name="connsiteY216" fmla="*/ 322565 h 3188595"/>
                <a:gd name="connsiteX217" fmla="*/ 1194179 w 2818263"/>
                <a:gd name="connsiteY217" fmla="*/ 302093 h 3188595"/>
                <a:gd name="connsiteX218" fmla="*/ 1207827 w 2818263"/>
                <a:gd name="connsiteY218" fmla="*/ 281622 h 3188595"/>
                <a:gd name="connsiteX219" fmla="*/ 1235123 w 2818263"/>
                <a:gd name="connsiteY219" fmla="*/ 220207 h 3188595"/>
                <a:gd name="connsiteX220" fmla="*/ 1241947 w 2818263"/>
                <a:gd name="connsiteY220" fmla="*/ 199735 h 3188595"/>
                <a:gd name="connsiteX221" fmla="*/ 1214651 w 2818263"/>
                <a:gd name="connsiteY221" fmla="*/ 76905 h 3188595"/>
                <a:gd name="connsiteX222" fmla="*/ 1153236 w 2818263"/>
                <a:gd name="connsiteY222" fmla="*/ 83729 h 3188595"/>
                <a:gd name="connsiteX223" fmla="*/ 1112293 w 2818263"/>
                <a:gd name="connsiteY223" fmla="*/ 83729 h 3188595"/>
                <a:gd name="connsiteX224" fmla="*/ 1057702 w 2818263"/>
                <a:gd name="connsiteY224" fmla="*/ 90553 h 3188595"/>
                <a:gd name="connsiteX225" fmla="*/ 1023582 w 2818263"/>
                <a:gd name="connsiteY225" fmla="*/ 117848 h 3188595"/>
                <a:gd name="connsiteX226" fmla="*/ 1016759 w 2818263"/>
                <a:gd name="connsiteY226" fmla="*/ 138320 h 3188595"/>
                <a:gd name="connsiteX227" fmla="*/ 975815 w 2818263"/>
                <a:gd name="connsiteY227" fmla="*/ 151968 h 3188595"/>
                <a:gd name="connsiteX228" fmla="*/ 955344 w 2818263"/>
                <a:gd name="connsiteY228" fmla="*/ 158792 h 3188595"/>
                <a:gd name="connsiteX229" fmla="*/ 934872 w 2818263"/>
                <a:gd name="connsiteY229" fmla="*/ 165616 h 3188595"/>
                <a:gd name="connsiteX230" fmla="*/ 893929 w 2818263"/>
                <a:gd name="connsiteY230" fmla="*/ 158792 h 3188595"/>
                <a:gd name="connsiteX231" fmla="*/ 887105 w 2818263"/>
                <a:gd name="connsiteY231" fmla="*/ 138320 h 3188595"/>
                <a:gd name="connsiteX232" fmla="*/ 825690 w 2818263"/>
                <a:gd name="connsiteY232" fmla="*/ 104201 h 3188595"/>
                <a:gd name="connsiteX233" fmla="*/ 791571 w 2818263"/>
                <a:gd name="connsiteY233" fmla="*/ 97377 h 3188595"/>
                <a:gd name="connsiteX234" fmla="*/ 750627 w 2818263"/>
                <a:gd name="connsiteY234" fmla="*/ 83729 h 3188595"/>
                <a:gd name="connsiteX235" fmla="*/ 696036 w 2818263"/>
                <a:gd name="connsiteY235" fmla="*/ 90553 h 3188595"/>
                <a:gd name="connsiteX236" fmla="*/ 655093 w 2818263"/>
                <a:gd name="connsiteY236" fmla="*/ 104201 h 3188595"/>
                <a:gd name="connsiteX237" fmla="*/ 607326 w 2818263"/>
                <a:gd name="connsiteY237" fmla="*/ 151968 h 3188595"/>
                <a:gd name="connsiteX238" fmla="*/ 586854 w 2818263"/>
                <a:gd name="connsiteY238" fmla="*/ 165616 h 3188595"/>
                <a:gd name="connsiteX239" fmla="*/ 545911 w 2818263"/>
                <a:gd name="connsiteY239" fmla="*/ 179263 h 3188595"/>
                <a:gd name="connsiteX240" fmla="*/ 525439 w 2818263"/>
                <a:gd name="connsiteY240" fmla="*/ 192911 h 3188595"/>
                <a:gd name="connsiteX241" fmla="*/ 498144 w 2818263"/>
                <a:gd name="connsiteY241" fmla="*/ 233854 h 3188595"/>
                <a:gd name="connsiteX242" fmla="*/ 504968 w 2818263"/>
                <a:gd name="connsiteY242" fmla="*/ 322565 h 3188595"/>
                <a:gd name="connsiteX243" fmla="*/ 511791 w 2818263"/>
                <a:gd name="connsiteY243" fmla="*/ 343037 h 3188595"/>
                <a:gd name="connsiteX244" fmla="*/ 532263 w 2818263"/>
                <a:gd name="connsiteY244" fmla="*/ 356684 h 3188595"/>
                <a:gd name="connsiteX245" fmla="*/ 545911 w 2818263"/>
                <a:gd name="connsiteY245" fmla="*/ 383980 h 3188595"/>
                <a:gd name="connsiteX246" fmla="*/ 559559 w 2818263"/>
                <a:gd name="connsiteY246" fmla="*/ 404451 h 3188595"/>
                <a:gd name="connsiteX247" fmla="*/ 566382 w 2818263"/>
                <a:gd name="connsiteY247" fmla="*/ 424923 h 3188595"/>
                <a:gd name="connsiteX248" fmla="*/ 559559 w 2818263"/>
                <a:gd name="connsiteY248" fmla="*/ 452219 h 3188595"/>
                <a:gd name="connsiteX249" fmla="*/ 539087 w 2818263"/>
                <a:gd name="connsiteY249" fmla="*/ 465866 h 3188595"/>
                <a:gd name="connsiteX250" fmla="*/ 504968 w 2818263"/>
                <a:gd name="connsiteY250" fmla="*/ 506810 h 3188595"/>
                <a:gd name="connsiteX251" fmla="*/ 504968 w 2818263"/>
                <a:gd name="connsiteY251" fmla="*/ 513634 h 3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2818263" h="3188595">
                  <a:moveTo>
                    <a:pt x="600502" y="220207"/>
                  </a:moveTo>
                  <a:lnTo>
                    <a:pt x="559559" y="233854"/>
                  </a:lnTo>
                  <a:lnTo>
                    <a:pt x="539087" y="240678"/>
                  </a:lnTo>
                  <a:cubicBezTo>
                    <a:pt x="534538" y="247502"/>
                    <a:pt x="528770" y="253655"/>
                    <a:pt x="525439" y="261150"/>
                  </a:cubicBezTo>
                  <a:cubicBezTo>
                    <a:pt x="519596" y="274296"/>
                    <a:pt x="511791" y="302093"/>
                    <a:pt x="511791" y="302093"/>
                  </a:cubicBezTo>
                  <a:cubicBezTo>
                    <a:pt x="514544" y="315856"/>
                    <a:pt x="516197" y="346643"/>
                    <a:pt x="532263" y="356684"/>
                  </a:cubicBezTo>
                  <a:cubicBezTo>
                    <a:pt x="544462" y="364308"/>
                    <a:pt x="573206" y="370332"/>
                    <a:pt x="573206" y="370332"/>
                  </a:cubicBezTo>
                  <a:cubicBezTo>
                    <a:pt x="567899" y="418094"/>
                    <a:pt x="576842" y="423290"/>
                    <a:pt x="552735" y="452219"/>
                  </a:cubicBezTo>
                  <a:cubicBezTo>
                    <a:pt x="546557" y="459633"/>
                    <a:pt x="538188" y="465072"/>
                    <a:pt x="532263" y="472690"/>
                  </a:cubicBezTo>
                  <a:cubicBezTo>
                    <a:pt x="522193" y="485638"/>
                    <a:pt x="504968" y="513634"/>
                    <a:pt x="504968" y="513634"/>
                  </a:cubicBezTo>
                  <a:cubicBezTo>
                    <a:pt x="502693" y="543204"/>
                    <a:pt x="501823" y="572916"/>
                    <a:pt x="498144" y="602344"/>
                  </a:cubicBezTo>
                  <a:cubicBezTo>
                    <a:pt x="497252" y="609482"/>
                    <a:pt x="496406" y="617730"/>
                    <a:pt x="491320" y="622816"/>
                  </a:cubicBezTo>
                  <a:cubicBezTo>
                    <a:pt x="486234" y="627902"/>
                    <a:pt x="477672" y="627365"/>
                    <a:pt x="470848" y="629640"/>
                  </a:cubicBezTo>
                  <a:cubicBezTo>
                    <a:pt x="463737" y="650972"/>
                    <a:pt x="456840" y="677647"/>
                    <a:pt x="436729" y="691054"/>
                  </a:cubicBezTo>
                  <a:lnTo>
                    <a:pt x="416257" y="704702"/>
                  </a:lnTo>
                  <a:cubicBezTo>
                    <a:pt x="367354" y="778058"/>
                    <a:pt x="411139" y="723752"/>
                    <a:pt x="368490" y="759293"/>
                  </a:cubicBezTo>
                  <a:cubicBezTo>
                    <a:pt x="334412" y="787691"/>
                    <a:pt x="363523" y="774596"/>
                    <a:pt x="327547" y="786589"/>
                  </a:cubicBezTo>
                  <a:cubicBezTo>
                    <a:pt x="288432" y="845258"/>
                    <a:pt x="340516" y="776213"/>
                    <a:pt x="293427" y="813884"/>
                  </a:cubicBezTo>
                  <a:cubicBezTo>
                    <a:pt x="287023" y="819007"/>
                    <a:pt x="284328" y="827532"/>
                    <a:pt x="279779" y="834356"/>
                  </a:cubicBezTo>
                  <a:lnTo>
                    <a:pt x="266132" y="875299"/>
                  </a:lnTo>
                  <a:lnTo>
                    <a:pt x="259308" y="895771"/>
                  </a:lnTo>
                  <a:cubicBezTo>
                    <a:pt x="261583" y="913968"/>
                    <a:pt x="256892" y="934522"/>
                    <a:pt x="266132" y="950362"/>
                  </a:cubicBezTo>
                  <a:cubicBezTo>
                    <a:pt x="274397" y="964530"/>
                    <a:pt x="307075" y="977657"/>
                    <a:pt x="307075" y="977657"/>
                  </a:cubicBezTo>
                  <a:cubicBezTo>
                    <a:pt x="356750" y="1052170"/>
                    <a:pt x="283485" y="937298"/>
                    <a:pt x="327547" y="1025425"/>
                  </a:cubicBezTo>
                  <a:cubicBezTo>
                    <a:pt x="332633" y="1035597"/>
                    <a:pt x="341194" y="1043622"/>
                    <a:pt x="348018" y="1052720"/>
                  </a:cubicBezTo>
                  <a:cubicBezTo>
                    <a:pt x="350293" y="1059544"/>
                    <a:pt x="351625" y="1066758"/>
                    <a:pt x="354842" y="1073192"/>
                  </a:cubicBezTo>
                  <a:cubicBezTo>
                    <a:pt x="358510" y="1080527"/>
                    <a:pt x="365610" y="1085984"/>
                    <a:pt x="368490" y="1093663"/>
                  </a:cubicBezTo>
                  <a:cubicBezTo>
                    <a:pt x="372563" y="1104523"/>
                    <a:pt x="373039" y="1116410"/>
                    <a:pt x="375314" y="1127783"/>
                  </a:cubicBezTo>
                  <a:cubicBezTo>
                    <a:pt x="373423" y="1137236"/>
                    <a:pt x="368223" y="1170571"/>
                    <a:pt x="361666" y="1182374"/>
                  </a:cubicBezTo>
                  <a:cubicBezTo>
                    <a:pt x="341261" y="1219104"/>
                    <a:pt x="338766" y="1218922"/>
                    <a:pt x="313899" y="1243789"/>
                  </a:cubicBezTo>
                  <a:cubicBezTo>
                    <a:pt x="295223" y="1299814"/>
                    <a:pt x="323398" y="1210832"/>
                    <a:pt x="300251" y="1318851"/>
                  </a:cubicBezTo>
                  <a:cubicBezTo>
                    <a:pt x="297237" y="1332918"/>
                    <a:pt x="291152" y="1346147"/>
                    <a:pt x="286603" y="1359795"/>
                  </a:cubicBezTo>
                  <a:cubicBezTo>
                    <a:pt x="284328" y="1366619"/>
                    <a:pt x="283769" y="1374281"/>
                    <a:pt x="279779" y="1380266"/>
                  </a:cubicBezTo>
                  <a:cubicBezTo>
                    <a:pt x="275230" y="1387090"/>
                    <a:pt x="269463" y="1393244"/>
                    <a:pt x="266132" y="1400738"/>
                  </a:cubicBezTo>
                  <a:cubicBezTo>
                    <a:pt x="260289" y="1413884"/>
                    <a:pt x="252484" y="1441681"/>
                    <a:pt x="252484" y="1441681"/>
                  </a:cubicBezTo>
                  <a:cubicBezTo>
                    <a:pt x="250209" y="1457603"/>
                    <a:pt x="245660" y="1473364"/>
                    <a:pt x="245660" y="1489448"/>
                  </a:cubicBezTo>
                  <a:cubicBezTo>
                    <a:pt x="245660" y="1626843"/>
                    <a:pt x="241078" y="1600776"/>
                    <a:pt x="259308" y="1673693"/>
                  </a:cubicBezTo>
                  <a:cubicBezTo>
                    <a:pt x="256712" y="1686672"/>
                    <a:pt x="252655" y="1714294"/>
                    <a:pt x="245660" y="1728284"/>
                  </a:cubicBezTo>
                  <a:cubicBezTo>
                    <a:pt x="241992" y="1735620"/>
                    <a:pt x="235680" y="1741420"/>
                    <a:pt x="232012" y="1748756"/>
                  </a:cubicBezTo>
                  <a:cubicBezTo>
                    <a:pt x="221161" y="1770458"/>
                    <a:pt x="231583" y="1774773"/>
                    <a:pt x="204717" y="1789699"/>
                  </a:cubicBezTo>
                  <a:cubicBezTo>
                    <a:pt x="192141" y="1796685"/>
                    <a:pt x="177422" y="1798798"/>
                    <a:pt x="163774" y="1803347"/>
                  </a:cubicBezTo>
                  <a:cubicBezTo>
                    <a:pt x="128044" y="1815257"/>
                    <a:pt x="150421" y="1809154"/>
                    <a:pt x="95535" y="1816995"/>
                  </a:cubicBezTo>
                  <a:cubicBezTo>
                    <a:pt x="88711" y="1819270"/>
                    <a:pt x="81351" y="1820326"/>
                    <a:pt x="75063" y="1823819"/>
                  </a:cubicBezTo>
                  <a:cubicBezTo>
                    <a:pt x="60725" y="1831785"/>
                    <a:pt x="34120" y="1851114"/>
                    <a:pt x="34120" y="1851114"/>
                  </a:cubicBezTo>
                  <a:cubicBezTo>
                    <a:pt x="31845" y="1857938"/>
                    <a:pt x="30789" y="1865298"/>
                    <a:pt x="27296" y="1871586"/>
                  </a:cubicBezTo>
                  <a:cubicBezTo>
                    <a:pt x="19330" y="1885924"/>
                    <a:pt x="0" y="1912529"/>
                    <a:pt x="0" y="1912529"/>
                  </a:cubicBezTo>
                  <a:cubicBezTo>
                    <a:pt x="2275" y="1923902"/>
                    <a:pt x="2752" y="1935788"/>
                    <a:pt x="6824" y="1946648"/>
                  </a:cubicBezTo>
                  <a:cubicBezTo>
                    <a:pt x="31842" y="2013362"/>
                    <a:pt x="11406" y="1924032"/>
                    <a:pt x="27296" y="1987592"/>
                  </a:cubicBezTo>
                  <a:cubicBezTo>
                    <a:pt x="30109" y="1998844"/>
                    <a:pt x="32480" y="2010229"/>
                    <a:pt x="34120" y="2021711"/>
                  </a:cubicBezTo>
                  <a:cubicBezTo>
                    <a:pt x="37033" y="2042102"/>
                    <a:pt x="33905" y="2063768"/>
                    <a:pt x="40944" y="2083126"/>
                  </a:cubicBezTo>
                  <a:cubicBezTo>
                    <a:pt x="43747" y="2090833"/>
                    <a:pt x="55115" y="2091524"/>
                    <a:pt x="61415" y="2096774"/>
                  </a:cubicBezTo>
                  <a:cubicBezTo>
                    <a:pt x="68829" y="2102952"/>
                    <a:pt x="75063" y="2110421"/>
                    <a:pt x="81887" y="2117245"/>
                  </a:cubicBezTo>
                  <a:cubicBezTo>
                    <a:pt x="84162" y="2126344"/>
                    <a:pt x="82535" y="2137483"/>
                    <a:pt x="88711" y="2144541"/>
                  </a:cubicBezTo>
                  <a:cubicBezTo>
                    <a:pt x="99512" y="2156885"/>
                    <a:pt x="116006" y="2162739"/>
                    <a:pt x="129654" y="2171837"/>
                  </a:cubicBezTo>
                  <a:cubicBezTo>
                    <a:pt x="136478" y="2176386"/>
                    <a:pt x="142346" y="2182890"/>
                    <a:pt x="150126" y="2185484"/>
                  </a:cubicBezTo>
                  <a:lnTo>
                    <a:pt x="191069" y="2199132"/>
                  </a:lnTo>
                  <a:lnTo>
                    <a:pt x="211541" y="2205956"/>
                  </a:lnTo>
                  <a:cubicBezTo>
                    <a:pt x="218365" y="2210505"/>
                    <a:pt x="224677" y="2215936"/>
                    <a:pt x="232012" y="2219604"/>
                  </a:cubicBezTo>
                  <a:cubicBezTo>
                    <a:pt x="238446" y="2222821"/>
                    <a:pt x="246239" y="2222859"/>
                    <a:pt x="252484" y="2226428"/>
                  </a:cubicBezTo>
                  <a:cubicBezTo>
                    <a:pt x="262358" y="2232070"/>
                    <a:pt x="271144" y="2239498"/>
                    <a:pt x="279779" y="2246899"/>
                  </a:cubicBezTo>
                  <a:cubicBezTo>
                    <a:pt x="287106" y="2253180"/>
                    <a:pt x="294326" y="2259753"/>
                    <a:pt x="300251" y="2267371"/>
                  </a:cubicBezTo>
                  <a:cubicBezTo>
                    <a:pt x="310321" y="2280318"/>
                    <a:pt x="311986" y="2303127"/>
                    <a:pt x="327547" y="2308314"/>
                  </a:cubicBezTo>
                  <a:lnTo>
                    <a:pt x="348018" y="2315138"/>
                  </a:lnTo>
                  <a:cubicBezTo>
                    <a:pt x="357117" y="2328786"/>
                    <a:pt x="370127" y="2340520"/>
                    <a:pt x="375314" y="2356081"/>
                  </a:cubicBezTo>
                  <a:cubicBezTo>
                    <a:pt x="377589" y="2362905"/>
                    <a:pt x="377052" y="2371467"/>
                    <a:pt x="382138" y="2376553"/>
                  </a:cubicBezTo>
                  <a:cubicBezTo>
                    <a:pt x="416929" y="2411344"/>
                    <a:pt x="430743" y="2404806"/>
                    <a:pt x="477672" y="2410672"/>
                  </a:cubicBezTo>
                  <a:lnTo>
                    <a:pt x="539087" y="2431144"/>
                  </a:lnTo>
                  <a:cubicBezTo>
                    <a:pt x="545911" y="2433419"/>
                    <a:pt x="552395" y="2437317"/>
                    <a:pt x="559559" y="2437968"/>
                  </a:cubicBezTo>
                  <a:lnTo>
                    <a:pt x="634621" y="2444792"/>
                  </a:lnTo>
                  <a:cubicBezTo>
                    <a:pt x="693296" y="2483909"/>
                    <a:pt x="619056" y="2437009"/>
                    <a:pt x="675565" y="2465263"/>
                  </a:cubicBezTo>
                  <a:cubicBezTo>
                    <a:pt x="682900" y="2468931"/>
                    <a:pt x="689212" y="2474362"/>
                    <a:pt x="696036" y="2478911"/>
                  </a:cubicBezTo>
                  <a:cubicBezTo>
                    <a:pt x="705135" y="2492559"/>
                    <a:pt x="718145" y="2504293"/>
                    <a:pt x="723332" y="2519854"/>
                  </a:cubicBezTo>
                  <a:cubicBezTo>
                    <a:pt x="740031" y="2569953"/>
                    <a:pt x="726806" y="2550626"/>
                    <a:pt x="757451" y="2581269"/>
                  </a:cubicBezTo>
                  <a:lnTo>
                    <a:pt x="784747" y="2663156"/>
                  </a:lnTo>
                  <a:lnTo>
                    <a:pt x="791571" y="2683628"/>
                  </a:lnTo>
                  <a:cubicBezTo>
                    <a:pt x="793845" y="2690452"/>
                    <a:pt x="794404" y="2698114"/>
                    <a:pt x="798394" y="2704099"/>
                  </a:cubicBezTo>
                  <a:cubicBezTo>
                    <a:pt x="816032" y="2730556"/>
                    <a:pt x="809448" y="2716790"/>
                    <a:pt x="818866" y="2745043"/>
                  </a:cubicBezTo>
                  <a:cubicBezTo>
                    <a:pt x="821141" y="2779162"/>
                    <a:pt x="820854" y="2813550"/>
                    <a:pt x="825690" y="2847401"/>
                  </a:cubicBezTo>
                  <a:cubicBezTo>
                    <a:pt x="827725" y="2861642"/>
                    <a:pt x="834789" y="2874696"/>
                    <a:pt x="839338" y="2888344"/>
                  </a:cubicBezTo>
                  <a:lnTo>
                    <a:pt x="846162" y="2908816"/>
                  </a:lnTo>
                  <a:cubicBezTo>
                    <a:pt x="848436" y="2915640"/>
                    <a:pt x="849768" y="2922854"/>
                    <a:pt x="852985" y="2929287"/>
                  </a:cubicBezTo>
                  <a:cubicBezTo>
                    <a:pt x="857534" y="2938386"/>
                    <a:pt x="862626" y="2947233"/>
                    <a:pt x="866633" y="2956583"/>
                  </a:cubicBezTo>
                  <a:cubicBezTo>
                    <a:pt x="869466" y="2963194"/>
                    <a:pt x="870624" y="2970443"/>
                    <a:pt x="873457" y="2977054"/>
                  </a:cubicBezTo>
                  <a:cubicBezTo>
                    <a:pt x="877464" y="2986404"/>
                    <a:pt x="883098" y="2995000"/>
                    <a:pt x="887105" y="3004350"/>
                  </a:cubicBezTo>
                  <a:cubicBezTo>
                    <a:pt x="889939" y="3010962"/>
                    <a:pt x="888843" y="3019736"/>
                    <a:pt x="893929" y="3024822"/>
                  </a:cubicBezTo>
                  <a:cubicBezTo>
                    <a:pt x="899015" y="3029908"/>
                    <a:pt x="907422" y="3029901"/>
                    <a:pt x="914400" y="3031645"/>
                  </a:cubicBezTo>
                  <a:cubicBezTo>
                    <a:pt x="925652" y="3034458"/>
                    <a:pt x="937330" y="3035417"/>
                    <a:pt x="948520" y="3038469"/>
                  </a:cubicBezTo>
                  <a:cubicBezTo>
                    <a:pt x="1012390" y="3055888"/>
                    <a:pt x="965846" y="3050333"/>
                    <a:pt x="1030406" y="3058941"/>
                  </a:cubicBezTo>
                  <a:cubicBezTo>
                    <a:pt x="1050823" y="3061663"/>
                    <a:pt x="1071430" y="3062852"/>
                    <a:pt x="1091821" y="3065765"/>
                  </a:cubicBezTo>
                  <a:cubicBezTo>
                    <a:pt x="1103303" y="3067405"/>
                    <a:pt x="1114500" y="3070682"/>
                    <a:pt x="1125941" y="3072589"/>
                  </a:cubicBezTo>
                  <a:cubicBezTo>
                    <a:pt x="1141806" y="3075233"/>
                    <a:pt x="1157748" y="3077418"/>
                    <a:pt x="1173708" y="3079413"/>
                  </a:cubicBezTo>
                  <a:cubicBezTo>
                    <a:pt x="1207384" y="3083623"/>
                    <a:pt x="1255608" y="3087813"/>
                    <a:pt x="1289714" y="3093060"/>
                  </a:cubicBezTo>
                  <a:cubicBezTo>
                    <a:pt x="1301177" y="3094824"/>
                    <a:pt x="1312460" y="3097609"/>
                    <a:pt x="1323833" y="3099884"/>
                  </a:cubicBezTo>
                  <a:cubicBezTo>
                    <a:pt x="1330657" y="3106708"/>
                    <a:pt x="1336275" y="3115003"/>
                    <a:pt x="1344305" y="3120356"/>
                  </a:cubicBezTo>
                  <a:cubicBezTo>
                    <a:pt x="1350290" y="3124346"/>
                    <a:pt x="1357755" y="3125620"/>
                    <a:pt x="1364777" y="3127180"/>
                  </a:cubicBezTo>
                  <a:cubicBezTo>
                    <a:pt x="1395408" y="3133987"/>
                    <a:pt x="1437567" y="3137543"/>
                    <a:pt x="1467135" y="3140828"/>
                  </a:cubicBezTo>
                  <a:cubicBezTo>
                    <a:pt x="1538366" y="3164570"/>
                    <a:pt x="1493729" y="3155500"/>
                    <a:pt x="1603612" y="3147651"/>
                  </a:cubicBezTo>
                  <a:cubicBezTo>
                    <a:pt x="1700914" y="3180085"/>
                    <a:pt x="1599659" y="3147496"/>
                    <a:pt x="1671851" y="3168123"/>
                  </a:cubicBezTo>
                  <a:cubicBezTo>
                    <a:pt x="1694564" y="3174613"/>
                    <a:pt x="1694023" y="3177505"/>
                    <a:pt x="1719618" y="3181771"/>
                  </a:cubicBezTo>
                  <a:cubicBezTo>
                    <a:pt x="1737707" y="3184786"/>
                    <a:pt x="1756012" y="3186320"/>
                    <a:pt x="1774209" y="3188595"/>
                  </a:cubicBezTo>
                  <a:cubicBezTo>
                    <a:pt x="1787857" y="3186320"/>
                    <a:pt x="1801335" y="3182480"/>
                    <a:pt x="1815153" y="3181771"/>
                  </a:cubicBezTo>
                  <a:cubicBezTo>
                    <a:pt x="1890152" y="3177925"/>
                    <a:pt x="1965854" y="3184497"/>
                    <a:pt x="2040341" y="3174947"/>
                  </a:cubicBezTo>
                  <a:cubicBezTo>
                    <a:pt x="2056610" y="3172861"/>
                    <a:pt x="2065723" y="3152837"/>
                    <a:pt x="2081284" y="3147651"/>
                  </a:cubicBezTo>
                  <a:lnTo>
                    <a:pt x="2101756" y="3140828"/>
                  </a:lnTo>
                  <a:cubicBezTo>
                    <a:pt x="2141537" y="3114306"/>
                    <a:pt x="2133455" y="3113614"/>
                    <a:pt x="2210938" y="3134004"/>
                  </a:cubicBezTo>
                  <a:cubicBezTo>
                    <a:pt x="2226800" y="3138178"/>
                    <a:pt x="2251881" y="3161299"/>
                    <a:pt x="2251881" y="3161299"/>
                  </a:cubicBezTo>
                  <a:cubicBezTo>
                    <a:pt x="2281451" y="3159024"/>
                    <a:pt x="2310934" y="3154475"/>
                    <a:pt x="2340591" y="3154475"/>
                  </a:cubicBezTo>
                  <a:cubicBezTo>
                    <a:pt x="2471802" y="3154475"/>
                    <a:pt x="2356499" y="3170021"/>
                    <a:pt x="2449774" y="3154475"/>
                  </a:cubicBezTo>
                  <a:cubicBezTo>
                    <a:pt x="2456598" y="3152200"/>
                    <a:pt x="2463329" y="3149627"/>
                    <a:pt x="2470245" y="3147651"/>
                  </a:cubicBezTo>
                  <a:cubicBezTo>
                    <a:pt x="2479263" y="3145075"/>
                    <a:pt x="2489152" y="3145022"/>
                    <a:pt x="2497541" y="3140828"/>
                  </a:cubicBezTo>
                  <a:cubicBezTo>
                    <a:pt x="2512212" y="3133493"/>
                    <a:pt x="2524836" y="3122631"/>
                    <a:pt x="2538484" y="3113532"/>
                  </a:cubicBezTo>
                  <a:cubicBezTo>
                    <a:pt x="2553225" y="3103704"/>
                    <a:pt x="2561450" y="3095628"/>
                    <a:pt x="2579427" y="3093060"/>
                  </a:cubicBezTo>
                  <a:cubicBezTo>
                    <a:pt x="2604299" y="3089507"/>
                    <a:pt x="2629469" y="3088511"/>
                    <a:pt x="2654490" y="3086237"/>
                  </a:cubicBezTo>
                  <a:cubicBezTo>
                    <a:pt x="2668138" y="3081688"/>
                    <a:pt x="2687453" y="3084559"/>
                    <a:pt x="2695433" y="3072589"/>
                  </a:cubicBezTo>
                  <a:cubicBezTo>
                    <a:pt x="2699982" y="3065765"/>
                    <a:pt x="2703831" y="3058418"/>
                    <a:pt x="2709081" y="3052117"/>
                  </a:cubicBezTo>
                  <a:cubicBezTo>
                    <a:pt x="2737165" y="3018416"/>
                    <a:pt x="2730975" y="3042446"/>
                    <a:pt x="2756848" y="2990702"/>
                  </a:cubicBezTo>
                  <a:cubicBezTo>
                    <a:pt x="2761397" y="2981604"/>
                    <a:pt x="2766489" y="2972757"/>
                    <a:pt x="2770496" y="2963407"/>
                  </a:cubicBezTo>
                  <a:cubicBezTo>
                    <a:pt x="2773330" y="2956795"/>
                    <a:pt x="2774103" y="2949369"/>
                    <a:pt x="2777320" y="2942935"/>
                  </a:cubicBezTo>
                  <a:cubicBezTo>
                    <a:pt x="2780988" y="2935599"/>
                    <a:pt x="2786419" y="2929287"/>
                    <a:pt x="2790968" y="2922463"/>
                  </a:cubicBezTo>
                  <a:cubicBezTo>
                    <a:pt x="2807208" y="2873739"/>
                    <a:pt x="2796635" y="2893490"/>
                    <a:pt x="2818263" y="2861048"/>
                  </a:cubicBezTo>
                  <a:lnTo>
                    <a:pt x="2804615" y="2820105"/>
                  </a:lnTo>
                  <a:cubicBezTo>
                    <a:pt x="2802340" y="2813281"/>
                    <a:pt x="2799535" y="2806612"/>
                    <a:pt x="2797791" y="2799634"/>
                  </a:cubicBezTo>
                  <a:cubicBezTo>
                    <a:pt x="2793242" y="2781437"/>
                    <a:pt x="2787823" y="2763436"/>
                    <a:pt x="2784144" y="2745043"/>
                  </a:cubicBezTo>
                  <a:cubicBezTo>
                    <a:pt x="2781869" y="2733670"/>
                    <a:pt x="2788257" y="2714783"/>
                    <a:pt x="2777320" y="2710923"/>
                  </a:cubicBezTo>
                  <a:cubicBezTo>
                    <a:pt x="2742934" y="2698787"/>
                    <a:pt x="2704532" y="2706374"/>
                    <a:pt x="2668138" y="2704099"/>
                  </a:cubicBezTo>
                  <a:cubicBezTo>
                    <a:pt x="2656765" y="2701824"/>
                    <a:pt x="2645208" y="2700327"/>
                    <a:pt x="2634018" y="2697275"/>
                  </a:cubicBezTo>
                  <a:cubicBezTo>
                    <a:pt x="2634008" y="2697272"/>
                    <a:pt x="2582843" y="2680218"/>
                    <a:pt x="2572603" y="2676804"/>
                  </a:cubicBezTo>
                  <a:lnTo>
                    <a:pt x="2531660" y="2663156"/>
                  </a:lnTo>
                  <a:lnTo>
                    <a:pt x="2511188" y="2656332"/>
                  </a:lnTo>
                  <a:cubicBezTo>
                    <a:pt x="2504364" y="2651783"/>
                    <a:pt x="2498052" y="2646352"/>
                    <a:pt x="2490717" y="2642684"/>
                  </a:cubicBezTo>
                  <a:cubicBezTo>
                    <a:pt x="2484283" y="2639467"/>
                    <a:pt x="2475862" y="2640353"/>
                    <a:pt x="2470245" y="2635860"/>
                  </a:cubicBezTo>
                  <a:cubicBezTo>
                    <a:pt x="2463841" y="2630737"/>
                    <a:pt x="2463001" y="2620512"/>
                    <a:pt x="2456597" y="2615389"/>
                  </a:cubicBezTo>
                  <a:cubicBezTo>
                    <a:pt x="2450980" y="2610896"/>
                    <a:pt x="2442414" y="2612058"/>
                    <a:pt x="2436126" y="2608565"/>
                  </a:cubicBezTo>
                  <a:cubicBezTo>
                    <a:pt x="2421787" y="2600599"/>
                    <a:pt x="2406781" y="2592868"/>
                    <a:pt x="2395182" y="2581269"/>
                  </a:cubicBezTo>
                  <a:cubicBezTo>
                    <a:pt x="2388358" y="2574445"/>
                    <a:pt x="2382564" y="2566407"/>
                    <a:pt x="2374711" y="2560798"/>
                  </a:cubicBezTo>
                  <a:cubicBezTo>
                    <a:pt x="2366433" y="2554885"/>
                    <a:pt x="2356247" y="2552197"/>
                    <a:pt x="2347415" y="2547150"/>
                  </a:cubicBezTo>
                  <a:cubicBezTo>
                    <a:pt x="2340294" y="2543081"/>
                    <a:pt x="2333768" y="2538051"/>
                    <a:pt x="2326944" y="2533502"/>
                  </a:cubicBezTo>
                  <a:cubicBezTo>
                    <a:pt x="2322395" y="2526678"/>
                    <a:pt x="2319468" y="2518431"/>
                    <a:pt x="2313296" y="2513031"/>
                  </a:cubicBezTo>
                  <a:cubicBezTo>
                    <a:pt x="2313295" y="2513030"/>
                    <a:pt x="2262118" y="2478911"/>
                    <a:pt x="2251881" y="2472087"/>
                  </a:cubicBezTo>
                  <a:lnTo>
                    <a:pt x="2231409" y="2458440"/>
                  </a:lnTo>
                  <a:lnTo>
                    <a:pt x="2210938" y="2444792"/>
                  </a:lnTo>
                  <a:cubicBezTo>
                    <a:pt x="2206389" y="2437968"/>
                    <a:pt x="2203089" y="2430119"/>
                    <a:pt x="2197290" y="2424320"/>
                  </a:cubicBezTo>
                  <a:cubicBezTo>
                    <a:pt x="2191491" y="2418521"/>
                    <a:pt x="2182219" y="2416844"/>
                    <a:pt x="2176818" y="2410672"/>
                  </a:cubicBezTo>
                  <a:cubicBezTo>
                    <a:pt x="2121090" y="2346982"/>
                    <a:pt x="2175113" y="2386789"/>
                    <a:pt x="2129051" y="2356081"/>
                  </a:cubicBezTo>
                  <a:cubicBezTo>
                    <a:pt x="2126776" y="2349257"/>
                    <a:pt x="2127313" y="2340696"/>
                    <a:pt x="2122227" y="2335610"/>
                  </a:cubicBezTo>
                  <a:cubicBezTo>
                    <a:pt x="2099991" y="2313374"/>
                    <a:pt x="2069940" y="2302065"/>
                    <a:pt x="2040341" y="2294666"/>
                  </a:cubicBezTo>
                  <a:cubicBezTo>
                    <a:pt x="2033911" y="2293059"/>
                    <a:pt x="2000587" y="2285471"/>
                    <a:pt x="1992574" y="2281019"/>
                  </a:cubicBezTo>
                  <a:cubicBezTo>
                    <a:pt x="1992552" y="2281007"/>
                    <a:pt x="1941405" y="2246906"/>
                    <a:pt x="1931159" y="2240075"/>
                  </a:cubicBezTo>
                  <a:lnTo>
                    <a:pt x="1910687" y="2226428"/>
                  </a:lnTo>
                  <a:cubicBezTo>
                    <a:pt x="1871573" y="2167757"/>
                    <a:pt x="1923655" y="2236803"/>
                    <a:pt x="1876568" y="2199132"/>
                  </a:cubicBezTo>
                  <a:cubicBezTo>
                    <a:pt x="1870164" y="2194009"/>
                    <a:pt x="1868171" y="2184960"/>
                    <a:pt x="1862920" y="2178660"/>
                  </a:cubicBezTo>
                  <a:cubicBezTo>
                    <a:pt x="1846503" y="2158960"/>
                    <a:pt x="1842103" y="2157959"/>
                    <a:pt x="1821977" y="2144541"/>
                  </a:cubicBezTo>
                  <a:cubicBezTo>
                    <a:pt x="1790132" y="2096774"/>
                    <a:pt x="1808329" y="2112697"/>
                    <a:pt x="1774209" y="2089950"/>
                  </a:cubicBezTo>
                  <a:cubicBezTo>
                    <a:pt x="1768659" y="2073301"/>
                    <a:pt x="1766965" y="2062234"/>
                    <a:pt x="1753738" y="2049007"/>
                  </a:cubicBezTo>
                  <a:cubicBezTo>
                    <a:pt x="1747939" y="2043208"/>
                    <a:pt x="1740090" y="2039908"/>
                    <a:pt x="1733266" y="2035359"/>
                  </a:cubicBezTo>
                  <a:cubicBezTo>
                    <a:pt x="1728717" y="2028535"/>
                    <a:pt x="1725790" y="2020288"/>
                    <a:pt x="1719618" y="2014887"/>
                  </a:cubicBezTo>
                  <a:cubicBezTo>
                    <a:pt x="1707274" y="2004086"/>
                    <a:pt x="1678675" y="1987592"/>
                    <a:pt x="1678675" y="1987592"/>
                  </a:cubicBezTo>
                  <a:cubicBezTo>
                    <a:pt x="1673591" y="1972340"/>
                    <a:pt x="1666647" y="1939536"/>
                    <a:pt x="1651379" y="1926177"/>
                  </a:cubicBezTo>
                  <a:cubicBezTo>
                    <a:pt x="1639035" y="1915376"/>
                    <a:pt x="1624084" y="1907980"/>
                    <a:pt x="1610436" y="1898881"/>
                  </a:cubicBezTo>
                  <a:cubicBezTo>
                    <a:pt x="1603612" y="1894332"/>
                    <a:pt x="1597745" y="1887827"/>
                    <a:pt x="1589965" y="1885234"/>
                  </a:cubicBezTo>
                  <a:lnTo>
                    <a:pt x="1549021" y="1871586"/>
                  </a:lnTo>
                  <a:cubicBezTo>
                    <a:pt x="1542197" y="1869311"/>
                    <a:pt x="1534535" y="1868752"/>
                    <a:pt x="1528550" y="1864762"/>
                  </a:cubicBezTo>
                  <a:cubicBezTo>
                    <a:pt x="1521726" y="1860213"/>
                    <a:pt x="1515414" y="1854782"/>
                    <a:pt x="1508078" y="1851114"/>
                  </a:cubicBezTo>
                  <a:cubicBezTo>
                    <a:pt x="1501644" y="1847897"/>
                    <a:pt x="1493894" y="1847783"/>
                    <a:pt x="1487606" y="1844290"/>
                  </a:cubicBezTo>
                  <a:cubicBezTo>
                    <a:pt x="1473268" y="1836324"/>
                    <a:pt x="1446663" y="1816995"/>
                    <a:pt x="1446663" y="1816995"/>
                  </a:cubicBezTo>
                  <a:cubicBezTo>
                    <a:pt x="1437565" y="1803347"/>
                    <a:pt x="1424555" y="1791612"/>
                    <a:pt x="1419368" y="1776051"/>
                  </a:cubicBezTo>
                  <a:cubicBezTo>
                    <a:pt x="1417093" y="1769227"/>
                    <a:pt x="1417630" y="1760666"/>
                    <a:pt x="1412544" y="1755580"/>
                  </a:cubicBezTo>
                  <a:cubicBezTo>
                    <a:pt x="1407458" y="1750494"/>
                    <a:pt x="1398896" y="1751031"/>
                    <a:pt x="1392072" y="1748756"/>
                  </a:cubicBezTo>
                  <a:cubicBezTo>
                    <a:pt x="1387576" y="1735269"/>
                    <a:pt x="1383627" y="1717434"/>
                    <a:pt x="1371600" y="1707813"/>
                  </a:cubicBezTo>
                  <a:cubicBezTo>
                    <a:pt x="1365983" y="1703320"/>
                    <a:pt x="1357953" y="1703264"/>
                    <a:pt x="1351129" y="1700989"/>
                  </a:cubicBezTo>
                  <a:cubicBezTo>
                    <a:pt x="1346580" y="1694165"/>
                    <a:pt x="1343280" y="1686316"/>
                    <a:pt x="1337481" y="1680517"/>
                  </a:cubicBezTo>
                  <a:cubicBezTo>
                    <a:pt x="1331682" y="1674718"/>
                    <a:pt x="1322132" y="1673273"/>
                    <a:pt x="1317009" y="1666869"/>
                  </a:cubicBezTo>
                  <a:cubicBezTo>
                    <a:pt x="1279337" y="1619781"/>
                    <a:pt x="1348385" y="1671866"/>
                    <a:pt x="1289714" y="1632750"/>
                  </a:cubicBezTo>
                  <a:cubicBezTo>
                    <a:pt x="1287439" y="1625926"/>
                    <a:pt x="1286383" y="1618566"/>
                    <a:pt x="1282890" y="1612278"/>
                  </a:cubicBezTo>
                  <a:cubicBezTo>
                    <a:pt x="1274924" y="1597940"/>
                    <a:pt x="1255594" y="1571335"/>
                    <a:pt x="1255594" y="1571335"/>
                  </a:cubicBezTo>
                  <a:cubicBezTo>
                    <a:pt x="1238445" y="1519880"/>
                    <a:pt x="1263573" y="1581307"/>
                    <a:pt x="1228299" y="1537216"/>
                  </a:cubicBezTo>
                  <a:cubicBezTo>
                    <a:pt x="1223805" y="1531599"/>
                    <a:pt x="1224692" y="1523178"/>
                    <a:pt x="1221475" y="1516744"/>
                  </a:cubicBezTo>
                  <a:cubicBezTo>
                    <a:pt x="1217807" y="1509408"/>
                    <a:pt x="1211495" y="1503608"/>
                    <a:pt x="1207827" y="1496272"/>
                  </a:cubicBezTo>
                  <a:cubicBezTo>
                    <a:pt x="1204610" y="1489839"/>
                    <a:pt x="1205496" y="1481418"/>
                    <a:pt x="1201003" y="1475801"/>
                  </a:cubicBezTo>
                  <a:cubicBezTo>
                    <a:pt x="1195880" y="1469397"/>
                    <a:pt x="1187356" y="1466702"/>
                    <a:pt x="1180532" y="1462153"/>
                  </a:cubicBezTo>
                  <a:cubicBezTo>
                    <a:pt x="1178257" y="1455329"/>
                    <a:pt x="1178794" y="1446767"/>
                    <a:pt x="1173708" y="1441681"/>
                  </a:cubicBezTo>
                  <a:cubicBezTo>
                    <a:pt x="1168622" y="1436595"/>
                    <a:pt x="1159670" y="1438074"/>
                    <a:pt x="1153236" y="1434857"/>
                  </a:cubicBezTo>
                  <a:cubicBezTo>
                    <a:pt x="1145901" y="1431189"/>
                    <a:pt x="1139589" y="1425759"/>
                    <a:pt x="1132765" y="1421210"/>
                  </a:cubicBezTo>
                  <a:cubicBezTo>
                    <a:pt x="1120754" y="1385177"/>
                    <a:pt x="1129931" y="1406724"/>
                    <a:pt x="1098645" y="1359795"/>
                  </a:cubicBezTo>
                  <a:cubicBezTo>
                    <a:pt x="1094096" y="1352971"/>
                    <a:pt x="1091821" y="1343872"/>
                    <a:pt x="1084997" y="1339323"/>
                  </a:cubicBezTo>
                  <a:lnTo>
                    <a:pt x="1064526" y="1325675"/>
                  </a:lnTo>
                  <a:cubicBezTo>
                    <a:pt x="1055427" y="1312027"/>
                    <a:pt x="1035745" y="1301067"/>
                    <a:pt x="1037230" y="1284732"/>
                  </a:cubicBezTo>
                  <a:cubicBezTo>
                    <a:pt x="1037977" y="1276517"/>
                    <a:pt x="1038035" y="1212315"/>
                    <a:pt x="1050878" y="1189198"/>
                  </a:cubicBezTo>
                  <a:cubicBezTo>
                    <a:pt x="1058844" y="1174859"/>
                    <a:pt x="1062613" y="1153441"/>
                    <a:pt x="1078174" y="1148254"/>
                  </a:cubicBezTo>
                  <a:lnTo>
                    <a:pt x="1098645" y="1141431"/>
                  </a:lnTo>
                  <a:cubicBezTo>
                    <a:pt x="1202240" y="1156228"/>
                    <a:pt x="1159112" y="1152938"/>
                    <a:pt x="1337481" y="1141431"/>
                  </a:cubicBezTo>
                  <a:cubicBezTo>
                    <a:pt x="1344659" y="1140968"/>
                    <a:pt x="1351129" y="1136882"/>
                    <a:pt x="1357953" y="1134607"/>
                  </a:cubicBezTo>
                  <a:cubicBezTo>
                    <a:pt x="1360228" y="1127783"/>
                    <a:pt x="1364777" y="1121328"/>
                    <a:pt x="1364777" y="1114135"/>
                  </a:cubicBezTo>
                  <a:cubicBezTo>
                    <a:pt x="1364777" y="1043203"/>
                    <a:pt x="1358591" y="1068921"/>
                    <a:pt x="1344305" y="1011777"/>
                  </a:cubicBezTo>
                  <a:cubicBezTo>
                    <a:pt x="1333992" y="970524"/>
                    <a:pt x="1340447" y="993380"/>
                    <a:pt x="1323833" y="943538"/>
                  </a:cubicBezTo>
                  <a:cubicBezTo>
                    <a:pt x="1321558" y="936714"/>
                    <a:pt x="1322095" y="928152"/>
                    <a:pt x="1317009" y="923066"/>
                  </a:cubicBezTo>
                  <a:cubicBezTo>
                    <a:pt x="1290739" y="896796"/>
                    <a:pt x="1304567" y="907948"/>
                    <a:pt x="1276066" y="888947"/>
                  </a:cubicBezTo>
                  <a:lnTo>
                    <a:pt x="1255594" y="827532"/>
                  </a:lnTo>
                  <a:cubicBezTo>
                    <a:pt x="1253320" y="820708"/>
                    <a:pt x="1250516" y="814038"/>
                    <a:pt x="1248771" y="807060"/>
                  </a:cubicBezTo>
                  <a:lnTo>
                    <a:pt x="1241947" y="779765"/>
                  </a:lnTo>
                  <a:cubicBezTo>
                    <a:pt x="1239672" y="757019"/>
                    <a:pt x="1237958" y="734209"/>
                    <a:pt x="1235123" y="711526"/>
                  </a:cubicBezTo>
                  <a:cubicBezTo>
                    <a:pt x="1233407" y="697797"/>
                    <a:pt x="1236233" y="681918"/>
                    <a:pt x="1228299" y="670583"/>
                  </a:cubicBezTo>
                  <a:cubicBezTo>
                    <a:pt x="1218893" y="657145"/>
                    <a:pt x="1187356" y="643287"/>
                    <a:pt x="1187356" y="643287"/>
                  </a:cubicBezTo>
                  <a:cubicBezTo>
                    <a:pt x="1181806" y="626637"/>
                    <a:pt x="1180112" y="615572"/>
                    <a:pt x="1166884" y="602344"/>
                  </a:cubicBezTo>
                  <a:cubicBezTo>
                    <a:pt x="1161085" y="596545"/>
                    <a:pt x="1153236" y="593245"/>
                    <a:pt x="1146412" y="588696"/>
                  </a:cubicBezTo>
                  <a:cubicBezTo>
                    <a:pt x="1141863" y="581872"/>
                    <a:pt x="1139589" y="572774"/>
                    <a:pt x="1132765" y="568225"/>
                  </a:cubicBezTo>
                  <a:cubicBezTo>
                    <a:pt x="1124961" y="563023"/>
                    <a:pt x="1114089" y="565095"/>
                    <a:pt x="1105469" y="561401"/>
                  </a:cubicBezTo>
                  <a:cubicBezTo>
                    <a:pt x="1097931" y="558170"/>
                    <a:pt x="1091821" y="552302"/>
                    <a:pt x="1084997" y="547753"/>
                  </a:cubicBezTo>
                  <a:cubicBezTo>
                    <a:pt x="1082723" y="540929"/>
                    <a:pt x="1081667" y="533569"/>
                    <a:pt x="1078174" y="527281"/>
                  </a:cubicBezTo>
                  <a:cubicBezTo>
                    <a:pt x="1070208" y="512943"/>
                    <a:pt x="1050878" y="486338"/>
                    <a:pt x="1050878" y="486338"/>
                  </a:cubicBezTo>
                  <a:cubicBezTo>
                    <a:pt x="1053153" y="474965"/>
                    <a:pt x="1054889" y="463471"/>
                    <a:pt x="1057702" y="452219"/>
                  </a:cubicBezTo>
                  <a:cubicBezTo>
                    <a:pt x="1059447" y="445241"/>
                    <a:pt x="1058673" y="435928"/>
                    <a:pt x="1064526" y="431747"/>
                  </a:cubicBezTo>
                  <a:cubicBezTo>
                    <a:pt x="1076232" y="423385"/>
                    <a:pt x="1093499" y="426079"/>
                    <a:pt x="1105469" y="418099"/>
                  </a:cubicBezTo>
                  <a:lnTo>
                    <a:pt x="1125941" y="404451"/>
                  </a:lnTo>
                  <a:lnTo>
                    <a:pt x="1153236" y="363508"/>
                  </a:lnTo>
                  <a:cubicBezTo>
                    <a:pt x="1157785" y="356684"/>
                    <a:pt x="1161085" y="348836"/>
                    <a:pt x="1166884" y="343037"/>
                  </a:cubicBezTo>
                  <a:lnTo>
                    <a:pt x="1187356" y="322565"/>
                  </a:lnTo>
                  <a:cubicBezTo>
                    <a:pt x="1189630" y="315741"/>
                    <a:pt x="1190962" y="308527"/>
                    <a:pt x="1194179" y="302093"/>
                  </a:cubicBezTo>
                  <a:cubicBezTo>
                    <a:pt x="1197847" y="294758"/>
                    <a:pt x="1204496" y="289116"/>
                    <a:pt x="1207827" y="281622"/>
                  </a:cubicBezTo>
                  <a:cubicBezTo>
                    <a:pt x="1240310" y="208537"/>
                    <a:pt x="1204236" y="266535"/>
                    <a:pt x="1235123" y="220207"/>
                  </a:cubicBezTo>
                  <a:cubicBezTo>
                    <a:pt x="1237398" y="213383"/>
                    <a:pt x="1241947" y="206928"/>
                    <a:pt x="1241947" y="199735"/>
                  </a:cubicBezTo>
                  <a:cubicBezTo>
                    <a:pt x="1241947" y="0"/>
                    <a:pt x="1274983" y="66850"/>
                    <a:pt x="1214651" y="76905"/>
                  </a:cubicBezTo>
                  <a:cubicBezTo>
                    <a:pt x="1194334" y="80291"/>
                    <a:pt x="1173708" y="81454"/>
                    <a:pt x="1153236" y="83729"/>
                  </a:cubicBezTo>
                  <a:cubicBezTo>
                    <a:pt x="1098648" y="101926"/>
                    <a:pt x="1166883" y="83729"/>
                    <a:pt x="1112293" y="83729"/>
                  </a:cubicBezTo>
                  <a:cubicBezTo>
                    <a:pt x="1093954" y="83729"/>
                    <a:pt x="1075899" y="88278"/>
                    <a:pt x="1057702" y="90553"/>
                  </a:cubicBezTo>
                  <a:cubicBezTo>
                    <a:pt x="1034092" y="98423"/>
                    <a:pt x="1035928" y="93156"/>
                    <a:pt x="1023582" y="117848"/>
                  </a:cubicBezTo>
                  <a:cubicBezTo>
                    <a:pt x="1020365" y="124282"/>
                    <a:pt x="1022612" y="134139"/>
                    <a:pt x="1016759" y="138320"/>
                  </a:cubicBezTo>
                  <a:cubicBezTo>
                    <a:pt x="1005053" y="146682"/>
                    <a:pt x="989463" y="147419"/>
                    <a:pt x="975815" y="151968"/>
                  </a:cubicBezTo>
                  <a:lnTo>
                    <a:pt x="955344" y="158792"/>
                  </a:lnTo>
                  <a:lnTo>
                    <a:pt x="934872" y="165616"/>
                  </a:lnTo>
                  <a:cubicBezTo>
                    <a:pt x="921224" y="163341"/>
                    <a:pt x="905942" y="165657"/>
                    <a:pt x="893929" y="158792"/>
                  </a:cubicBezTo>
                  <a:cubicBezTo>
                    <a:pt x="887684" y="155223"/>
                    <a:pt x="892191" y="143406"/>
                    <a:pt x="887105" y="138320"/>
                  </a:cubicBezTo>
                  <a:cubicBezTo>
                    <a:pt x="870163" y="121378"/>
                    <a:pt x="848572" y="109922"/>
                    <a:pt x="825690" y="104201"/>
                  </a:cubicBezTo>
                  <a:cubicBezTo>
                    <a:pt x="814438" y="101388"/>
                    <a:pt x="802761" y="100429"/>
                    <a:pt x="791571" y="97377"/>
                  </a:cubicBezTo>
                  <a:cubicBezTo>
                    <a:pt x="777692" y="93592"/>
                    <a:pt x="750627" y="83729"/>
                    <a:pt x="750627" y="83729"/>
                  </a:cubicBezTo>
                  <a:cubicBezTo>
                    <a:pt x="732430" y="86004"/>
                    <a:pt x="713968" y="86710"/>
                    <a:pt x="696036" y="90553"/>
                  </a:cubicBezTo>
                  <a:cubicBezTo>
                    <a:pt x="681969" y="93567"/>
                    <a:pt x="655093" y="104201"/>
                    <a:pt x="655093" y="104201"/>
                  </a:cubicBezTo>
                  <a:cubicBezTo>
                    <a:pt x="643082" y="140233"/>
                    <a:pt x="654254" y="120682"/>
                    <a:pt x="607326" y="151968"/>
                  </a:cubicBezTo>
                  <a:cubicBezTo>
                    <a:pt x="600502" y="156517"/>
                    <a:pt x="594635" y="163023"/>
                    <a:pt x="586854" y="165616"/>
                  </a:cubicBezTo>
                  <a:lnTo>
                    <a:pt x="545911" y="179263"/>
                  </a:lnTo>
                  <a:cubicBezTo>
                    <a:pt x="539087" y="183812"/>
                    <a:pt x="530840" y="186739"/>
                    <a:pt x="525439" y="192911"/>
                  </a:cubicBezTo>
                  <a:cubicBezTo>
                    <a:pt x="514638" y="205255"/>
                    <a:pt x="498144" y="233854"/>
                    <a:pt x="498144" y="233854"/>
                  </a:cubicBezTo>
                  <a:cubicBezTo>
                    <a:pt x="500419" y="263424"/>
                    <a:pt x="501290" y="293136"/>
                    <a:pt x="504968" y="322565"/>
                  </a:cubicBezTo>
                  <a:cubicBezTo>
                    <a:pt x="505860" y="329702"/>
                    <a:pt x="507298" y="337420"/>
                    <a:pt x="511791" y="343037"/>
                  </a:cubicBezTo>
                  <a:cubicBezTo>
                    <a:pt x="516914" y="349441"/>
                    <a:pt x="525439" y="352135"/>
                    <a:pt x="532263" y="356684"/>
                  </a:cubicBezTo>
                  <a:cubicBezTo>
                    <a:pt x="536812" y="365783"/>
                    <a:pt x="540864" y="375148"/>
                    <a:pt x="545911" y="383980"/>
                  </a:cubicBezTo>
                  <a:cubicBezTo>
                    <a:pt x="549980" y="391101"/>
                    <a:pt x="555891" y="397116"/>
                    <a:pt x="559559" y="404451"/>
                  </a:cubicBezTo>
                  <a:cubicBezTo>
                    <a:pt x="562776" y="410885"/>
                    <a:pt x="564108" y="418099"/>
                    <a:pt x="566382" y="424923"/>
                  </a:cubicBezTo>
                  <a:cubicBezTo>
                    <a:pt x="564108" y="434022"/>
                    <a:pt x="564761" y="444415"/>
                    <a:pt x="559559" y="452219"/>
                  </a:cubicBezTo>
                  <a:cubicBezTo>
                    <a:pt x="555010" y="459043"/>
                    <a:pt x="545387" y="460616"/>
                    <a:pt x="539087" y="465866"/>
                  </a:cubicBezTo>
                  <a:cubicBezTo>
                    <a:pt x="526150" y="476647"/>
                    <a:pt x="512636" y="491472"/>
                    <a:pt x="504968" y="506810"/>
                  </a:cubicBezTo>
                  <a:cubicBezTo>
                    <a:pt x="503951" y="508845"/>
                    <a:pt x="504968" y="511359"/>
                    <a:pt x="504968" y="513634"/>
                  </a:cubicBezTo>
                </a:path>
              </a:pathLst>
            </a:custGeom>
            <a:solidFill>
              <a:schemeClr val="accent1">
                <a:alpha val="23000"/>
              </a:schemeClr>
            </a:solidFill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47664" y="4305290"/>
              <a:ext cx="20882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solidFill>
                    <a:schemeClr val="accent1"/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PORTUGUESA OESTE</a:t>
              </a:r>
              <a:endParaRPr lang="es-ES_tradnl" sz="1200" b="1" dirty="0"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4520096" y="3429000"/>
            <a:ext cx="4516400" cy="3312368"/>
            <a:chOff x="0" y="884074"/>
            <a:chExt cx="9144000" cy="5157192"/>
          </a:xfrm>
        </p:grpSpPr>
        <p:pic>
          <p:nvPicPr>
            <p:cNvPr id="15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16" name="15 Forma libre"/>
            <p:cNvSpPr/>
            <p:nvPr/>
          </p:nvSpPr>
          <p:spPr>
            <a:xfrm>
              <a:off x="1336678" y="1000706"/>
              <a:ext cx="2659258" cy="1563708"/>
            </a:xfrm>
            <a:custGeom>
              <a:avLst/>
              <a:gdLst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444607 w 2659258"/>
                <a:gd name="connsiteY98" fmla="*/ 1099564 h 1563708"/>
                <a:gd name="connsiteX99" fmla="*/ 1417312 w 2659258"/>
                <a:gd name="connsiteY99" fmla="*/ 1079093 h 1563708"/>
                <a:gd name="connsiteX100" fmla="*/ 1376369 w 2659258"/>
                <a:gd name="connsiteY100" fmla="*/ 1051797 h 1563708"/>
                <a:gd name="connsiteX101" fmla="*/ 1239891 w 2659258"/>
                <a:gd name="connsiteY101" fmla="*/ 1038149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376369 w 2659258"/>
                <a:gd name="connsiteY100" fmla="*/ 1051797 h 1563708"/>
                <a:gd name="connsiteX101" fmla="*/ 1239891 w 2659258"/>
                <a:gd name="connsiteY101" fmla="*/ 1038149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1239891 w 2659258"/>
                <a:gd name="connsiteY101" fmla="*/ 1038149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71088 w 2818754"/>
                <a:gd name="connsiteY0" fmla="*/ 444472 h 1563708"/>
                <a:gd name="connsiteX1" fmla="*/ 212032 w 2818754"/>
                <a:gd name="connsiteY1" fmla="*/ 410352 h 1563708"/>
                <a:gd name="connsiteX2" fmla="*/ 232503 w 2818754"/>
                <a:gd name="connsiteY2" fmla="*/ 396704 h 1563708"/>
                <a:gd name="connsiteX3" fmla="*/ 293918 w 2818754"/>
                <a:gd name="connsiteY3" fmla="*/ 348937 h 1563708"/>
                <a:gd name="connsiteX4" fmla="*/ 314390 w 2818754"/>
                <a:gd name="connsiteY4" fmla="*/ 342113 h 1563708"/>
                <a:gd name="connsiteX5" fmla="*/ 334862 w 2818754"/>
                <a:gd name="connsiteY5" fmla="*/ 328466 h 1563708"/>
                <a:gd name="connsiteX6" fmla="*/ 403100 w 2818754"/>
                <a:gd name="connsiteY6" fmla="*/ 307994 h 1563708"/>
                <a:gd name="connsiteX7" fmla="*/ 580521 w 2818754"/>
                <a:gd name="connsiteY7" fmla="*/ 198812 h 1563708"/>
                <a:gd name="connsiteX8" fmla="*/ 635112 w 2818754"/>
                <a:gd name="connsiteY8" fmla="*/ 171516 h 1563708"/>
                <a:gd name="connsiteX9" fmla="*/ 682879 w 2818754"/>
                <a:gd name="connsiteY9" fmla="*/ 151045 h 1563708"/>
                <a:gd name="connsiteX10" fmla="*/ 703351 w 2818754"/>
                <a:gd name="connsiteY10" fmla="*/ 137397 h 1563708"/>
                <a:gd name="connsiteX11" fmla="*/ 723823 w 2818754"/>
                <a:gd name="connsiteY11" fmla="*/ 130573 h 1563708"/>
                <a:gd name="connsiteX12" fmla="*/ 792062 w 2818754"/>
                <a:gd name="connsiteY12" fmla="*/ 103278 h 1563708"/>
                <a:gd name="connsiteX13" fmla="*/ 880772 w 2818754"/>
                <a:gd name="connsiteY13" fmla="*/ 89630 h 1563708"/>
                <a:gd name="connsiteX14" fmla="*/ 908067 w 2818754"/>
                <a:gd name="connsiteY14" fmla="*/ 82806 h 1563708"/>
                <a:gd name="connsiteX15" fmla="*/ 962659 w 2818754"/>
                <a:gd name="connsiteY15" fmla="*/ 75982 h 1563708"/>
                <a:gd name="connsiteX16" fmla="*/ 1010426 w 2818754"/>
                <a:gd name="connsiteY16" fmla="*/ 69158 h 1563708"/>
                <a:gd name="connsiteX17" fmla="*/ 1051369 w 2818754"/>
                <a:gd name="connsiteY17" fmla="*/ 62334 h 1563708"/>
                <a:gd name="connsiteX18" fmla="*/ 1071841 w 2818754"/>
                <a:gd name="connsiteY18" fmla="*/ 55510 h 1563708"/>
                <a:gd name="connsiteX19" fmla="*/ 1153727 w 2818754"/>
                <a:gd name="connsiteY19" fmla="*/ 48687 h 1563708"/>
                <a:gd name="connsiteX20" fmla="*/ 1181023 w 2818754"/>
                <a:gd name="connsiteY20" fmla="*/ 35039 h 1563708"/>
                <a:gd name="connsiteX21" fmla="*/ 1249262 w 2818754"/>
                <a:gd name="connsiteY21" fmla="*/ 21391 h 1563708"/>
                <a:gd name="connsiteX22" fmla="*/ 1310676 w 2818754"/>
                <a:gd name="connsiteY22" fmla="*/ 7743 h 1563708"/>
                <a:gd name="connsiteX23" fmla="*/ 1413035 w 2818754"/>
                <a:gd name="connsiteY23" fmla="*/ 14567 h 1563708"/>
                <a:gd name="connsiteX24" fmla="*/ 1583632 w 2818754"/>
                <a:gd name="connsiteY24" fmla="*/ 7743 h 1563708"/>
                <a:gd name="connsiteX25" fmla="*/ 1774700 w 2818754"/>
                <a:gd name="connsiteY25" fmla="*/ 919 h 1563708"/>
                <a:gd name="connsiteX26" fmla="*/ 1870235 w 2818754"/>
                <a:gd name="connsiteY26" fmla="*/ 7743 h 1563708"/>
                <a:gd name="connsiteX27" fmla="*/ 1883882 w 2818754"/>
                <a:gd name="connsiteY27" fmla="*/ 28215 h 1563708"/>
                <a:gd name="connsiteX28" fmla="*/ 1904354 w 2818754"/>
                <a:gd name="connsiteY28" fmla="*/ 41863 h 1563708"/>
                <a:gd name="connsiteX29" fmla="*/ 1945297 w 2818754"/>
                <a:gd name="connsiteY29" fmla="*/ 75982 h 1563708"/>
                <a:gd name="connsiteX30" fmla="*/ 1958945 w 2818754"/>
                <a:gd name="connsiteY30" fmla="*/ 103278 h 1563708"/>
                <a:gd name="connsiteX31" fmla="*/ 1999888 w 2818754"/>
                <a:gd name="connsiteY31" fmla="*/ 151045 h 1563708"/>
                <a:gd name="connsiteX32" fmla="*/ 2020360 w 2818754"/>
                <a:gd name="connsiteY32" fmla="*/ 164693 h 1563708"/>
                <a:gd name="connsiteX33" fmla="*/ 2047656 w 2818754"/>
                <a:gd name="connsiteY33" fmla="*/ 212460 h 1563708"/>
                <a:gd name="connsiteX34" fmla="*/ 2054479 w 2818754"/>
                <a:gd name="connsiteY34" fmla="*/ 246579 h 1563708"/>
                <a:gd name="connsiteX35" fmla="*/ 2061303 w 2818754"/>
                <a:gd name="connsiteY35" fmla="*/ 267051 h 1563708"/>
                <a:gd name="connsiteX36" fmla="*/ 2068127 w 2818754"/>
                <a:gd name="connsiteY36" fmla="*/ 294346 h 1563708"/>
                <a:gd name="connsiteX37" fmla="*/ 2081775 w 2818754"/>
                <a:gd name="connsiteY37" fmla="*/ 314818 h 1563708"/>
                <a:gd name="connsiteX38" fmla="*/ 2088599 w 2818754"/>
                <a:gd name="connsiteY38" fmla="*/ 335290 h 1563708"/>
                <a:gd name="connsiteX39" fmla="*/ 2156838 w 2818754"/>
                <a:gd name="connsiteY39" fmla="*/ 430824 h 1563708"/>
                <a:gd name="connsiteX40" fmla="*/ 2197781 w 2818754"/>
                <a:gd name="connsiteY40" fmla="*/ 458119 h 1563708"/>
                <a:gd name="connsiteX41" fmla="*/ 2231900 w 2818754"/>
                <a:gd name="connsiteY41" fmla="*/ 492239 h 1563708"/>
                <a:gd name="connsiteX42" fmla="*/ 2245548 w 2818754"/>
                <a:gd name="connsiteY42" fmla="*/ 512710 h 1563708"/>
                <a:gd name="connsiteX43" fmla="*/ 2279667 w 2818754"/>
                <a:gd name="connsiteY43" fmla="*/ 540006 h 1563708"/>
                <a:gd name="connsiteX44" fmla="*/ 2300139 w 2818754"/>
                <a:gd name="connsiteY44" fmla="*/ 580949 h 1563708"/>
                <a:gd name="connsiteX45" fmla="*/ 2327435 w 2818754"/>
                <a:gd name="connsiteY45" fmla="*/ 621893 h 1563708"/>
                <a:gd name="connsiteX46" fmla="*/ 2334259 w 2818754"/>
                <a:gd name="connsiteY46" fmla="*/ 642364 h 1563708"/>
                <a:gd name="connsiteX47" fmla="*/ 2354730 w 2818754"/>
                <a:gd name="connsiteY47" fmla="*/ 656012 h 1563708"/>
                <a:gd name="connsiteX48" fmla="*/ 2382026 w 2818754"/>
                <a:gd name="connsiteY48" fmla="*/ 696955 h 1563708"/>
                <a:gd name="connsiteX49" fmla="*/ 2388850 w 2818754"/>
                <a:gd name="connsiteY49" fmla="*/ 717427 h 1563708"/>
                <a:gd name="connsiteX50" fmla="*/ 2409321 w 2818754"/>
                <a:gd name="connsiteY50" fmla="*/ 731075 h 1563708"/>
                <a:gd name="connsiteX51" fmla="*/ 2416145 w 2818754"/>
                <a:gd name="connsiteY51" fmla="*/ 751546 h 1563708"/>
                <a:gd name="connsiteX52" fmla="*/ 2429793 w 2818754"/>
                <a:gd name="connsiteY52" fmla="*/ 812961 h 1563708"/>
                <a:gd name="connsiteX53" fmla="*/ 2443441 w 2818754"/>
                <a:gd name="connsiteY53" fmla="*/ 833433 h 1563708"/>
                <a:gd name="connsiteX54" fmla="*/ 2450265 w 2818754"/>
                <a:gd name="connsiteY54" fmla="*/ 853904 h 1563708"/>
                <a:gd name="connsiteX55" fmla="*/ 2477560 w 2818754"/>
                <a:gd name="connsiteY55" fmla="*/ 881200 h 1563708"/>
                <a:gd name="connsiteX56" fmla="*/ 2484384 w 2818754"/>
                <a:gd name="connsiteY56" fmla="*/ 901672 h 1563708"/>
                <a:gd name="connsiteX57" fmla="*/ 2518503 w 2818754"/>
                <a:gd name="connsiteY57" fmla="*/ 949439 h 1563708"/>
                <a:gd name="connsiteX58" fmla="*/ 2525327 w 2818754"/>
                <a:gd name="connsiteY58" fmla="*/ 969910 h 1563708"/>
                <a:gd name="connsiteX59" fmla="*/ 2552623 w 2818754"/>
                <a:gd name="connsiteY59" fmla="*/ 1010854 h 1563708"/>
                <a:gd name="connsiteX60" fmla="*/ 2573094 w 2818754"/>
                <a:gd name="connsiteY60" fmla="*/ 1051797 h 1563708"/>
                <a:gd name="connsiteX61" fmla="*/ 2593566 w 2818754"/>
                <a:gd name="connsiteY61" fmla="*/ 1065445 h 1563708"/>
                <a:gd name="connsiteX62" fmla="*/ 2634509 w 2818754"/>
                <a:gd name="connsiteY62" fmla="*/ 1113212 h 1563708"/>
                <a:gd name="connsiteX63" fmla="*/ 2682276 w 2818754"/>
                <a:gd name="connsiteY63" fmla="*/ 1201922 h 1563708"/>
                <a:gd name="connsiteX64" fmla="*/ 2702748 w 2818754"/>
                <a:gd name="connsiteY64" fmla="*/ 1215570 h 1563708"/>
                <a:gd name="connsiteX65" fmla="*/ 2750515 w 2818754"/>
                <a:gd name="connsiteY65" fmla="*/ 1276985 h 1563708"/>
                <a:gd name="connsiteX66" fmla="*/ 2757339 w 2818754"/>
                <a:gd name="connsiteY66" fmla="*/ 1297457 h 1563708"/>
                <a:gd name="connsiteX67" fmla="*/ 2770987 w 2818754"/>
                <a:gd name="connsiteY67" fmla="*/ 1345224 h 1563708"/>
                <a:gd name="connsiteX68" fmla="*/ 2784635 w 2818754"/>
                <a:gd name="connsiteY68" fmla="*/ 1365695 h 1563708"/>
                <a:gd name="connsiteX69" fmla="*/ 2791459 w 2818754"/>
                <a:gd name="connsiteY69" fmla="*/ 1386167 h 1563708"/>
                <a:gd name="connsiteX70" fmla="*/ 2805106 w 2818754"/>
                <a:gd name="connsiteY70" fmla="*/ 1406639 h 1563708"/>
                <a:gd name="connsiteX71" fmla="*/ 2811930 w 2818754"/>
                <a:gd name="connsiteY71" fmla="*/ 1461230 h 1563708"/>
                <a:gd name="connsiteX72" fmla="*/ 2818754 w 2818754"/>
                <a:gd name="connsiteY72" fmla="*/ 1502173 h 1563708"/>
                <a:gd name="connsiteX73" fmla="*/ 2811930 w 2818754"/>
                <a:gd name="connsiteY73" fmla="*/ 1536293 h 1563708"/>
                <a:gd name="connsiteX74" fmla="*/ 2791459 w 2818754"/>
                <a:gd name="connsiteY74" fmla="*/ 1543116 h 1563708"/>
                <a:gd name="connsiteX75" fmla="*/ 2654981 w 2818754"/>
                <a:gd name="connsiteY75" fmla="*/ 1563588 h 1563708"/>
                <a:gd name="connsiteX76" fmla="*/ 2463912 w 2818754"/>
                <a:gd name="connsiteY76" fmla="*/ 1549940 h 1563708"/>
                <a:gd name="connsiteX77" fmla="*/ 2443441 w 2818754"/>
                <a:gd name="connsiteY77" fmla="*/ 1543116 h 1563708"/>
                <a:gd name="connsiteX78" fmla="*/ 2388850 w 2818754"/>
                <a:gd name="connsiteY78" fmla="*/ 1502173 h 1563708"/>
                <a:gd name="connsiteX79" fmla="*/ 2347906 w 2818754"/>
                <a:gd name="connsiteY79" fmla="*/ 1474878 h 1563708"/>
                <a:gd name="connsiteX80" fmla="*/ 2150014 w 2818754"/>
                <a:gd name="connsiteY80" fmla="*/ 1474878 h 1563708"/>
                <a:gd name="connsiteX81" fmla="*/ 2129542 w 2818754"/>
                <a:gd name="connsiteY81" fmla="*/ 1454406 h 1563708"/>
                <a:gd name="connsiteX82" fmla="*/ 2102247 w 2818754"/>
                <a:gd name="connsiteY82" fmla="*/ 1413463 h 1563708"/>
                <a:gd name="connsiteX83" fmla="*/ 2088599 w 2818754"/>
                <a:gd name="connsiteY83" fmla="*/ 1365695 h 1563708"/>
                <a:gd name="connsiteX84" fmla="*/ 2068127 w 2818754"/>
                <a:gd name="connsiteY84" fmla="*/ 1358872 h 1563708"/>
                <a:gd name="connsiteX85" fmla="*/ 1999888 w 2818754"/>
                <a:gd name="connsiteY85" fmla="*/ 1365695 h 1563708"/>
                <a:gd name="connsiteX86" fmla="*/ 1986241 w 2818754"/>
                <a:gd name="connsiteY86" fmla="*/ 1324752 h 1563708"/>
                <a:gd name="connsiteX87" fmla="*/ 1965769 w 2818754"/>
                <a:gd name="connsiteY87" fmla="*/ 1311104 h 1563708"/>
                <a:gd name="connsiteX88" fmla="*/ 1918002 w 2818754"/>
                <a:gd name="connsiteY88" fmla="*/ 1297457 h 1563708"/>
                <a:gd name="connsiteX89" fmla="*/ 1877059 w 2818754"/>
                <a:gd name="connsiteY89" fmla="*/ 1276985 h 1563708"/>
                <a:gd name="connsiteX90" fmla="*/ 1836115 w 2818754"/>
                <a:gd name="connsiteY90" fmla="*/ 1249690 h 1563708"/>
                <a:gd name="connsiteX91" fmla="*/ 1815644 w 2818754"/>
                <a:gd name="connsiteY91" fmla="*/ 1236042 h 1563708"/>
                <a:gd name="connsiteX92" fmla="*/ 1795172 w 2818754"/>
                <a:gd name="connsiteY92" fmla="*/ 1229218 h 1563708"/>
                <a:gd name="connsiteX93" fmla="*/ 1754229 w 2818754"/>
                <a:gd name="connsiteY93" fmla="*/ 1201922 h 1563708"/>
                <a:gd name="connsiteX94" fmla="*/ 1713285 w 2818754"/>
                <a:gd name="connsiteY94" fmla="*/ 1174627 h 1563708"/>
                <a:gd name="connsiteX95" fmla="*/ 1692814 w 2818754"/>
                <a:gd name="connsiteY95" fmla="*/ 1160979 h 1563708"/>
                <a:gd name="connsiteX96" fmla="*/ 1665518 w 2818754"/>
                <a:gd name="connsiteY96" fmla="*/ 1147331 h 1563708"/>
                <a:gd name="connsiteX97" fmla="*/ 1624575 w 2818754"/>
                <a:gd name="connsiteY97" fmla="*/ 1113212 h 1563708"/>
                <a:gd name="connsiteX98" fmla="*/ 1491742 w 2818754"/>
                <a:gd name="connsiteY98" fmla="*/ 1191562 h 1563708"/>
                <a:gd name="connsiteX99" fmla="*/ 1576808 w 2818754"/>
                <a:gd name="connsiteY99" fmla="*/ 1079093 h 1563708"/>
                <a:gd name="connsiteX100" fmla="*/ 1347726 w 2818754"/>
                <a:gd name="connsiteY100" fmla="*/ 1191562 h 1563708"/>
                <a:gd name="connsiteX101" fmla="*/ 1059694 w 2818754"/>
                <a:gd name="connsiteY101" fmla="*/ 1191562 h 1563708"/>
                <a:gd name="connsiteX102" fmla="*/ 730522 w 2818754"/>
                <a:gd name="connsiteY102" fmla="*/ 1152128 h 1563708"/>
                <a:gd name="connsiteX103" fmla="*/ 802530 w 2818754"/>
                <a:gd name="connsiteY103" fmla="*/ 1008112 h 1563708"/>
                <a:gd name="connsiteX104" fmla="*/ 1194670 w 2818754"/>
                <a:gd name="connsiteY104" fmla="*/ 1004030 h 1563708"/>
                <a:gd name="connsiteX105" fmla="*/ 1003602 w 2818754"/>
                <a:gd name="connsiteY105" fmla="*/ 840257 h 1563708"/>
                <a:gd name="connsiteX106" fmla="*/ 873948 w 2818754"/>
                <a:gd name="connsiteY106" fmla="*/ 758370 h 1563708"/>
                <a:gd name="connsiteX107" fmla="*/ 703351 w 2818754"/>
                <a:gd name="connsiteY107" fmla="*/ 751546 h 1563708"/>
                <a:gd name="connsiteX108" fmla="*/ 676056 w 2818754"/>
                <a:gd name="connsiteY108" fmla="*/ 737898 h 1563708"/>
                <a:gd name="connsiteX109" fmla="*/ 641936 w 2818754"/>
                <a:gd name="connsiteY109" fmla="*/ 731075 h 1563708"/>
                <a:gd name="connsiteX110" fmla="*/ 573697 w 2818754"/>
                <a:gd name="connsiteY110" fmla="*/ 710603 h 1563708"/>
                <a:gd name="connsiteX111" fmla="*/ 553226 w 2818754"/>
                <a:gd name="connsiteY111" fmla="*/ 690131 h 1563708"/>
                <a:gd name="connsiteX112" fmla="*/ 532754 w 2818754"/>
                <a:gd name="connsiteY112" fmla="*/ 676484 h 1563708"/>
                <a:gd name="connsiteX113" fmla="*/ 505459 w 2818754"/>
                <a:gd name="connsiteY113" fmla="*/ 656012 h 1563708"/>
                <a:gd name="connsiteX114" fmla="*/ 464515 w 2818754"/>
                <a:gd name="connsiteY114" fmla="*/ 628716 h 1563708"/>
                <a:gd name="connsiteX115" fmla="*/ 423572 w 2818754"/>
                <a:gd name="connsiteY115" fmla="*/ 594597 h 1563708"/>
                <a:gd name="connsiteX116" fmla="*/ 348509 w 2818754"/>
                <a:gd name="connsiteY116" fmla="*/ 587773 h 1563708"/>
                <a:gd name="connsiteX117" fmla="*/ 307566 w 2818754"/>
                <a:gd name="connsiteY117" fmla="*/ 580949 h 1563708"/>
                <a:gd name="connsiteX118" fmla="*/ 266623 w 2818754"/>
                <a:gd name="connsiteY118" fmla="*/ 546830 h 1563708"/>
                <a:gd name="connsiteX119" fmla="*/ 252975 w 2818754"/>
                <a:gd name="connsiteY119" fmla="*/ 519534 h 1563708"/>
                <a:gd name="connsiteX120" fmla="*/ 225679 w 2818754"/>
                <a:gd name="connsiteY120" fmla="*/ 492239 h 1563708"/>
                <a:gd name="connsiteX121" fmla="*/ 191560 w 2818754"/>
                <a:gd name="connsiteY121" fmla="*/ 451295 h 1563708"/>
                <a:gd name="connsiteX122" fmla="*/ 171088 w 2818754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571026 w 2659258"/>
                <a:gd name="connsiteY104" fmla="*/ 792088 h 1563708"/>
                <a:gd name="connsiteX105" fmla="*/ 1035174 w 2659258"/>
                <a:gd name="connsiteY105" fmla="*/ 1004030 h 1563708"/>
                <a:gd name="connsiteX106" fmla="*/ 844106 w 2659258"/>
                <a:gd name="connsiteY106" fmla="*/ 840257 h 1563708"/>
                <a:gd name="connsiteX107" fmla="*/ 714452 w 2659258"/>
                <a:gd name="connsiteY107" fmla="*/ 758370 h 1563708"/>
                <a:gd name="connsiteX108" fmla="*/ 543855 w 2659258"/>
                <a:gd name="connsiteY108" fmla="*/ 751546 h 1563708"/>
                <a:gd name="connsiteX109" fmla="*/ 516560 w 2659258"/>
                <a:gd name="connsiteY109" fmla="*/ 737898 h 1563708"/>
                <a:gd name="connsiteX110" fmla="*/ 482440 w 2659258"/>
                <a:gd name="connsiteY110" fmla="*/ 731075 h 1563708"/>
                <a:gd name="connsiteX111" fmla="*/ 414201 w 2659258"/>
                <a:gd name="connsiteY111" fmla="*/ 710603 h 1563708"/>
                <a:gd name="connsiteX112" fmla="*/ 393730 w 2659258"/>
                <a:gd name="connsiteY112" fmla="*/ 690131 h 1563708"/>
                <a:gd name="connsiteX113" fmla="*/ 373258 w 2659258"/>
                <a:gd name="connsiteY113" fmla="*/ 676484 h 1563708"/>
                <a:gd name="connsiteX114" fmla="*/ 345963 w 2659258"/>
                <a:gd name="connsiteY114" fmla="*/ 656012 h 1563708"/>
                <a:gd name="connsiteX115" fmla="*/ 305019 w 2659258"/>
                <a:gd name="connsiteY115" fmla="*/ 628716 h 1563708"/>
                <a:gd name="connsiteX116" fmla="*/ 264076 w 2659258"/>
                <a:gd name="connsiteY116" fmla="*/ 594597 h 1563708"/>
                <a:gd name="connsiteX117" fmla="*/ 189013 w 2659258"/>
                <a:gd name="connsiteY117" fmla="*/ 587773 h 1563708"/>
                <a:gd name="connsiteX118" fmla="*/ 148070 w 2659258"/>
                <a:gd name="connsiteY118" fmla="*/ 580949 h 1563708"/>
                <a:gd name="connsiteX119" fmla="*/ 107127 w 2659258"/>
                <a:gd name="connsiteY119" fmla="*/ 546830 h 1563708"/>
                <a:gd name="connsiteX120" fmla="*/ 93479 w 2659258"/>
                <a:gd name="connsiteY120" fmla="*/ 519534 h 1563708"/>
                <a:gd name="connsiteX121" fmla="*/ 66183 w 2659258"/>
                <a:gd name="connsiteY121" fmla="*/ 492239 h 1563708"/>
                <a:gd name="connsiteX122" fmla="*/ 32064 w 2659258"/>
                <a:gd name="connsiteY122" fmla="*/ 451295 h 1563708"/>
                <a:gd name="connsiteX123" fmla="*/ 11592 w 2659258"/>
                <a:gd name="connsiteY123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571026 w 2659258"/>
                <a:gd name="connsiteY104" fmla="*/ 792088 h 1563708"/>
                <a:gd name="connsiteX105" fmla="*/ 643034 w 2659258"/>
                <a:gd name="connsiteY105" fmla="*/ 792088 h 1563708"/>
                <a:gd name="connsiteX106" fmla="*/ 844106 w 2659258"/>
                <a:gd name="connsiteY106" fmla="*/ 840257 h 1563708"/>
                <a:gd name="connsiteX107" fmla="*/ 714452 w 2659258"/>
                <a:gd name="connsiteY107" fmla="*/ 758370 h 1563708"/>
                <a:gd name="connsiteX108" fmla="*/ 543855 w 2659258"/>
                <a:gd name="connsiteY108" fmla="*/ 751546 h 1563708"/>
                <a:gd name="connsiteX109" fmla="*/ 516560 w 2659258"/>
                <a:gd name="connsiteY109" fmla="*/ 737898 h 1563708"/>
                <a:gd name="connsiteX110" fmla="*/ 482440 w 2659258"/>
                <a:gd name="connsiteY110" fmla="*/ 731075 h 1563708"/>
                <a:gd name="connsiteX111" fmla="*/ 414201 w 2659258"/>
                <a:gd name="connsiteY111" fmla="*/ 710603 h 1563708"/>
                <a:gd name="connsiteX112" fmla="*/ 393730 w 2659258"/>
                <a:gd name="connsiteY112" fmla="*/ 690131 h 1563708"/>
                <a:gd name="connsiteX113" fmla="*/ 373258 w 2659258"/>
                <a:gd name="connsiteY113" fmla="*/ 676484 h 1563708"/>
                <a:gd name="connsiteX114" fmla="*/ 345963 w 2659258"/>
                <a:gd name="connsiteY114" fmla="*/ 656012 h 1563708"/>
                <a:gd name="connsiteX115" fmla="*/ 305019 w 2659258"/>
                <a:gd name="connsiteY115" fmla="*/ 628716 h 1563708"/>
                <a:gd name="connsiteX116" fmla="*/ 264076 w 2659258"/>
                <a:gd name="connsiteY116" fmla="*/ 594597 h 1563708"/>
                <a:gd name="connsiteX117" fmla="*/ 189013 w 2659258"/>
                <a:gd name="connsiteY117" fmla="*/ 587773 h 1563708"/>
                <a:gd name="connsiteX118" fmla="*/ 148070 w 2659258"/>
                <a:gd name="connsiteY118" fmla="*/ 580949 h 1563708"/>
                <a:gd name="connsiteX119" fmla="*/ 107127 w 2659258"/>
                <a:gd name="connsiteY119" fmla="*/ 546830 h 1563708"/>
                <a:gd name="connsiteX120" fmla="*/ 93479 w 2659258"/>
                <a:gd name="connsiteY120" fmla="*/ 519534 h 1563708"/>
                <a:gd name="connsiteX121" fmla="*/ 66183 w 2659258"/>
                <a:gd name="connsiteY121" fmla="*/ 492239 h 1563708"/>
                <a:gd name="connsiteX122" fmla="*/ 32064 w 2659258"/>
                <a:gd name="connsiteY122" fmla="*/ 451295 h 1563708"/>
                <a:gd name="connsiteX123" fmla="*/ 11592 w 2659258"/>
                <a:gd name="connsiteY123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571026 w 2659258"/>
                <a:gd name="connsiteY104" fmla="*/ 792088 h 1563708"/>
                <a:gd name="connsiteX105" fmla="*/ 643034 w 2659258"/>
                <a:gd name="connsiteY105" fmla="*/ 792088 h 1563708"/>
                <a:gd name="connsiteX106" fmla="*/ 571026 w 2659258"/>
                <a:gd name="connsiteY106" fmla="*/ 720080 h 1563708"/>
                <a:gd name="connsiteX107" fmla="*/ 714452 w 2659258"/>
                <a:gd name="connsiteY107" fmla="*/ 758370 h 1563708"/>
                <a:gd name="connsiteX108" fmla="*/ 543855 w 2659258"/>
                <a:gd name="connsiteY108" fmla="*/ 751546 h 1563708"/>
                <a:gd name="connsiteX109" fmla="*/ 516560 w 2659258"/>
                <a:gd name="connsiteY109" fmla="*/ 737898 h 1563708"/>
                <a:gd name="connsiteX110" fmla="*/ 482440 w 2659258"/>
                <a:gd name="connsiteY110" fmla="*/ 731075 h 1563708"/>
                <a:gd name="connsiteX111" fmla="*/ 414201 w 2659258"/>
                <a:gd name="connsiteY111" fmla="*/ 710603 h 1563708"/>
                <a:gd name="connsiteX112" fmla="*/ 393730 w 2659258"/>
                <a:gd name="connsiteY112" fmla="*/ 690131 h 1563708"/>
                <a:gd name="connsiteX113" fmla="*/ 373258 w 2659258"/>
                <a:gd name="connsiteY113" fmla="*/ 676484 h 1563708"/>
                <a:gd name="connsiteX114" fmla="*/ 345963 w 2659258"/>
                <a:gd name="connsiteY114" fmla="*/ 656012 h 1563708"/>
                <a:gd name="connsiteX115" fmla="*/ 305019 w 2659258"/>
                <a:gd name="connsiteY115" fmla="*/ 628716 h 1563708"/>
                <a:gd name="connsiteX116" fmla="*/ 264076 w 2659258"/>
                <a:gd name="connsiteY116" fmla="*/ 594597 h 1563708"/>
                <a:gd name="connsiteX117" fmla="*/ 189013 w 2659258"/>
                <a:gd name="connsiteY117" fmla="*/ 587773 h 1563708"/>
                <a:gd name="connsiteX118" fmla="*/ 148070 w 2659258"/>
                <a:gd name="connsiteY118" fmla="*/ 580949 h 1563708"/>
                <a:gd name="connsiteX119" fmla="*/ 107127 w 2659258"/>
                <a:gd name="connsiteY119" fmla="*/ 546830 h 1563708"/>
                <a:gd name="connsiteX120" fmla="*/ 93479 w 2659258"/>
                <a:gd name="connsiteY120" fmla="*/ 519534 h 1563708"/>
                <a:gd name="connsiteX121" fmla="*/ 66183 w 2659258"/>
                <a:gd name="connsiteY121" fmla="*/ 492239 h 1563708"/>
                <a:gd name="connsiteX122" fmla="*/ 32064 w 2659258"/>
                <a:gd name="connsiteY122" fmla="*/ 451295 h 1563708"/>
                <a:gd name="connsiteX123" fmla="*/ 11592 w 2659258"/>
                <a:gd name="connsiteY123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355002 w 2659258"/>
                <a:gd name="connsiteY104" fmla="*/ 1008112 h 1563708"/>
                <a:gd name="connsiteX105" fmla="*/ 571026 w 2659258"/>
                <a:gd name="connsiteY105" fmla="*/ 792088 h 1563708"/>
                <a:gd name="connsiteX106" fmla="*/ 643034 w 2659258"/>
                <a:gd name="connsiteY106" fmla="*/ 792088 h 1563708"/>
                <a:gd name="connsiteX107" fmla="*/ 571026 w 2659258"/>
                <a:gd name="connsiteY107" fmla="*/ 720080 h 1563708"/>
                <a:gd name="connsiteX108" fmla="*/ 714452 w 2659258"/>
                <a:gd name="connsiteY108" fmla="*/ 758370 h 1563708"/>
                <a:gd name="connsiteX109" fmla="*/ 543855 w 2659258"/>
                <a:gd name="connsiteY109" fmla="*/ 751546 h 1563708"/>
                <a:gd name="connsiteX110" fmla="*/ 516560 w 2659258"/>
                <a:gd name="connsiteY110" fmla="*/ 737898 h 1563708"/>
                <a:gd name="connsiteX111" fmla="*/ 482440 w 2659258"/>
                <a:gd name="connsiteY111" fmla="*/ 731075 h 1563708"/>
                <a:gd name="connsiteX112" fmla="*/ 414201 w 2659258"/>
                <a:gd name="connsiteY112" fmla="*/ 710603 h 1563708"/>
                <a:gd name="connsiteX113" fmla="*/ 393730 w 2659258"/>
                <a:gd name="connsiteY113" fmla="*/ 690131 h 1563708"/>
                <a:gd name="connsiteX114" fmla="*/ 373258 w 2659258"/>
                <a:gd name="connsiteY114" fmla="*/ 676484 h 1563708"/>
                <a:gd name="connsiteX115" fmla="*/ 345963 w 2659258"/>
                <a:gd name="connsiteY115" fmla="*/ 656012 h 1563708"/>
                <a:gd name="connsiteX116" fmla="*/ 305019 w 2659258"/>
                <a:gd name="connsiteY116" fmla="*/ 628716 h 1563708"/>
                <a:gd name="connsiteX117" fmla="*/ 264076 w 2659258"/>
                <a:gd name="connsiteY117" fmla="*/ 594597 h 1563708"/>
                <a:gd name="connsiteX118" fmla="*/ 189013 w 2659258"/>
                <a:gd name="connsiteY118" fmla="*/ 587773 h 1563708"/>
                <a:gd name="connsiteX119" fmla="*/ 148070 w 2659258"/>
                <a:gd name="connsiteY119" fmla="*/ 580949 h 1563708"/>
                <a:gd name="connsiteX120" fmla="*/ 107127 w 2659258"/>
                <a:gd name="connsiteY120" fmla="*/ 546830 h 1563708"/>
                <a:gd name="connsiteX121" fmla="*/ 93479 w 2659258"/>
                <a:gd name="connsiteY121" fmla="*/ 519534 h 1563708"/>
                <a:gd name="connsiteX122" fmla="*/ 66183 w 2659258"/>
                <a:gd name="connsiteY122" fmla="*/ 492239 h 1563708"/>
                <a:gd name="connsiteX123" fmla="*/ 32064 w 2659258"/>
                <a:gd name="connsiteY123" fmla="*/ 451295 h 1563708"/>
                <a:gd name="connsiteX124" fmla="*/ 11592 w 2659258"/>
                <a:gd name="connsiteY124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355002 w 2659258"/>
                <a:gd name="connsiteY103" fmla="*/ 1008112 h 1563708"/>
                <a:gd name="connsiteX104" fmla="*/ 643034 w 2659258"/>
                <a:gd name="connsiteY104" fmla="*/ 1008112 h 1563708"/>
                <a:gd name="connsiteX105" fmla="*/ 355002 w 2659258"/>
                <a:gd name="connsiteY105" fmla="*/ 1008112 h 1563708"/>
                <a:gd name="connsiteX106" fmla="*/ 571026 w 2659258"/>
                <a:gd name="connsiteY106" fmla="*/ 792088 h 1563708"/>
                <a:gd name="connsiteX107" fmla="*/ 643034 w 2659258"/>
                <a:gd name="connsiteY107" fmla="*/ 792088 h 1563708"/>
                <a:gd name="connsiteX108" fmla="*/ 571026 w 2659258"/>
                <a:gd name="connsiteY108" fmla="*/ 720080 h 1563708"/>
                <a:gd name="connsiteX109" fmla="*/ 714452 w 2659258"/>
                <a:gd name="connsiteY109" fmla="*/ 758370 h 1563708"/>
                <a:gd name="connsiteX110" fmla="*/ 543855 w 2659258"/>
                <a:gd name="connsiteY110" fmla="*/ 751546 h 1563708"/>
                <a:gd name="connsiteX111" fmla="*/ 516560 w 2659258"/>
                <a:gd name="connsiteY111" fmla="*/ 737898 h 1563708"/>
                <a:gd name="connsiteX112" fmla="*/ 482440 w 2659258"/>
                <a:gd name="connsiteY112" fmla="*/ 731075 h 1563708"/>
                <a:gd name="connsiteX113" fmla="*/ 414201 w 2659258"/>
                <a:gd name="connsiteY113" fmla="*/ 710603 h 1563708"/>
                <a:gd name="connsiteX114" fmla="*/ 393730 w 2659258"/>
                <a:gd name="connsiteY114" fmla="*/ 690131 h 1563708"/>
                <a:gd name="connsiteX115" fmla="*/ 373258 w 2659258"/>
                <a:gd name="connsiteY115" fmla="*/ 676484 h 1563708"/>
                <a:gd name="connsiteX116" fmla="*/ 345963 w 2659258"/>
                <a:gd name="connsiteY116" fmla="*/ 656012 h 1563708"/>
                <a:gd name="connsiteX117" fmla="*/ 305019 w 2659258"/>
                <a:gd name="connsiteY117" fmla="*/ 628716 h 1563708"/>
                <a:gd name="connsiteX118" fmla="*/ 264076 w 2659258"/>
                <a:gd name="connsiteY118" fmla="*/ 594597 h 1563708"/>
                <a:gd name="connsiteX119" fmla="*/ 189013 w 2659258"/>
                <a:gd name="connsiteY119" fmla="*/ 587773 h 1563708"/>
                <a:gd name="connsiteX120" fmla="*/ 148070 w 2659258"/>
                <a:gd name="connsiteY120" fmla="*/ 580949 h 1563708"/>
                <a:gd name="connsiteX121" fmla="*/ 107127 w 2659258"/>
                <a:gd name="connsiteY121" fmla="*/ 546830 h 1563708"/>
                <a:gd name="connsiteX122" fmla="*/ 93479 w 2659258"/>
                <a:gd name="connsiteY122" fmla="*/ 519534 h 1563708"/>
                <a:gd name="connsiteX123" fmla="*/ 66183 w 2659258"/>
                <a:gd name="connsiteY123" fmla="*/ 492239 h 1563708"/>
                <a:gd name="connsiteX124" fmla="*/ 32064 w 2659258"/>
                <a:gd name="connsiteY124" fmla="*/ 451295 h 1563708"/>
                <a:gd name="connsiteX125" fmla="*/ 11592 w 2659258"/>
                <a:gd name="connsiteY125" fmla="*/ 444472 h 15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659258" h="1563708">
                  <a:moveTo>
                    <a:pt x="11592" y="444472"/>
                  </a:moveTo>
                  <a:cubicBezTo>
                    <a:pt x="62415" y="410590"/>
                    <a:pt x="0" y="454133"/>
                    <a:pt x="52536" y="410352"/>
                  </a:cubicBezTo>
                  <a:cubicBezTo>
                    <a:pt x="58836" y="405102"/>
                    <a:pt x="66707" y="401954"/>
                    <a:pt x="73007" y="396704"/>
                  </a:cubicBezTo>
                  <a:cubicBezTo>
                    <a:pt x="112789" y="363552"/>
                    <a:pt x="72342" y="383427"/>
                    <a:pt x="134422" y="348937"/>
                  </a:cubicBezTo>
                  <a:cubicBezTo>
                    <a:pt x="140710" y="345444"/>
                    <a:pt x="148460" y="345330"/>
                    <a:pt x="154894" y="342113"/>
                  </a:cubicBezTo>
                  <a:cubicBezTo>
                    <a:pt x="162229" y="338445"/>
                    <a:pt x="167687" y="331346"/>
                    <a:pt x="175366" y="328466"/>
                  </a:cubicBezTo>
                  <a:cubicBezTo>
                    <a:pt x="232583" y="307010"/>
                    <a:pt x="187007" y="338865"/>
                    <a:pt x="243604" y="307994"/>
                  </a:cubicBezTo>
                  <a:cubicBezTo>
                    <a:pt x="335593" y="257818"/>
                    <a:pt x="248158" y="267959"/>
                    <a:pt x="421025" y="198812"/>
                  </a:cubicBezTo>
                  <a:cubicBezTo>
                    <a:pt x="539121" y="151574"/>
                    <a:pt x="393828" y="212409"/>
                    <a:pt x="475616" y="171516"/>
                  </a:cubicBezTo>
                  <a:cubicBezTo>
                    <a:pt x="552176" y="133237"/>
                    <a:pt x="423983" y="207846"/>
                    <a:pt x="523383" y="151045"/>
                  </a:cubicBezTo>
                  <a:cubicBezTo>
                    <a:pt x="530504" y="146976"/>
                    <a:pt x="536519" y="141065"/>
                    <a:pt x="543855" y="137397"/>
                  </a:cubicBezTo>
                  <a:cubicBezTo>
                    <a:pt x="550289" y="134180"/>
                    <a:pt x="557613" y="133155"/>
                    <a:pt x="564327" y="130573"/>
                  </a:cubicBezTo>
                  <a:cubicBezTo>
                    <a:pt x="587193" y="121779"/>
                    <a:pt x="609495" y="111518"/>
                    <a:pt x="632566" y="103278"/>
                  </a:cubicBezTo>
                  <a:cubicBezTo>
                    <a:pt x="659257" y="93746"/>
                    <a:pt x="695754" y="92466"/>
                    <a:pt x="721276" y="89630"/>
                  </a:cubicBezTo>
                  <a:cubicBezTo>
                    <a:pt x="730374" y="87355"/>
                    <a:pt x="739320" y="84348"/>
                    <a:pt x="748571" y="82806"/>
                  </a:cubicBezTo>
                  <a:cubicBezTo>
                    <a:pt x="766660" y="79791"/>
                    <a:pt x="784985" y="78406"/>
                    <a:pt x="803163" y="75982"/>
                  </a:cubicBezTo>
                  <a:lnTo>
                    <a:pt x="850930" y="69158"/>
                  </a:lnTo>
                  <a:cubicBezTo>
                    <a:pt x="864605" y="67054"/>
                    <a:pt x="878367" y="65335"/>
                    <a:pt x="891873" y="62334"/>
                  </a:cubicBezTo>
                  <a:cubicBezTo>
                    <a:pt x="898895" y="60774"/>
                    <a:pt x="905215" y="56461"/>
                    <a:pt x="912345" y="55510"/>
                  </a:cubicBezTo>
                  <a:cubicBezTo>
                    <a:pt x="939495" y="51890"/>
                    <a:pt x="966936" y="50961"/>
                    <a:pt x="994231" y="48687"/>
                  </a:cubicBezTo>
                  <a:cubicBezTo>
                    <a:pt x="1003330" y="44138"/>
                    <a:pt x="1012002" y="38611"/>
                    <a:pt x="1021527" y="35039"/>
                  </a:cubicBezTo>
                  <a:cubicBezTo>
                    <a:pt x="1038568" y="28649"/>
                    <a:pt x="1074503" y="24166"/>
                    <a:pt x="1089766" y="21391"/>
                  </a:cubicBezTo>
                  <a:cubicBezTo>
                    <a:pt x="1121529" y="15616"/>
                    <a:pt x="1121974" y="15045"/>
                    <a:pt x="1151180" y="7743"/>
                  </a:cubicBezTo>
                  <a:cubicBezTo>
                    <a:pt x="1185300" y="10018"/>
                    <a:pt x="1219344" y="14567"/>
                    <a:pt x="1253539" y="14567"/>
                  </a:cubicBezTo>
                  <a:cubicBezTo>
                    <a:pt x="1310450" y="14567"/>
                    <a:pt x="1367265" y="9889"/>
                    <a:pt x="1424136" y="7743"/>
                  </a:cubicBezTo>
                  <a:lnTo>
                    <a:pt x="1615204" y="919"/>
                  </a:lnTo>
                  <a:cubicBezTo>
                    <a:pt x="1647049" y="3194"/>
                    <a:pt x="1679766" y="0"/>
                    <a:pt x="1710739" y="7743"/>
                  </a:cubicBezTo>
                  <a:cubicBezTo>
                    <a:pt x="1718695" y="9732"/>
                    <a:pt x="1718587" y="22416"/>
                    <a:pt x="1724386" y="28215"/>
                  </a:cubicBezTo>
                  <a:cubicBezTo>
                    <a:pt x="1730185" y="34014"/>
                    <a:pt x="1738557" y="36613"/>
                    <a:pt x="1744858" y="41863"/>
                  </a:cubicBezTo>
                  <a:cubicBezTo>
                    <a:pt x="1797406" y="85651"/>
                    <a:pt x="1734970" y="42093"/>
                    <a:pt x="1785801" y="75982"/>
                  </a:cubicBezTo>
                  <a:cubicBezTo>
                    <a:pt x="1790350" y="85081"/>
                    <a:pt x="1794057" y="94652"/>
                    <a:pt x="1799449" y="103278"/>
                  </a:cubicBezTo>
                  <a:cubicBezTo>
                    <a:pt x="1809269" y="118989"/>
                    <a:pt x="1825831" y="138911"/>
                    <a:pt x="1840392" y="151045"/>
                  </a:cubicBezTo>
                  <a:cubicBezTo>
                    <a:pt x="1846692" y="156296"/>
                    <a:pt x="1854040" y="160144"/>
                    <a:pt x="1860864" y="164693"/>
                  </a:cubicBezTo>
                  <a:cubicBezTo>
                    <a:pt x="1870849" y="179669"/>
                    <a:pt x="1882388" y="195143"/>
                    <a:pt x="1888160" y="212460"/>
                  </a:cubicBezTo>
                  <a:cubicBezTo>
                    <a:pt x="1891828" y="223463"/>
                    <a:pt x="1892170" y="235327"/>
                    <a:pt x="1894983" y="246579"/>
                  </a:cubicBezTo>
                  <a:cubicBezTo>
                    <a:pt x="1896727" y="253557"/>
                    <a:pt x="1899831" y="260135"/>
                    <a:pt x="1901807" y="267051"/>
                  </a:cubicBezTo>
                  <a:cubicBezTo>
                    <a:pt x="1904383" y="276069"/>
                    <a:pt x="1904937" y="285726"/>
                    <a:pt x="1908631" y="294346"/>
                  </a:cubicBezTo>
                  <a:cubicBezTo>
                    <a:pt x="1911862" y="301884"/>
                    <a:pt x="1918611" y="307482"/>
                    <a:pt x="1922279" y="314818"/>
                  </a:cubicBezTo>
                  <a:cubicBezTo>
                    <a:pt x="1925496" y="321252"/>
                    <a:pt x="1925534" y="329045"/>
                    <a:pt x="1929103" y="335290"/>
                  </a:cubicBezTo>
                  <a:cubicBezTo>
                    <a:pt x="1943215" y="359986"/>
                    <a:pt x="1968537" y="408420"/>
                    <a:pt x="1997342" y="430824"/>
                  </a:cubicBezTo>
                  <a:cubicBezTo>
                    <a:pt x="2010289" y="440894"/>
                    <a:pt x="2038285" y="458119"/>
                    <a:pt x="2038285" y="458119"/>
                  </a:cubicBezTo>
                  <a:cubicBezTo>
                    <a:pt x="2074678" y="512708"/>
                    <a:pt x="2026914" y="446749"/>
                    <a:pt x="2072404" y="492239"/>
                  </a:cubicBezTo>
                  <a:cubicBezTo>
                    <a:pt x="2078203" y="498038"/>
                    <a:pt x="2080253" y="506911"/>
                    <a:pt x="2086052" y="512710"/>
                  </a:cubicBezTo>
                  <a:cubicBezTo>
                    <a:pt x="2096351" y="523009"/>
                    <a:pt x="2109872" y="529707"/>
                    <a:pt x="2120171" y="540006"/>
                  </a:cubicBezTo>
                  <a:cubicBezTo>
                    <a:pt x="2142892" y="562727"/>
                    <a:pt x="2126768" y="555974"/>
                    <a:pt x="2140643" y="580949"/>
                  </a:cubicBezTo>
                  <a:cubicBezTo>
                    <a:pt x="2148609" y="595288"/>
                    <a:pt x="2162752" y="606332"/>
                    <a:pt x="2167939" y="621893"/>
                  </a:cubicBezTo>
                  <a:cubicBezTo>
                    <a:pt x="2170214" y="628717"/>
                    <a:pt x="2170270" y="636747"/>
                    <a:pt x="2174763" y="642364"/>
                  </a:cubicBezTo>
                  <a:cubicBezTo>
                    <a:pt x="2179886" y="648768"/>
                    <a:pt x="2188410" y="651463"/>
                    <a:pt x="2195234" y="656012"/>
                  </a:cubicBezTo>
                  <a:cubicBezTo>
                    <a:pt x="2204333" y="669660"/>
                    <a:pt x="2217343" y="681394"/>
                    <a:pt x="2222530" y="696955"/>
                  </a:cubicBezTo>
                  <a:cubicBezTo>
                    <a:pt x="2224805" y="703779"/>
                    <a:pt x="2224861" y="711810"/>
                    <a:pt x="2229354" y="717427"/>
                  </a:cubicBezTo>
                  <a:cubicBezTo>
                    <a:pt x="2234477" y="723831"/>
                    <a:pt x="2243001" y="726526"/>
                    <a:pt x="2249825" y="731075"/>
                  </a:cubicBezTo>
                  <a:cubicBezTo>
                    <a:pt x="2252100" y="737899"/>
                    <a:pt x="2255089" y="744524"/>
                    <a:pt x="2256649" y="751546"/>
                  </a:cubicBezTo>
                  <a:cubicBezTo>
                    <a:pt x="2260843" y="770418"/>
                    <a:pt x="2261079" y="794526"/>
                    <a:pt x="2270297" y="812961"/>
                  </a:cubicBezTo>
                  <a:cubicBezTo>
                    <a:pt x="2273965" y="820297"/>
                    <a:pt x="2280277" y="826097"/>
                    <a:pt x="2283945" y="833433"/>
                  </a:cubicBezTo>
                  <a:cubicBezTo>
                    <a:pt x="2287162" y="839866"/>
                    <a:pt x="2286588" y="848051"/>
                    <a:pt x="2290769" y="853904"/>
                  </a:cubicBezTo>
                  <a:cubicBezTo>
                    <a:pt x="2298248" y="864375"/>
                    <a:pt x="2308966" y="872101"/>
                    <a:pt x="2318064" y="881200"/>
                  </a:cubicBezTo>
                  <a:cubicBezTo>
                    <a:pt x="2320339" y="888024"/>
                    <a:pt x="2321319" y="895427"/>
                    <a:pt x="2324888" y="901672"/>
                  </a:cubicBezTo>
                  <a:cubicBezTo>
                    <a:pt x="2337269" y="923338"/>
                    <a:pt x="2348435" y="928294"/>
                    <a:pt x="2359007" y="949439"/>
                  </a:cubicBezTo>
                  <a:cubicBezTo>
                    <a:pt x="2362224" y="955872"/>
                    <a:pt x="2362338" y="963622"/>
                    <a:pt x="2365831" y="969910"/>
                  </a:cubicBezTo>
                  <a:cubicBezTo>
                    <a:pt x="2373797" y="984249"/>
                    <a:pt x="2387940" y="995293"/>
                    <a:pt x="2393127" y="1010854"/>
                  </a:cubicBezTo>
                  <a:cubicBezTo>
                    <a:pt x="2398677" y="1027502"/>
                    <a:pt x="2400372" y="1038570"/>
                    <a:pt x="2413598" y="1051797"/>
                  </a:cubicBezTo>
                  <a:cubicBezTo>
                    <a:pt x="2419397" y="1057596"/>
                    <a:pt x="2427769" y="1060195"/>
                    <a:pt x="2434070" y="1065445"/>
                  </a:cubicBezTo>
                  <a:cubicBezTo>
                    <a:pt x="2453083" y="1081288"/>
                    <a:pt x="2459950" y="1093127"/>
                    <a:pt x="2475013" y="1113212"/>
                  </a:cubicBezTo>
                  <a:cubicBezTo>
                    <a:pt x="2483407" y="1146786"/>
                    <a:pt x="2488172" y="1178850"/>
                    <a:pt x="2522780" y="1201922"/>
                  </a:cubicBezTo>
                  <a:lnTo>
                    <a:pt x="2543252" y="1215570"/>
                  </a:lnTo>
                  <a:cubicBezTo>
                    <a:pt x="2575901" y="1264543"/>
                    <a:pt x="2558950" y="1244914"/>
                    <a:pt x="2591019" y="1276985"/>
                  </a:cubicBezTo>
                  <a:cubicBezTo>
                    <a:pt x="2593294" y="1283809"/>
                    <a:pt x="2595867" y="1290541"/>
                    <a:pt x="2597843" y="1297457"/>
                  </a:cubicBezTo>
                  <a:cubicBezTo>
                    <a:pt x="2600758" y="1307658"/>
                    <a:pt x="2606038" y="1334318"/>
                    <a:pt x="2611491" y="1345224"/>
                  </a:cubicBezTo>
                  <a:cubicBezTo>
                    <a:pt x="2615159" y="1352559"/>
                    <a:pt x="2620590" y="1358871"/>
                    <a:pt x="2625139" y="1365695"/>
                  </a:cubicBezTo>
                  <a:cubicBezTo>
                    <a:pt x="2627414" y="1372519"/>
                    <a:pt x="2628746" y="1379733"/>
                    <a:pt x="2631963" y="1386167"/>
                  </a:cubicBezTo>
                  <a:cubicBezTo>
                    <a:pt x="2635631" y="1393502"/>
                    <a:pt x="2643452" y="1398727"/>
                    <a:pt x="2645610" y="1406639"/>
                  </a:cubicBezTo>
                  <a:cubicBezTo>
                    <a:pt x="2650435" y="1424331"/>
                    <a:pt x="2649840" y="1443076"/>
                    <a:pt x="2652434" y="1461230"/>
                  </a:cubicBezTo>
                  <a:cubicBezTo>
                    <a:pt x="2654391" y="1474927"/>
                    <a:pt x="2656983" y="1488525"/>
                    <a:pt x="2659258" y="1502173"/>
                  </a:cubicBezTo>
                  <a:cubicBezTo>
                    <a:pt x="2656983" y="1513546"/>
                    <a:pt x="2658868" y="1526642"/>
                    <a:pt x="2652434" y="1536293"/>
                  </a:cubicBezTo>
                  <a:cubicBezTo>
                    <a:pt x="2648444" y="1542278"/>
                    <a:pt x="2638902" y="1541224"/>
                    <a:pt x="2631963" y="1543116"/>
                  </a:cubicBezTo>
                  <a:cubicBezTo>
                    <a:pt x="2560535" y="1562596"/>
                    <a:pt x="2581847" y="1556391"/>
                    <a:pt x="2495485" y="1563588"/>
                  </a:cubicBezTo>
                  <a:cubicBezTo>
                    <a:pt x="2434355" y="1560809"/>
                    <a:pt x="2366373" y="1563708"/>
                    <a:pt x="2304416" y="1549940"/>
                  </a:cubicBezTo>
                  <a:cubicBezTo>
                    <a:pt x="2297394" y="1548380"/>
                    <a:pt x="2290769" y="1545391"/>
                    <a:pt x="2283945" y="1543116"/>
                  </a:cubicBezTo>
                  <a:cubicBezTo>
                    <a:pt x="2265748" y="1529468"/>
                    <a:pt x="2248280" y="1514790"/>
                    <a:pt x="2229354" y="1502173"/>
                  </a:cubicBezTo>
                  <a:lnTo>
                    <a:pt x="2188410" y="1474878"/>
                  </a:lnTo>
                  <a:cubicBezTo>
                    <a:pt x="2141044" y="1477664"/>
                    <a:pt x="2043136" y="1488909"/>
                    <a:pt x="1990518" y="1474878"/>
                  </a:cubicBezTo>
                  <a:cubicBezTo>
                    <a:pt x="1981193" y="1472391"/>
                    <a:pt x="1975971" y="1462024"/>
                    <a:pt x="1970046" y="1454406"/>
                  </a:cubicBezTo>
                  <a:cubicBezTo>
                    <a:pt x="1959976" y="1441459"/>
                    <a:pt x="1942751" y="1413463"/>
                    <a:pt x="1942751" y="1413463"/>
                  </a:cubicBezTo>
                  <a:cubicBezTo>
                    <a:pt x="1942692" y="1413227"/>
                    <a:pt x="1932366" y="1368958"/>
                    <a:pt x="1929103" y="1365695"/>
                  </a:cubicBezTo>
                  <a:cubicBezTo>
                    <a:pt x="1924017" y="1360609"/>
                    <a:pt x="1915455" y="1361146"/>
                    <a:pt x="1908631" y="1358872"/>
                  </a:cubicBezTo>
                  <a:cubicBezTo>
                    <a:pt x="1858791" y="1375485"/>
                    <a:pt x="1881644" y="1376008"/>
                    <a:pt x="1840392" y="1365695"/>
                  </a:cubicBezTo>
                  <a:cubicBezTo>
                    <a:pt x="1835843" y="1352047"/>
                    <a:pt x="1838715" y="1332732"/>
                    <a:pt x="1826745" y="1324752"/>
                  </a:cubicBezTo>
                  <a:cubicBezTo>
                    <a:pt x="1819921" y="1320203"/>
                    <a:pt x="1813609" y="1314772"/>
                    <a:pt x="1806273" y="1311104"/>
                  </a:cubicBezTo>
                  <a:cubicBezTo>
                    <a:pt x="1796489" y="1306212"/>
                    <a:pt x="1767244" y="1299642"/>
                    <a:pt x="1758506" y="1297457"/>
                  </a:cubicBezTo>
                  <a:cubicBezTo>
                    <a:pt x="1667634" y="1236876"/>
                    <a:pt x="1802308" y="1324065"/>
                    <a:pt x="1717563" y="1276985"/>
                  </a:cubicBezTo>
                  <a:cubicBezTo>
                    <a:pt x="1703224" y="1269019"/>
                    <a:pt x="1690267" y="1258789"/>
                    <a:pt x="1676619" y="1249690"/>
                  </a:cubicBezTo>
                  <a:cubicBezTo>
                    <a:pt x="1669795" y="1245141"/>
                    <a:pt x="1663928" y="1238635"/>
                    <a:pt x="1656148" y="1236042"/>
                  </a:cubicBezTo>
                  <a:cubicBezTo>
                    <a:pt x="1649324" y="1233767"/>
                    <a:pt x="1641964" y="1232711"/>
                    <a:pt x="1635676" y="1229218"/>
                  </a:cubicBezTo>
                  <a:cubicBezTo>
                    <a:pt x="1621338" y="1221252"/>
                    <a:pt x="1608381" y="1211020"/>
                    <a:pt x="1594733" y="1201922"/>
                  </a:cubicBezTo>
                  <a:lnTo>
                    <a:pt x="1553789" y="1174627"/>
                  </a:lnTo>
                  <a:cubicBezTo>
                    <a:pt x="1546965" y="1170078"/>
                    <a:pt x="1540653" y="1164647"/>
                    <a:pt x="1533318" y="1160979"/>
                  </a:cubicBezTo>
                  <a:cubicBezTo>
                    <a:pt x="1524219" y="1156430"/>
                    <a:pt x="1514356" y="1153165"/>
                    <a:pt x="1506022" y="1147331"/>
                  </a:cubicBezTo>
                  <a:cubicBezTo>
                    <a:pt x="1491468" y="1137143"/>
                    <a:pt x="1479102" y="1124119"/>
                    <a:pt x="1465079" y="1113212"/>
                  </a:cubicBezTo>
                  <a:cubicBezTo>
                    <a:pt x="1458605" y="1108177"/>
                    <a:pt x="1338920" y="1196329"/>
                    <a:pt x="1332246" y="1191562"/>
                  </a:cubicBezTo>
                  <a:cubicBezTo>
                    <a:pt x="1322991" y="1184952"/>
                    <a:pt x="1426629" y="1085615"/>
                    <a:pt x="1417312" y="1079093"/>
                  </a:cubicBezTo>
                  <a:cubicBezTo>
                    <a:pt x="1403875" y="1069687"/>
                    <a:pt x="1203791" y="1196749"/>
                    <a:pt x="1188230" y="1191562"/>
                  </a:cubicBezTo>
                  <a:cubicBezTo>
                    <a:pt x="1131010" y="1172489"/>
                    <a:pt x="1023385" y="1198808"/>
                    <a:pt x="900198" y="1191562"/>
                  </a:cubicBezTo>
                  <a:cubicBezTo>
                    <a:pt x="891099" y="1189287"/>
                    <a:pt x="580044" y="1154705"/>
                    <a:pt x="571026" y="1152128"/>
                  </a:cubicBezTo>
                  <a:cubicBezTo>
                    <a:pt x="527530" y="1126252"/>
                    <a:pt x="343001" y="1032115"/>
                    <a:pt x="355002" y="1008112"/>
                  </a:cubicBezTo>
                  <a:cubicBezTo>
                    <a:pt x="367003" y="984109"/>
                    <a:pt x="690404" y="1012811"/>
                    <a:pt x="643034" y="1008112"/>
                  </a:cubicBezTo>
                  <a:cubicBezTo>
                    <a:pt x="658376" y="980195"/>
                    <a:pt x="367003" y="1044116"/>
                    <a:pt x="355002" y="1008112"/>
                  </a:cubicBezTo>
                  <a:cubicBezTo>
                    <a:pt x="343001" y="972108"/>
                    <a:pt x="523021" y="828092"/>
                    <a:pt x="571026" y="792088"/>
                  </a:cubicBezTo>
                  <a:cubicBezTo>
                    <a:pt x="619031" y="756084"/>
                    <a:pt x="669846" y="820125"/>
                    <a:pt x="643034" y="792088"/>
                  </a:cubicBezTo>
                  <a:cubicBezTo>
                    <a:pt x="556407" y="715652"/>
                    <a:pt x="652387" y="784491"/>
                    <a:pt x="571026" y="720080"/>
                  </a:cubicBezTo>
                  <a:cubicBezTo>
                    <a:pt x="551155" y="704349"/>
                    <a:pt x="759845" y="760186"/>
                    <a:pt x="714452" y="758370"/>
                  </a:cubicBezTo>
                  <a:lnTo>
                    <a:pt x="543855" y="751546"/>
                  </a:lnTo>
                  <a:cubicBezTo>
                    <a:pt x="534757" y="746997"/>
                    <a:pt x="526210" y="741115"/>
                    <a:pt x="516560" y="737898"/>
                  </a:cubicBezTo>
                  <a:cubicBezTo>
                    <a:pt x="505557" y="734230"/>
                    <a:pt x="493762" y="733591"/>
                    <a:pt x="482440" y="731075"/>
                  </a:cubicBezTo>
                  <a:cubicBezTo>
                    <a:pt x="451508" y="724202"/>
                    <a:pt x="448212" y="721940"/>
                    <a:pt x="414201" y="710603"/>
                  </a:cubicBezTo>
                  <a:cubicBezTo>
                    <a:pt x="407377" y="703779"/>
                    <a:pt x="401144" y="696309"/>
                    <a:pt x="393730" y="690131"/>
                  </a:cubicBezTo>
                  <a:cubicBezTo>
                    <a:pt x="387430" y="684881"/>
                    <a:pt x="379932" y="681251"/>
                    <a:pt x="373258" y="676484"/>
                  </a:cubicBezTo>
                  <a:cubicBezTo>
                    <a:pt x="364003" y="669874"/>
                    <a:pt x="355280" y="662534"/>
                    <a:pt x="345963" y="656012"/>
                  </a:cubicBezTo>
                  <a:cubicBezTo>
                    <a:pt x="332525" y="646605"/>
                    <a:pt x="316618" y="640315"/>
                    <a:pt x="305019" y="628716"/>
                  </a:cubicBezTo>
                  <a:cubicBezTo>
                    <a:pt x="298057" y="621754"/>
                    <a:pt x="276168" y="597188"/>
                    <a:pt x="264076" y="594597"/>
                  </a:cubicBezTo>
                  <a:cubicBezTo>
                    <a:pt x="239510" y="589333"/>
                    <a:pt x="213965" y="590709"/>
                    <a:pt x="189013" y="587773"/>
                  </a:cubicBezTo>
                  <a:cubicBezTo>
                    <a:pt x="175272" y="586156"/>
                    <a:pt x="161718" y="583224"/>
                    <a:pt x="148070" y="580949"/>
                  </a:cubicBezTo>
                  <a:cubicBezTo>
                    <a:pt x="131747" y="570067"/>
                    <a:pt x="119068" y="563547"/>
                    <a:pt x="107127" y="546830"/>
                  </a:cubicBezTo>
                  <a:cubicBezTo>
                    <a:pt x="101214" y="538552"/>
                    <a:pt x="99583" y="527672"/>
                    <a:pt x="93479" y="519534"/>
                  </a:cubicBezTo>
                  <a:cubicBezTo>
                    <a:pt x="85759" y="509240"/>
                    <a:pt x="74557" y="502009"/>
                    <a:pt x="66183" y="492239"/>
                  </a:cubicBezTo>
                  <a:cubicBezTo>
                    <a:pt x="9172" y="425726"/>
                    <a:pt x="103064" y="522295"/>
                    <a:pt x="32064" y="451295"/>
                  </a:cubicBezTo>
                  <a:lnTo>
                    <a:pt x="11592" y="444472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0" y="2071203"/>
              <a:ext cx="2146131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</a:t>
              </a:r>
              <a:r>
                <a:rPr lang="es-ES_tradnl" sz="12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NORTE</a:t>
              </a:r>
              <a:endParaRPr lang="es-ES_tradnl" sz="12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5496" y="3501008"/>
            <a:ext cx="4516400" cy="3312368"/>
            <a:chOff x="0" y="884074"/>
            <a:chExt cx="9144000" cy="5157192"/>
          </a:xfrm>
        </p:grpSpPr>
        <p:pic>
          <p:nvPicPr>
            <p:cNvPr id="19" name="Picture 2" descr="Mapa vial del Estado Barinas"/>
            <p:cNvPicPr>
              <a:picLocks noChangeAspect="1" noChangeArrowheads="1"/>
            </p:cNvPicPr>
            <p:nvPr/>
          </p:nvPicPr>
          <p:blipFill>
            <a:blip r:embed="rId2" cstate="print"/>
            <a:srcRect l="13824" t="20776" r="7149" b="22317"/>
            <a:stretch>
              <a:fillRect/>
            </a:stretch>
          </p:blipFill>
          <p:spPr bwMode="auto">
            <a:xfrm>
              <a:off x="20204" y="884074"/>
              <a:ext cx="9123796" cy="5157192"/>
            </a:xfrm>
            <a:prstGeom prst="rect">
              <a:avLst/>
            </a:prstGeom>
            <a:noFill/>
          </p:spPr>
        </p:pic>
        <p:sp>
          <p:nvSpPr>
            <p:cNvPr id="20" name="19 Forma libre"/>
            <p:cNvSpPr/>
            <p:nvPr/>
          </p:nvSpPr>
          <p:spPr>
            <a:xfrm>
              <a:off x="1336678" y="1000706"/>
              <a:ext cx="2659258" cy="1563708"/>
            </a:xfrm>
            <a:custGeom>
              <a:avLst/>
              <a:gdLst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444607 w 2659258"/>
                <a:gd name="connsiteY98" fmla="*/ 1099564 h 1563708"/>
                <a:gd name="connsiteX99" fmla="*/ 1417312 w 2659258"/>
                <a:gd name="connsiteY99" fmla="*/ 1079093 h 1563708"/>
                <a:gd name="connsiteX100" fmla="*/ 1376369 w 2659258"/>
                <a:gd name="connsiteY100" fmla="*/ 1051797 h 1563708"/>
                <a:gd name="connsiteX101" fmla="*/ 1239891 w 2659258"/>
                <a:gd name="connsiteY101" fmla="*/ 1038149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376369 w 2659258"/>
                <a:gd name="connsiteY100" fmla="*/ 1051797 h 1563708"/>
                <a:gd name="connsiteX101" fmla="*/ 1239891 w 2659258"/>
                <a:gd name="connsiteY101" fmla="*/ 1038149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1239891 w 2659258"/>
                <a:gd name="connsiteY101" fmla="*/ 1038149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1212595 w 2659258"/>
                <a:gd name="connsiteY102" fmla="*/ 1031325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1192124 w 2659258"/>
                <a:gd name="connsiteY103" fmla="*/ 1024501 h 1563708"/>
                <a:gd name="connsiteX104" fmla="*/ 1035174 w 2659258"/>
                <a:gd name="connsiteY104" fmla="*/ 1004030 h 1563708"/>
                <a:gd name="connsiteX105" fmla="*/ 844106 w 2659258"/>
                <a:gd name="connsiteY105" fmla="*/ 840257 h 1563708"/>
                <a:gd name="connsiteX106" fmla="*/ 714452 w 2659258"/>
                <a:gd name="connsiteY106" fmla="*/ 758370 h 1563708"/>
                <a:gd name="connsiteX107" fmla="*/ 543855 w 2659258"/>
                <a:gd name="connsiteY107" fmla="*/ 751546 h 1563708"/>
                <a:gd name="connsiteX108" fmla="*/ 516560 w 2659258"/>
                <a:gd name="connsiteY108" fmla="*/ 737898 h 1563708"/>
                <a:gd name="connsiteX109" fmla="*/ 482440 w 2659258"/>
                <a:gd name="connsiteY109" fmla="*/ 731075 h 1563708"/>
                <a:gd name="connsiteX110" fmla="*/ 414201 w 2659258"/>
                <a:gd name="connsiteY110" fmla="*/ 710603 h 1563708"/>
                <a:gd name="connsiteX111" fmla="*/ 393730 w 2659258"/>
                <a:gd name="connsiteY111" fmla="*/ 690131 h 1563708"/>
                <a:gd name="connsiteX112" fmla="*/ 373258 w 2659258"/>
                <a:gd name="connsiteY112" fmla="*/ 676484 h 1563708"/>
                <a:gd name="connsiteX113" fmla="*/ 345963 w 2659258"/>
                <a:gd name="connsiteY113" fmla="*/ 656012 h 1563708"/>
                <a:gd name="connsiteX114" fmla="*/ 305019 w 2659258"/>
                <a:gd name="connsiteY114" fmla="*/ 628716 h 1563708"/>
                <a:gd name="connsiteX115" fmla="*/ 264076 w 2659258"/>
                <a:gd name="connsiteY115" fmla="*/ 594597 h 1563708"/>
                <a:gd name="connsiteX116" fmla="*/ 189013 w 2659258"/>
                <a:gd name="connsiteY116" fmla="*/ 587773 h 1563708"/>
                <a:gd name="connsiteX117" fmla="*/ 148070 w 2659258"/>
                <a:gd name="connsiteY117" fmla="*/ 580949 h 1563708"/>
                <a:gd name="connsiteX118" fmla="*/ 107127 w 2659258"/>
                <a:gd name="connsiteY118" fmla="*/ 546830 h 1563708"/>
                <a:gd name="connsiteX119" fmla="*/ 93479 w 2659258"/>
                <a:gd name="connsiteY119" fmla="*/ 519534 h 1563708"/>
                <a:gd name="connsiteX120" fmla="*/ 66183 w 2659258"/>
                <a:gd name="connsiteY120" fmla="*/ 492239 h 1563708"/>
                <a:gd name="connsiteX121" fmla="*/ 32064 w 2659258"/>
                <a:gd name="connsiteY121" fmla="*/ 451295 h 1563708"/>
                <a:gd name="connsiteX122" fmla="*/ 11592 w 2659258"/>
                <a:gd name="connsiteY122" fmla="*/ 444472 h 1563708"/>
                <a:gd name="connsiteX0" fmla="*/ 171088 w 2818754"/>
                <a:gd name="connsiteY0" fmla="*/ 444472 h 1563708"/>
                <a:gd name="connsiteX1" fmla="*/ 212032 w 2818754"/>
                <a:gd name="connsiteY1" fmla="*/ 410352 h 1563708"/>
                <a:gd name="connsiteX2" fmla="*/ 232503 w 2818754"/>
                <a:gd name="connsiteY2" fmla="*/ 396704 h 1563708"/>
                <a:gd name="connsiteX3" fmla="*/ 293918 w 2818754"/>
                <a:gd name="connsiteY3" fmla="*/ 348937 h 1563708"/>
                <a:gd name="connsiteX4" fmla="*/ 314390 w 2818754"/>
                <a:gd name="connsiteY4" fmla="*/ 342113 h 1563708"/>
                <a:gd name="connsiteX5" fmla="*/ 334862 w 2818754"/>
                <a:gd name="connsiteY5" fmla="*/ 328466 h 1563708"/>
                <a:gd name="connsiteX6" fmla="*/ 403100 w 2818754"/>
                <a:gd name="connsiteY6" fmla="*/ 307994 h 1563708"/>
                <a:gd name="connsiteX7" fmla="*/ 580521 w 2818754"/>
                <a:gd name="connsiteY7" fmla="*/ 198812 h 1563708"/>
                <a:gd name="connsiteX8" fmla="*/ 635112 w 2818754"/>
                <a:gd name="connsiteY8" fmla="*/ 171516 h 1563708"/>
                <a:gd name="connsiteX9" fmla="*/ 682879 w 2818754"/>
                <a:gd name="connsiteY9" fmla="*/ 151045 h 1563708"/>
                <a:gd name="connsiteX10" fmla="*/ 703351 w 2818754"/>
                <a:gd name="connsiteY10" fmla="*/ 137397 h 1563708"/>
                <a:gd name="connsiteX11" fmla="*/ 723823 w 2818754"/>
                <a:gd name="connsiteY11" fmla="*/ 130573 h 1563708"/>
                <a:gd name="connsiteX12" fmla="*/ 792062 w 2818754"/>
                <a:gd name="connsiteY12" fmla="*/ 103278 h 1563708"/>
                <a:gd name="connsiteX13" fmla="*/ 880772 w 2818754"/>
                <a:gd name="connsiteY13" fmla="*/ 89630 h 1563708"/>
                <a:gd name="connsiteX14" fmla="*/ 908067 w 2818754"/>
                <a:gd name="connsiteY14" fmla="*/ 82806 h 1563708"/>
                <a:gd name="connsiteX15" fmla="*/ 962659 w 2818754"/>
                <a:gd name="connsiteY15" fmla="*/ 75982 h 1563708"/>
                <a:gd name="connsiteX16" fmla="*/ 1010426 w 2818754"/>
                <a:gd name="connsiteY16" fmla="*/ 69158 h 1563708"/>
                <a:gd name="connsiteX17" fmla="*/ 1051369 w 2818754"/>
                <a:gd name="connsiteY17" fmla="*/ 62334 h 1563708"/>
                <a:gd name="connsiteX18" fmla="*/ 1071841 w 2818754"/>
                <a:gd name="connsiteY18" fmla="*/ 55510 h 1563708"/>
                <a:gd name="connsiteX19" fmla="*/ 1153727 w 2818754"/>
                <a:gd name="connsiteY19" fmla="*/ 48687 h 1563708"/>
                <a:gd name="connsiteX20" fmla="*/ 1181023 w 2818754"/>
                <a:gd name="connsiteY20" fmla="*/ 35039 h 1563708"/>
                <a:gd name="connsiteX21" fmla="*/ 1249262 w 2818754"/>
                <a:gd name="connsiteY21" fmla="*/ 21391 h 1563708"/>
                <a:gd name="connsiteX22" fmla="*/ 1310676 w 2818754"/>
                <a:gd name="connsiteY22" fmla="*/ 7743 h 1563708"/>
                <a:gd name="connsiteX23" fmla="*/ 1413035 w 2818754"/>
                <a:gd name="connsiteY23" fmla="*/ 14567 h 1563708"/>
                <a:gd name="connsiteX24" fmla="*/ 1583632 w 2818754"/>
                <a:gd name="connsiteY24" fmla="*/ 7743 h 1563708"/>
                <a:gd name="connsiteX25" fmla="*/ 1774700 w 2818754"/>
                <a:gd name="connsiteY25" fmla="*/ 919 h 1563708"/>
                <a:gd name="connsiteX26" fmla="*/ 1870235 w 2818754"/>
                <a:gd name="connsiteY26" fmla="*/ 7743 h 1563708"/>
                <a:gd name="connsiteX27" fmla="*/ 1883882 w 2818754"/>
                <a:gd name="connsiteY27" fmla="*/ 28215 h 1563708"/>
                <a:gd name="connsiteX28" fmla="*/ 1904354 w 2818754"/>
                <a:gd name="connsiteY28" fmla="*/ 41863 h 1563708"/>
                <a:gd name="connsiteX29" fmla="*/ 1945297 w 2818754"/>
                <a:gd name="connsiteY29" fmla="*/ 75982 h 1563708"/>
                <a:gd name="connsiteX30" fmla="*/ 1958945 w 2818754"/>
                <a:gd name="connsiteY30" fmla="*/ 103278 h 1563708"/>
                <a:gd name="connsiteX31" fmla="*/ 1999888 w 2818754"/>
                <a:gd name="connsiteY31" fmla="*/ 151045 h 1563708"/>
                <a:gd name="connsiteX32" fmla="*/ 2020360 w 2818754"/>
                <a:gd name="connsiteY32" fmla="*/ 164693 h 1563708"/>
                <a:gd name="connsiteX33" fmla="*/ 2047656 w 2818754"/>
                <a:gd name="connsiteY33" fmla="*/ 212460 h 1563708"/>
                <a:gd name="connsiteX34" fmla="*/ 2054479 w 2818754"/>
                <a:gd name="connsiteY34" fmla="*/ 246579 h 1563708"/>
                <a:gd name="connsiteX35" fmla="*/ 2061303 w 2818754"/>
                <a:gd name="connsiteY35" fmla="*/ 267051 h 1563708"/>
                <a:gd name="connsiteX36" fmla="*/ 2068127 w 2818754"/>
                <a:gd name="connsiteY36" fmla="*/ 294346 h 1563708"/>
                <a:gd name="connsiteX37" fmla="*/ 2081775 w 2818754"/>
                <a:gd name="connsiteY37" fmla="*/ 314818 h 1563708"/>
                <a:gd name="connsiteX38" fmla="*/ 2088599 w 2818754"/>
                <a:gd name="connsiteY38" fmla="*/ 335290 h 1563708"/>
                <a:gd name="connsiteX39" fmla="*/ 2156838 w 2818754"/>
                <a:gd name="connsiteY39" fmla="*/ 430824 h 1563708"/>
                <a:gd name="connsiteX40" fmla="*/ 2197781 w 2818754"/>
                <a:gd name="connsiteY40" fmla="*/ 458119 h 1563708"/>
                <a:gd name="connsiteX41" fmla="*/ 2231900 w 2818754"/>
                <a:gd name="connsiteY41" fmla="*/ 492239 h 1563708"/>
                <a:gd name="connsiteX42" fmla="*/ 2245548 w 2818754"/>
                <a:gd name="connsiteY42" fmla="*/ 512710 h 1563708"/>
                <a:gd name="connsiteX43" fmla="*/ 2279667 w 2818754"/>
                <a:gd name="connsiteY43" fmla="*/ 540006 h 1563708"/>
                <a:gd name="connsiteX44" fmla="*/ 2300139 w 2818754"/>
                <a:gd name="connsiteY44" fmla="*/ 580949 h 1563708"/>
                <a:gd name="connsiteX45" fmla="*/ 2327435 w 2818754"/>
                <a:gd name="connsiteY45" fmla="*/ 621893 h 1563708"/>
                <a:gd name="connsiteX46" fmla="*/ 2334259 w 2818754"/>
                <a:gd name="connsiteY46" fmla="*/ 642364 h 1563708"/>
                <a:gd name="connsiteX47" fmla="*/ 2354730 w 2818754"/>
                <a:gd name="connsiteY47" fmla="*/ 656012 h 1563708"/>
                <a:gd name="connsiteX48" fmla="*/ 2382026 w 2818754"/>
                <a:gd name="connsiteY48" fmla="*/ 696955 h 1563708"/>
                <a:gd name="connsiteX49" fmla="*/ 2388850 w 2818754"/>
                <a:gd name="connsiteY49" fmla="*/ 717427 h 1563708"/>
                <a:gd name="connsiteX50" fmla="*/ 2409321 w 2818754"/>
                <a:gd name="connsiteY50" fmla="*/ 731075 h 1563708"/>
                <a:gd name="connsiteX51" fmla="*/ 2416145 w 2818754"/>
                <a:gd name="connsiteY51" fmla="*/ 751546 h 1563708"/>
                <a:gd name="connsiteX52" fmla="*/ 2429793 w 2818754"/>
                <a:gd name="connsiteY52" fmla="*/ 812961 h 1563708"/>
                <a:gd name="connsiteX53" fmla="*/ 2443441 w 2818754"/>
                <a:gd name="connsiteY53" fmla="*/ 833433 h 1563708"/>
                <a:gd name="connsiteX54" fmla="*/ 2450265 w 2818754"/>
                <a:gd name="connsiteY54" fmla="*/ 853904 h 1563708"/>
                <a:gd name="connsiteX55" fmla="*/ 2477560 w 2818754"/>
                <a:gd name="connsiteY55" fmla="*/ 881200 h 1563708"/>
                <a:gd name="connsiteX56" fmla="*/ 2484384 w 2818754"/>
                <a:gd name="connsiteY56" fmla="*/ 901672 h 1563708"/>
                <a:gd name="connsiteX57" fmla="*/ 2518503 w 2818754"/>
                <a:gd name="connsiteY57" fmla="*/ 949439 h 1563708"/>
                <a:gd name="connsiteX58" fmla="*/ 2525327 w 2818754"/>
                <a:gd name="connsiteY58" fmla="*/ 969910 h 1563708"/>
                <a:gd name="connsiteX59" fmla="*/ 2552623 w 2818754"/>
                <a:gd name="connsiteY59" fmla="*/ 1010854 h 1563708"/>
                <a:gd name="connsiteX60" fmla="*/ 2573094 w 2818754"/>
                <a:gd name="connsiteY60" fmla="*/ 1051797 h 1563708"/>
                <a:gd name="connsiteX61" fmla="*/ 2593566 w 2818754"/>
                <a:gd name="connsiteY61" fmla="*/ 1065445 h 1563708"/>
                <a:gd name="connsiteX62" fmla="*/ 2634509 w 2818754"/>
                <a:gd name="connsiteY62" fmla="*/ 1113212 h 1563708"/>
                <a:gd name="connsiteX63" fmla="*/ 2682276 w 2818754"/>
                <a:gd name="connsiteY63" fmla="*/ 1201922 h 1563708"/>
                <a:gd name="connsiteX64" fmla="*/ 2702748 w 2818754"/>
                <a:gd name="connsiteY64" fmla="*/ 1215570 h 1563708"/>
                <a:gd name="connsiteX65" fmla="*/ 2750515 w 2818754"/>
                <a:gd name="connsiteY65" fmla="*/ 1276985 h 1563708"/>
                <a:gd name="connsiteX66" fmla="*/ 2757339 w 2818754"/>
                <a:gd name="connsiteY66" fmla="*/ 1297457 h 1563708"/>
                <a:gd name="connsiteX67" fmla="*/ 2770987 w 2818754"/>
                <a:gd name="connsiteY67" fmla="*/ 1345224 h 1563708"/>
                <a:gd name="connsiteX68" fmla="*/ 2784635 w 2818754"/>
                <a:gd name="connsiteY68" fmla="*/ 1365695 h 1563708"/>
                <a:gd name="connsiteX69" fmla="*/ 2791459 w 2818754"/>
                <a:gd name="connsiteY69" fmla="*/ 1386167 h 1563708"/>
                <a:gd name="connsiteX70" fmla="*/ 2805106 w 2818754"/>
                <a:gd name="connsiteY70" fmla="*/ 1406639 h 1563708"/>
                <a:gd name="connsiteX71" fmla="*/ 2811930 w 2818754"/>
                <a:gd name="connsiteY71" fmla="*/ 1461230 h 1563708"/>
                <a:gd name="connsiteX72" fmla="*/ 2818754 w 2818754"/>
                <a:gd name="connsiteY72" fmla="*/ 1502173 h 1563708"/>
                <a:gd name="connsiteX73" fmla="*/ 2811930 w 2818754"/>
                <a:gd name="connsiteY73" fmla="*/ 1536293 h 1563708"/>
                <a:gd name="connsiteX74" fmla="*/ 2791459 w 2818754"/>
                <a:gd name="connsiteY74" fmla="*/ 1543116 h 1563708"/>
                <a:gd name="connsiteX75" fmla="*/ 2654981 w 2818754"/>
                <a:gd name="connsiteY75" fmla="*/ 1563588 h 1563708"/>
                <a:gd name="connsiteX76" fmla="*/ 2463912 w 2818754"/>
                <a:gd name="connsiteY76" fmla="*/ 1549940 h 1563708"/>
                <a:gd name="connsiteX77" fmla="*/ 2443441 w 2818754"/>
                <a:gd name="connsiteY77" fmla="*/ 1543116 h 1563708"/>
                <a:gd name="connsiteX78" fmla="*/ 2388850 w 2818754"/>
                <a:gd name="connsiteY78" fmla="*/ 1502173 h 1563708"/>
                <a:gd name="connsiteX79" fmla="*/ 2347906 w 2818754"/>
                <a:gd name="connsiteY79" fmla="*/ 1474878 h 1563708"/>
                <a:gd name="connsiteX80" fmla="*/ 2150014 w 2818754"/>
                <a:gd name="connsiteY80" fmla="*/ 1474878 h 1563708"/>
                <a:gd name="connsiteX81" fmla="*/ 2129542 w 2818754"/>
                <a:gd name="connsiteY81" fmla="*/ 1454406 h 1563708"/>
                <a:gd name="connsiteX82" fmla="*/ 2102247 w 2818754"/>
                <a:gd name="connsiteY82" fmla="*/ 1413463 h 1563708"/>
                <a:gd name="connsiteX83" fmla="*/ 2088599 w 2818754"/>
                <a:gd name="connsiteY83" fmla="*/ 1365695 h 1563708"/>
                <a:gd name="connsiteX84" fmla="*/ 2068127 w 2818754"/>
                <a:gd name="connsiteY84" fmla="*/ 1358872 h 1563708"/>
                <a:gd name="connsiteX85" fmla="*/ 1999888 w 2818754"/>
                <a:gd name="connsiteY85" fmla="*/ 1365695 h 1563708"/>
                <a:gd name="connsiteX86" fmla="*/ 1986241 w 2818754"/>
                <a:gd name="connsiteY86" fmla="*/ 1324752 h 1563708"/>
                <a:gd name="connsiteX87" fmla="*/ 1965769 w 2818754"/>
                <a:gd name="connsiteY87" fmla="*/ 1311104 h 1563708"/>
                <a:gd name="connsiteX88" fmla="*/ 1918002 w 2818754"/>
                <a:gd name="connsiteY88" fmla="*/ 1297457 h 1563708"/>
                <a:gd name="connsiteX89" fmla="*/ 1877059 w 2818754"/>
                <a:gd name="connsiteY89" fmla="*/ 1276985 h 1563708"/>
                <a:gd name="connsiteX90" fmla="*/ 1836115 w 2818754"/>
                <a:gd name="connsiteY90" fmla="*/ 1249690 h 1563708"/>
                <a:gd name="connsiteX91" fmla="*/ 1815644 w 2818754"/>
                <a:gd name="connsiteY91" fmla="*/ 1236042 h 1563708"/>
                <a:gd name="connsiteX92" fmla="*/ 1795172 w 2818754"/>
                <a:gd name="connsiteY92" fmla="*/ 1229218 h 1563708"/>
                <a:gd name="connsiteX93" fmla="*/ 1754229 w 2818754"/>
                <a:gd name="connsiteY93" fmla="*/ 1201922 h 1563708"/>
                <a:gd name="connsiteX94" fmla="*/ 1713285 w 2818754"/>
                <a:gd name="connsiteY94" fmla="*/ 1174627 h 1563708"/>
                <a:gd name="connsiteX95" fmla="*/ 1692814 w 2818754"/>
                <a:gd name="connsiteY95" fmla="*/ 1160979 h 1563708"/>
                <a:gd name="connsiteX96" fmla="*/ 1665518 w 2818754"/>
                <a:gd name="connsiteY96" fmla="*/ 1147331 h 1563708"/>
                <a:gd name="connsiteX97" fmla="*/ 1624575 w 2818754"/>
                <a:gd name="connsiteY97" fmla="*/ 1113212 h 1563708"/>
                <a:gd name="connsiteX98" fmla="*/ 1491742 w 2818754"/>
                <a:gd name="connsiteY98" fmla="*/ 1191562 h 1563708"/>
                <a:gd name="connsiteX99" fmla="*/ 1576808 w 2818754"/>
                <a:gd name="connsiteY99" fmla="*/ 1079093 h 1563708"/>
                <a:gd name="connsiteX100" fmla="*/ 1347726 w 2818754"/>
                <a:gd name="connsiteY100" fmla="*/ 1191562 h 1563708"/>
                <a:gd name="connsiteX101" fmla="*/ 1059694 w 2818754"/>
                <a:gd name="connsiteY101" fmla="*/ 1191562 h 1563708"/>
                <a:gd name="connsiteX102" fmla="*/ 730522 w 2818754"/>
                <a:gd name="connsiteY102" fmla="*/ 1152128 h 1563708"/>
                <a:gd name="connsiteX103" fmla="*/ 802530 w 2818754"/>
                <a:gd name="connsiteY103" fmla="*/ 1008112 h 1563708"/>
                <a:gd name="connsiteX104" fmla="*/ 1194670 w 2818754"/>
                <a:gd name="connsiteY104" fmla="*/ 1004030 h 1563708"/>
                <a:gd name="connsiteX105" fmla="*/ 1003602 w 2818754"/>
                <a:gd name="connsiteY105" fmla="*/ 840257 h 1563708"/>
                <a:gd name="connsiteX106" fmla="*/ 873948 w 2818754"/>
                <a:gd name="connsiteY106" fmla="*/ 758370 h 1563708"/>
                <a:gd name="connsiteX107" fmla="*/ 703351 w 2818754"/>
                <a:gd name="connsiteY107" fmla="*/ 751546 h 1563708"/>
                <a:gd name="connsiteX108" fmla="*/ 676056 w 2818754"/>
                <a:gd name="connsiteY108" fmla="*/ 737898 h 1563708"/>
                <a:gd name="connsiteX109" fmla="*/ 641936 w 2818754"/>
                <a:gd name="connsiteY109" fmla="*/ 731075 h 1563708"/>
                <a:gd name="connsiteX110" fmla="*/ 573697 w 2818754"/>
                <a:gd name="connsiteY110" fmla="*/ 710603 h 1563708"/>
                <a:gd name="connsiteX111" fmla="*/ 553226 w 2818754"/>
                <a:gd name="connsiteY111" fmla="*/ 690131 h 1563708"/>
                <a:gd name="connsiteX112" fmla="*/ 532754 w 2818754"/>
                <a:gd name="connsiteY112" fmla="*/ 676484 h 1563708"/>
                <a:gd name="connsiteX113" fmla="*/ 505459 w 2818754"/>
                <a:gd name="connsiteY113" fmla="*/ 656012 h 1563708"/>
                <a:gd name="connsiteX114" fmla="*/ 464515 w 2818754"/>
                <a:gd name="connsiteY114" fmla="*/ 628716 h 1563708"/>
                <a:gd name="connsiteX115" fmla="*/ 423572 w 2818754"/>
                <a:gd name="connsiteY115" fmla="*/ 594597 h 1563708"/>
                <a:gd name="connsiteX116" fmla="*/ 348509 w 2818754"/>
                <a:gd name="connsiteY116" fmla="*/ 587773 h 1563708"/>
                <a:gd name="connsiteX117" fmla="*/ 307566 w 2818754"/>
                <a:gd name="connsiteY117" fmla="*/ 580949 h 1563708"/>
                <a:gd name="connsiteX118" fmla="*/ 266623 w 2818754"/>
                <a:gd name="connsiteY118" fmla="*/ 546830 h 1563708"/>
                <a:gd name="connsiteX119" fmla="*/ 252975 w 2818754"/>
                <a:gd name="connsiteY119" fmla="*/ 519534 h 1563708"/>
                <a:gd name="connsiteX120" fmla="*/ 225679 w 2818754"/>
                <a:gd name="connsiteY120" fmla="*/ 492239 h 1563708"/>
                <a:gd name="connsiteX121" fmla="*/ 191560 w 2818754"/>
                <a:gd name="connsiteY121" fmla="*/ 451295 h 1563708"/>
                <a:gd name="connsiteX122" fmla="*/ 171088 w 2818754"/>
                <a:gd name="connsiteY122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571026 w 2659258"/>
                <a:gd name="connsiteY104" fmla="*/ 792088 h 1563708"/>
                <a:gd name="connsiteX105" fmla="*/ 1035174 w 2659258"/>
                <a:gd name="connsiteY105" fmla="*/ 1004030 h 1563708"/>
                <a:gd name="connsiteX106" fmla="*/ 844106 w 2659258"/>
                <a:gd name="connsiteY106" fmla="*/ 840257 h 1563708"/>
                <a:gd name="connsiteX107" fmla="*/ 714452 w 2659258"/>
                <a:gd name="connsiteY107" fmla="*/ 758370 h 1563708"/>
                <a:gd name="connsiteX108" fmla="*/ 543855 w 2659258"/>
                <a:gd name="connsiteY108" fmla="*/ 751546 h 1563708"/>
                <a:gd name="connsiteX109" fmla="*/ 516560 w 2659258"/>
                <a:gd name="connsiteY109" fmla="*/ 737898 h 1563708"/>
                <a:gd name="connsiteX110" fmla="*/ 482440 w 2659258"/>
                <a:gd name="connsiteY110" fmla="*/ 731075 h 1563708"/>
                <a:gd name="connsiteX111" fmla="*/ 414201 w 2659258"/>
                <a:gd name="connsiteY111" fmla="*/ 710603 h 1563708"/>
                <a:gd name="connsiteX112" fmla="*/ 393730 w 2659258"/>
                <a:gd name="connsiteY112" fmla="*/ 690131 h 1563708"/>
                <a:gd name="connsiteX113" fmla="*/ 373258 w 2659258"/>
                <a:gd name="connsiteY113" fmla="*/ 676484 h 1563708"/>
                <a:gd name="connsiteX114" fmla="*/ 345963 w 2659258"/>
                <a:gd name="connsiteY114" fmla="*/ 656012 h 1563708"/>
                <a:gd name="connsiteX115" fmla="*/ 305019 w 2659258"/>
                <a:gd name="connsiteY115" fmla="*/ 628716 h 1563708"/>
                <a:gd name="connsiteX116" fmla="*/ 264076 w 2659258"/>
                <a:gd name="connsiteY116" fmla="*/ 594597 h 1563708"/>
                <a:gd name="connsiteX117" fmla="*/ 189013 w 2659258"/>
                <a:gd name="connsiteY117" fmla="*/ 587773 h 1563708"/>
                <a:gd name="connsiteX118" fmla="*/ 148070 w 2659258"/>
                <a:gd name="connsiteY118" fmla="*/ 580949 h 1563708"/>
                <a:gd name="connsiteX119" fmla="*/ 107127 w 2659258"/>
                <a:gd name="connsiteY119" fmla="*/ 546830 h 1563708"/>
                <a:gd name="connsiteX120" fmla="*/ 93479 w 2659258"/>
                <a:gd name="connsiteY120" fmla="*/ 519534 h 1563708"/>
                <a:gd name="connsiteX121" fmla="*/ 66183 w 2659258"/>
                <a:gd name="connsiteY121" fmla="*/ 492239 h 1563708"/>
                <a:gd name="connsiteX122" fmla="*/ 32064 w 2659258"/>
                <a:gd name="connsiteY122" fmla="*/ 451295 h 1563708"/>
                <a:gd name="connsiteX123" fmla="*/ 11592 w 2659258"/>
                <a:gd name="connsiteY123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571026 w 2659258"/>
                <a:gd name="connsiteY104" fmla="*/ 792088 h 1563708"/>
                <a:gd name="connsiteX105" fmla="*/ 643034 w 2659258"/>
                <a:gd name="connsiteY105" fmla="*/ 792088 h 1563708"/>
                <a:gd name="connsiteX106" fmla="*/ 844106 w 2659258"/>
                <a:gd name="connsiteY106" fmla="*/ 840257 h 1563708"/>
                <a:gd name="connsiteX107" fmla="*/ 714452 w 2659258"/>
                <a:gd name="connsiteY107" fmla="*/ 758370 h 1563708"/>
                <a:gd name="connsiteX108" fmla="*/ 543855 w 2659258"/>
                <a:gd name="connsiteY108" fmla="*/ 751546 h 1563708"/>
                <a:gd name="connsiteX109" fmla="*/ 516560 w 2659258"/>
                <a:gd name="connsiteY109" fmla="*/ 737898 h 1563708"/>
                <a:gd name="connsiteX110" fmla="*/ 482440 w 2659258"/>
                <a:gd name="connsiteY110" fmla="*/ 731075 h 1563708"/>
                <a:gd name="connsiteX111" fmla="*/ 414201 w 2659258"/>
                <a:gd name="connsiteY111" fmla="*/ 710603 h 1563708"/>
                <a:gd name="connsiteX112" fmla="*/ 393730 w 2659258"/>
                <a:gd name="connsiteY112" fmla="*/ 690131 h 1563708"/>
                <a:gd name="connsiteX113" fmla="*/ 373258 w 2659258"/>
                <a:gd name="connsiteY113" fmla="*/ 676484 h 1563708"/>
                <a:gd name="connsiteX114" fmla="*/ 345963 w 2659258"/>
                <a:gd name="connsiteY114" fmla="*/ 656012 h 1563708"/>
                <a:gd name="connsiteX115" fmla="*/ 305019 w 2659258"/>
                <a:gd name="connsiteY115" fmla="*/ 628716 h 1563708"/>
                <a:gd name="connsiteX116" fmla="*/ 264076 w 2659258"/>
                <a:gd name="connsiteY116" fmla="*/ 594597 h 1563708"/>
                <a:gd name="connsiteX117" fmla="*/ 189013 w 2659258"/>
                <a:gd name="connsiteY117" fmla="*/ 587773 h 1563708"/>
                <a:gd name="connsiteX118" fmla="*/ 148070 w 2659258"/>
                <a:gd name="connsiteY118" fmla="*/ 580949 h 1563708"/>
                <a:gd name="connsiteX119" fmla="*/ 107127 w 2659258"/>
                <a:gd name="connsiteY119" fmla="*/ 546830 h 1563708"/>
                <a:gd name="connsiteX120" fmla="*/ 93479 w 2659258"/>
                <a:gd name="connsiteY120" fmla="*/ 519534 h 1563708"/>
                <a:gd name="connsiteX121" fmla="*/ 66183 w 2659258"/>
                <a:gd name="connsiteY121" fmla="*/ 492239 h 1563708"/>
                <a:gd name="connsiteX122" fmla="*/ 32064 w 2659258"/>
                <a:gd name="connsiteY122" fmla="*/ 451295 h 1563708"/>
                <a:gd name="connsiteX123" fmla="*/ 11592 w 2659258"/>
                <a:gd name="connsiteY123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571026 w 2659258"/>
                <a:gd name="connsiteY104" fmla="*/ 792088 h 1563708"/>
                <a:gd name="connsiteX105" fmla="*/ 643034 w 2659258"/>
                <a:gd name="connsiteY105" fmla="*/ 792088 h 1563708"/>
                <a:gd name="connsiteX106" fmla="*/ 571026 w 2659258"/>
                <a:gd name="connsiteY106" fmla="*/ 720080 h 1563708"/>
                <a:gd name="connsiteX107" fmla="*/ 714452 w 2659258"/>
                <a:gd name="connsiteY107" fmla="*/ 758370 h 1563708"/>
                <a:gd name="connsiteX108" fmla="*/ 543855 w 2659258"/>
                <a:gd name="connsiteY108" fmla="*/ 751546 h 1563708"/>
                <a:gd name="connsiteX109" fmla="*/ 516560 w 2659258"/>
                <a:gd name="connsiteY109" fmla="*/ 737898 h 1563708"/>
                <a:gd name="connsiteX110" fmla="*/ 482440 w 2659258"/>
                <a:gd name="connsiteY110" fmla="*/ 731075 h 1563708"/>
                <a:gd name="connsiteX111" fmla="*/ 414201 w 2659258"/>
                <a:gd name="connsiteY111" fmla="*/ 710603 h 1563708"/>
                <a:gd name="connsiteX112" fmla="*/ 393730 w 2659258"/>
                <a:gd name="connsiteY112" fmla="*/ 690131 h 1563708"/>
                <a:gd name="connsiteX113" fmla="*/ 373258 w 2659258"/>
                <a:gd name="connsiteY113" fmla="*/ 676484 h 1563708"/>
                <a:gd name="connsiteX114" fmla="*/ 345963 w 2659258"/>
                <a:gd name="connsiteY114" fmla="*/ 656012 h 1563708"/>
                <a:gd name="connsiteX115" fmla="*/ 305019 w 2659258"/>
                <a:gd name="connsiteY115" fmla="*/ 628716 h 1563708"/>
                <a:gd name="connsiteX116" fmla="*/ 264076 w 2659258"/>
                <a:gd name="connsiteY116" fmla="*/ 594597 h 1563708"/>
                <a:gd name="connsiteX117" fmla="*/ 189013 w 2659258"/>
                <a:gd name="connsiteY117" fmla="*/ 587773 h 1563708"/>
                <a:gd name="connsiteX118" fmla="*/ 148070 w 2659258"/>
                <a:gd name="connsiteY118" fmla="*/ 580949 h 1563708"/>
                <a:gd name="connsiteX119" fmla="*/ 107127 w 2659258"/>
                <a:gd name="connsiteY119" fmla="*/ 546830 h 1563708"/>
                <a:gd name="connsiteX120" fmla="*/ 93479 w 2659258"/>
                <a:gd name="connsiteY120" fmla="*/ 519534 h 1563708"/>
                <a:gd name="connsiteX121" fmla="*/ 66183 w 2659258"/>
                <a:gd name="connsiteY121" fmla="*/ 492239 h 1563708"/>
                <a:gd name="connsiteX122" fmla="*/ 32064 w 2659258"/>
                <a:gd name="connsiteY122" fmla="*/ 451295 h 1563708"/>
                <a:gd name="connsiteX123" fmla="*/ 11592 w 2659258"/>
                <a:gd name="connsiteY123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643034 w 2659258"/>
                <a:gd name="connsiteY103" fmla="*/ 1008112 h 1563708"/>
                <a:gd name="connsiteX104" fmla="*/ 355002 w 2659258"/>
                <a:gd name="connsiteY104" fmla="*/ 1008112 h 1563708"/>
                <a:gd name="connsiteX105" fmla="*/ 571026 w 2659258"/>
                <a:gd name="connsiteY105" fmla="*/ 792088 h 1563708"/>
                <a:gd name="connsiteX106" fmla="*/ 643034 w 2659258"/>
                <a:gd name="connsiteY106" fmla="*/ 792088 h 1563708"/>
                <a:gd name="connsiteX107" fmla="*/ 571026 w 2659258"/>
                <a:gd name="connsiteY107" fmla="*/ 720080 h 1563708"/>
                <a:gd name="connsiteX108" fmla="*/ 714452 w 2659258"/>
                <a:gd name="connsiteY108" fmla="*/ 758370 h 1563708"/>
                <a:gd name="connsiteX109" fmla="*/ 543855 w 2659258"/>
                <a:gd name="connsiteY109" fmla="*/ 751546 h 1563708"/>
                <a:gd name="connsiteX110" fmla="*/ 516560 w 2659258"/>
                <a:gd name="connsiteY110" fmla="*/ 737898 h 1563708"/>
                <a:gd name="connsiteX111" fmla="*/ 482440 w 2659258"/>
                <a:gd name="connsiteY111" fmla="*/ 731075 h 1563708"/>
                <a:gd name="connsiteX112" fmla="*/ 414201 w 2659258"/>
                <a:gd name="connsiteY112" fmla="*/ 710603 h 1563708"/>
                <a:gd name="connsiteX113" fmla="*/ 393730 w 2659258"/>
                <a:gd name="connsiteY113" fmla="*/ 690131 h 1563708"/>
                <a:gd name="connsiteX114" fmla="*/ 373258 w 2659258"/>
                <a:gd name="connsiteY114" fmla="*/ 676484 h 1563708"/>
                <a:gd name="connsiteX115" fmla="*/ 345963 w 2659258"/>
                <a:gd name="connsiteY115" fmla="*/ 656012 h 1563708"/>
                <a:gd name="connsiteX116" fmla="*/ 305019 w 2659258"/>
                <a:gd name="connsiteY116" fmla="*/ 628716 h 1563708"/>
                <a:gd name="connsiteX117" fmla="*/ 264076 w 2659258"/>
                <a:gd name="connsiteY117" fmla="*/ 594597 h 1563708"/>
                <a:gd name="connsiteX118" fmla="*/ 189013 w 2659258"/>
                <a:gd name="connsiteY118" fmla="*/ 587773 h 1563708"/>
                <a:gd name="connsiteX119" fmla="*/ 148070 w 2659258"/>
                <a:gd name="connsiteY119" fmla="*/ 580949 h 1563708"/>
                <a:gd name="connsiteX120" fmla="*/ 107127 w 2659258"/>
                <a:gd name="connsiteY120" fmla="*/ 546830 h 1563708"/>
                <a:gd name="connsiteX121" fmla="*/ 93479 w 2659258"/>
                <a:gd name="connsiteY121" fmla="*/ 519534 h 1563708"/>
                <a:gd name="connsiteX122" fmla="*/ 66183 w 2659258"/>
                <a:gd name="connsiteY122" fmla="*/ 492239 h 1563708"/>
                <a:gd name="connsiteX123" fmla="*/ 32064 w 2659258"/>
                <a:gd name="connsiteY123" fmla="*/ 451295 h 1563708"/>
                <a:gd name="connsiteX124" fmla="*/ 11592 w 2659258"/>
                <a:gd name="connsiteY124" fmla="*/ 444472 h 1563708"/>
                <a:gd name="connsiteX0" fmla="*/ 11592 w 2659258"/>
                <a:gd name="connsiteY0" fmla="*/ 444472 h 1563708"/>
                <a:gd name="connsiteX1" fmla="*/ 52536 w 2659258"/>
                <a:gd name="connsiteY1" fmla="*/ 410352 h 1563708"/>
                <a:gd name="connsiteX2" fmla="*/ 73007 w 2659258"/>
                <a:gd name="connsiteY2" fmla="*/ 396704 h 1563708"/>
                <a:gd name="connsiteX3" fmla="*/ 134422 w 2659258"/>
                <a:gd name="connsiteY3" fmla="*/ 348937 h 1563708"/>
                <a:gd name="connsiteX4" fmla="*/ 154894 w 2659258"/>
                <a:gd name="connsiteY4" fmla="*/ 342113 h 1563708"/>
                <a:gd name="connsiteX5" fmla="*/ 175366 w 2659258"/>
                <a:gd name="connsiteY5" fmla="*/ 328466 h 1563708"/>
                <a:gd name="connsiteX6" fmla="*/ 243604 w 2659258"/>
                <a:gd name="connsiteY6" fmla="*/ 307994 h 1563708"/>
                <a:gd name="connsiteX7" fmla="*/ 421025 w 2659258"/>
                <a:gd name="connsiteY7" fmla="*/ 198812 h 1563708"/>
                <a:gd name="connsiteX8" fmla="*/ 475616 w 2659258"/>
                <a:gd name="connsiteY8" fmla="*/ 171516 h 1563708"/>
                <a:gd name="connsiteX9" fmla="*/ 523383 w 2659258"/>
                <a:gd name="connsiteY9" fmla="*/ 151045 h 1563708"/>
                <a:gd name="connsiteX10" fmla="*/ 543855 w 2659258"/>
                <a:gd name="connsiteY10" fmla="*/ 137397 h 1563708"/>
                <a:gd name="connsiteX11" fmla="*/ 564327 w 2659258"/>
                <a:gd name="connsiteY11" fmla="*/ 130573 h 1563708"/>
                <a:gd name="connsiteX12" fmla="*/ 632566 w 2659258"/>
                <a:gd name="connsiteY12" fmla="*/ 103278 h 1563708"/>
                <a:gd name="connsiteX13" fmla="*/ 721276 w 2659258"/>
                <a:gd name="connsiteY13" fmla="*/ 89630 h 1563708"/>
                <a:gd name="connsiteX14" fmla="*/ 748571 w 2659258"/>
                <a:gd name="connsiteY14" fmla="*/ 82806 h 1563708"/>
                <a:gd name="connsiteX15" fmla="*/ 803163 w 2659258"/>
                <a:gd name="connsiteY15" fmla="*/ 75982 h 1563708"/>
                <a:gd name="connsiteX16" fmla="*/ 850930 w 2659258"/>
                <a:gd name="connsiteY16" fmla="*/ 69158 h 1563708"/>
                <a:gd name="connsiteX17" fmla="*/ 891873 w 2659258"/>
                <a:gd name="connsiteY17" fmla="*/ 62334 h 1563708"/>
                <a:gd name="connsiteX18" fmla="*/ 912345 w 2659258"/>
                <a:gd name="connsiteY18" fmla="*/ 55510 h 1563708"/>
                <a:gd name="connsiteX19" fmla="*/ 994231 w 2659258"/>
                <a:gd name="connsiteY19" fmla="*/ 48687 h 1563708"/>
                <a:gd name="connsiteX20" fmla="*/ 1021527 w 2659258"/>
                <a:gd name="connsiteY20" fmla="*/ 35039 h 1563708"/>
                <a:gd name="connsiteX21" fmla="*/ 1089766 w 2659258"/>
                <a:gd name="connsiteY21" fmla="*/ 21391 h 1563708"/>
                <a:gd name="connsiteX22" fmla="*/ 1151180 w 2659258"/>
                <a:gd name="connsiteY22" fmla="*/ 7743 h 1563708"/>
                <a:gd name="connsiteX23" fmla="*/ 1253539 w 2659258"/>
                <a:gd name="connsiteY23" fmla="*/ 14567 h 1563708"/>
                <a:gd name="connsiteX24" fmla="*/ 1424136 w 2659258"/>
                <a:gd name="connsiteY24" fmla="*/ 7743 h 1563708"/>
                <a:gd name="connsiteX25" fmla="*/ 1615204 w 2659258"/>
                <a:gd name="connsiteY25" fmla="*/ 919 h 1563708"/>
                <a:gd name="connsiteX26" fmla="*/ 1710739 w 2659258"/>
                <a:gd name="connsiteY26" fmla="*/ 7743 h 1563708"/>
                <a:gd name="connsiteX27" fmla="*/ 1724386 w 2659258"/>
                <a:gd name="connsiteY27" fmla="*/ 28215 h 1563708"/>
                <a:gd name="connsiteX28" fmla="*/ 1744858 w 2659258"/>
                <a:gd name="connsiteY28" fmla="*/ 41863 h 1563708"/>
                <a:gd name="connsiteX29" fmla="*/ 1785801 w 2659258"/>
                <a:gd name="connsiteY29" fmla="*/ 75982 h 1563708"/>
                <a:gd name="connsiteX30" fmla="*/ 1799449 w 2659258"/>
                <a:gd name="connsiteY30" fmla="*/ 103278 h 1563708"/>
                <a:gd name="connsiteX31" fmla="*/ 1840392 w 2659258"/>
                <a:gd name="connsiteY31" fmla="*/ 151045 h 1563708"/>
                <a:gd name="connsiteX32" fmla="*/ 1860864 w 2659258"/>
                <a:gd name="connsiteY32" fmla="*/ 164693 h 1563708"/>
                <a:gd name="connsiteX33" fmla="*/ 1888160 w 2659258"/>
                <a:gd name="connsiteY33" fmla="*/ 212460 h 1563708"/>
                <a:gd name="connsiteX34" fmla="*/ 1894983 w 2659258"/>
                <a:gd name="connsiteY34" fmla="*/ 246579 h 1563708"/>
                <a:gd name="connsiteX35" fmla="*/ 1901807 w 2659258"/>
                <a:gd name="connsiteY35" fmla="*/ 267051 h 1563708"/>
                <a:gd name="connsiteX36" fmla="*/ 1908631 w 2659258"/>
                <a:gd name="connsiteY36" fmla="*/ 294346 h 1563708"/>
                <a:gd name="connsiteX37" fmla="*/ 1922279 w 2659258"/>
                <a:gd name="connsiteY37" fmla="*/ 314818 h 1563708"/>
                <a:gd name="connsiteX38" fmla="*/ 1929103 w 2659258"/>
                <a:gd name="connsiteY38" fmla="*/ 335290 h 1563708"/>
                <a:gd name="connsiteX39" fmla="*/ 1997342 w 2659258"/>
                <a:gd name="connsiteY39" fmla="*/ 430824 h 1563708"/>
                <a:gd name="connsiteX40" fmla="*/ 2038285 w 2659258"/>
                <a:gd name="connsiteY40" fmla="*/ 458119 h 1563708"/>
                <a:gd name="connsiteX41" fmla="*/ 2072404 w 2659258"/>
                <a:gd name="connsiteY41" fmla="*/ 492239 h 1563708"/>
                <a:gd name="connsiteX42" fmla="*/ 2086052 w 2659258"/>
                <a:gd name="connsiteY42" fmla="*/ 512710 h 1563708"/>
                <a:gd name="connsiteX43" fmla="*/ 2120171 w 2659258"/>
                <a:gd name="connsiteY43" fmla="*/ 540006 h 1563708"/>
                <a:gd name="connsiteX44" fmla="*/ 2140643 w 2659258"/>
                <a:gd name="connsiteY44" fmla="*/ 580949 h 1563708"/>
                <a:gd name="connsiteX45" fmla="*/ 2167939 w 2659258"/>
                <a:gd name="connsiteY45" fmla="*/ 621893 h 1563708"/>
                <a:gd name="connsiteX46" fmla="*/ 2174763 w 2659258"/>
                <a:gd name="connsiteY46" fmla="*/ 642364 h 1563708"/>
                <a:gd name="connsiteX47" fmla="*/ 2195234 w 2659258"/>
                <a:gd name="connsiteY47" fmla="*/ 656012 h 1563708"/>
                <a:gd name="connsiteX48" fmla="*/ 2222530 w 2659258"/>
                <a:gd name="connsiteY48" fmla="*/ 696955 h 1563708"/>
                <a:gd name="connsiteX49" fmla="*/ 2229354 w 2659258"/>
                <a:gd name="connsiteY49" fmla="*/ 717427 h 1563708"/>
                <a:gd name="connsiteX50" fmla="*/ 2249825 w 2659258"/>
                <a:gd name="connsiteY50" fmla="*/ 731075 h 1563708"/>
                <a:gd name="connsiteX51" fmla="*/ 2256649 w 2659258"/>
                <a:gd name="connsiteY51" fmla="*/ 751546 h 1563708"/>
                <a:gd name="connsiteX52" fmla="*/ 2270297 w 2659258"/>
                <a:gd name="connsiteY52" fmla="*/ 812961 h 1563708"/>
                <a:gd name="connsiteX53" fmla="*/ 2283945 w 2659258"/>
                <a:gd name="connsiteY53" fmla="*/ 833433 h 1563708"/>
                <a:gd name="connsiteX54" fmla="*/ 2290769 w 2659258"/>
                <a:gd name="connsiteY54" fmla="*/ 853904 h 1563708"/>
                <a:gd name="connsiteX55" fmla="*/ 2318064 w 2659258"/>
                <a:gd name="connsiteY55" fmla="*/ 881200 h 1563708"/>
                <a:gd name="connsiteX56" fmla="*/ 2324888 w 2659258"/>
                <a:gd name="connsiteY56" fmla="*/ 901672 h 1563708"/>
                <a:gd name="connsiteX57" fmla="*/ 2359007 w 2659258"/>
                <a:gd name="connsiteY57" fmla="*/ 949439 h 1563708"/>
                <a:gd name="connsiteX58" fmla="*/ 2365831 w 2659258"/>
                <a:gd name="connsiteY58" fmla="*/ 969910 h 1563708"/>
                <a:gd name="connsiteX59" fmla="*/ 2393127 w 2659258"/>
                <a:gd name="connsiteY59" fmla="*/ 1010854 h 1563708"/>
                <a:gd name="connsiteX60" fmla="*/ 2413598 w 2659258"/>
                <a:gd name="connsiteY60" fmla="*/ 1051797 h 1563708"/>
                <a:gd name="connsiteX61" fmla="*/ 2434070 w 2659258"/>
                <a:gd name="connsiteY61" fmla="*/ 1065445 h 1563708"/>
                <a:gd name="connsiteX62" fmla="*/ 2475013 w 2659258"/>
                <a:gd name="connsiteY62" fmla="*/ 1113212 h 1563708"/>
                <a:gd name="connsiteX63" fmla="*/ 2522780 w 2659258"/>
                <a:gd name="connsiteY63" fmla="*/ 1201922 h 1563708"/>
                <a:gd name="connsiteX64" fmla="*/ 2543252 w 2659258"/>
                <a:gd name="connsiteY64" fmla="*/ 1215570 h 1563708"/>
                <a:gd name="connsiteX65" fmla="*/ 2591019 w 2659258"/>
                <a:gd name="connsiteY65" fmla="*/ 1276985 h 1563708"/>
                <a:gd name="connsiteX66" fmla="*/ 2597843 w 2659258"/>
                <a:gd name="connsiteY66" fmla="*/ 1297457 h 1563708"/>
                <a:gd name="connsiteX67" fmla="*/ 2611491 w 2659258"/>
                <a:gd name="connsiteY67" fmla="*/ 1345224 h 1563708"/>
                <a:gd name="connsiteX68" fmla="*/ 2625139 w 2659258"/>
                <a:gd name="connsiteY68" fmla="*/ 1365695 h 1563708"/>
                <a:gd name="connsiteX69" fmla="*/ 2631963 w 2659258"/>
                <a:gd name="connsiteY69" fmla="*/ 1386167 h 1563708"/>
                <a:gd name="connsiteX70" fmla="*/ 2645610 w 2659258"/>
                <a:gd name="connsiteY70" fmla="*/ 1406639 h 1563708"/>
                <a:gd name="connsiteX71" fmla="*/ 2652434 w 2659258"/>
                <a:gd name="connsiteY71" fmla="*/ 1461230 h 1563708"/>
                <a:gd name="connsiteX72" fmla="*/ 2659258 w 2659258"/>
                <a:gd name="connsiteY72" fmla="*/ 1502173 h 1563708"/>
                <a:gd name="connsiteX73" fmla="*/ 2652434 w 2659258"/>
                <a:gd name="connsiteY73" fmla="*/ 1536293 h 1563708"/>
                <a:gd name="connsiteX74" fmla="*/ 2631963 w 2659258"/>
                <a:gd name="connsiteY74" fmla="*/ 1543116 h 1563708"/>
                <a:gd name="connsiteX75" fmla="*/ 2495485 w 2659258"/>
                <a:gd name="connsiteY75" fmla="*/ 1563588 h 1563708"/>
                <a:gd name="connsiteX76" fmla="*/ 2304416 w 2659258"/>
                <a:gd name="connsiteY76" fmla="*/ 1549940 h 1563708"/>
                <a:gd name="connsiteX77" fmla="*/ 2283945 w 2659258"/>
                <a:gd name="connsiteY77" fmla="*/ 1543116 h 1563708"/>
                <a:gd name="connsiteX78" fmla="*/ 2229354 w 2659258"/>
                <a:gd name="connsiteY78" fmla="*/ 1502173 h 1563708"/>
                <a:gd name="connsiteX79" fmla="*/ 2188410 w 2659258"/>
                <a:gd name="connsiteY79" fmla="*/ 1474878 h 1563708"/>
                <a:gd name="connsiteX80" fmla="*/ 1990518 w 2659258"/>
                <a:gd name="connsiteY80" fmla="*/ 1474878 h 1563708"/>
                <a:gd name="connsiteX81" fmla="*/ 1970046 w 2659258"/>
                <a:gd name="connsiteY81" fmla="*/ 1454406 h 1563708"/>
                <a:gd name="connsiteX82" fmla="*/ 1942751 w 2659258"/>
                <a:gd name="connsiteY82" fmla="*/ 1413463 h 1563708"/>
                <a:gd name="connsiteX83" fmla="*/ 1929103 w 2659258"/>
                <a:gd name="connsiteY83" fmla="*/ 1365695 h 1563708"/>
                <a:gd name="connsiteX84" fmla="*/ 1908631 w 2659258"/>
                <a:gd name="connsiteY84" fmla="*/ 1358872 h 1563708"/>
                <a:gd name="connsiteX85" fmla="*/ 1840392 w 2659258"/>
                <a:gd name="connsiteY85" fmla="*/ 1365695 h 1563708"/>
                <a:gd name="connsiteX86" fmla="*/ 1826745 w 2659258"/>
                <a:gd name="connsiteY86" fmla="*/ 1324752 h 1563708"/>
                <a:gd name="connsiteX87" fmla="*/ 1806273 w 2659258"/>
                <a:gd name="connsiteY87" fmla="*/ 1311104 h 1563708"/>
                <a:gd name="connsiteX88" fmla="*/ 1758506 w 2659258"/>
                <a:gd name="connsiteY88" fmla="*/ 1297457 h 1563708"/>
                <a:gd name="connsiteX89" fmla="*/ 1717563 w 2659258"/>
                <a:gd name="connsiteY89" fmla="*/ 1276985 h 1563708"/>
                <a:gd name="connsiteX90" fmla="*/ 1676619 w 2659258"/>
                <a:gd name="connsiteY90" fmla="*/ 1249690 h 1563708"/>
                <a:gd name="connsiteX91" fmla="*/ 1656148 w 2659258"/>
                <a:gd name="connsiteY91" fmla="*/ 1236042 h 1563708"/>
                <a:gd name="connsiteX92" fmla="*/ 1635676 w 2659258"/>
                <a:gd name="connsiteY92" fmla="*/ 1229218 h 1563708"/>
                <a:gd name="connsiteX93" fmla="*/ 1594733 w 2659258"/>
                <a:gd name="connsiteY93" fmla="*/ 1201922 h 1563708"/>
                <a:gd name="connsiteX94" fmla="*/ 1553789 w 2659258"/>
                <a:gd name="connsiteY94" fmla="*/ 1174627 h 1563708"/>
                <a:gd name="connsiteX95" fmla="*/ 1533318 w 2659258"/>
                <a:gd name="connsiteY95" fmla="*/ 1160979 h 1563708"/>
                <a:gd name="connsiteX96" fmla="*/ 1506022 w 2659258"/>
                <a:gd name="connsiteY96" fmla="*/ 1147331 h 1563708"/>
                <a:gd name="connsiteX97" fmla="*/ 1465079 w 2659258"/>
                <a:gd name="connsiteY97" fmla="*/ 1113212 h 1563708"/>
                <a:gd name="connsiteX98" fmla="*/ 1332246 w 2659258"/>
                <a:gd name="connsiteY98" fmla="*/ 1191562 h 1563708"/>
                <a:gd name="connsiteX99" fmla="*/ 1417312 w 2659258"/>
                <a:gd name="connsiteY99" fmla="*/ 1079093 h 1563708"/>
                <a:gd name="connsiteX100" fmla="*/ 1188230 w 2659258"/>
                <a:gd name="connsiteY100" fmla="*/ 1191562 h 1563708"/>
                <a:gd name="connsiteX101" fmla="*/ 900198 w 2659258"/>
                <a:gd name="connsiteY101" fmla="*/ 1191562 h 1563708"/>
                <a:gd name="connsiteX102" fmla="*/ 571026 w 2659258"/>
                <a:gd name="connsiteY102" fmla="*/ 1152128 h 1563708"/>
                <a:gd name="connsiteX103" fmla="*/ 355002 w 2659258"/>
                <a:gd name="connsiteY103" fmla="*/ 1008112 h 1563708"/>
                <a:gd name="connsiteX104" fmla="*/ 643034 w 2659258"/>
                <a:gd name="connsiteY104" fmla="*/ 1008112 h 1563708"/>
                <a:gd name="connsiteX105" fmla="*/ 355002 w 2659258"/>
                <a:gd name="connsiteY105" fmla="*/ 1008112 h 1563708"/>
                <a:gd name="connsiteX106" fmla="*/ 571026 w 2659258"/>
                <a:gd name="connsiteY106" fmla="*/ 792088 h 1563708"/>
                <a:gd name="connsiteX107" fmla="*/ 643034 w 2659258"/>
                <a:gd name="connsiteY107" fmla="*/ 792088 h 1563708"/>
                <a:gd name="connsiteX108" fmla="*/ 571026 w 2659258"/>
                <a:gd name="connsiteY108" fmla="*/ 720080 h 1563708"/>
                <a:gd name="connsiteX109" fmla="*/ 714452 w 2659258"/>
                <a:gd name="connsiteY109" fmla="*/ 758370 h 1563708"/>
                <a:gd name="connsiteX110" fmla="*/ 543855 w 2659258"/>
                <a:gd name="connsiteY110" fmla="*/ 751546 h 1563708"/>
                <a:gd name="connsiteX111" fmla="*/ 516560 w 2659258"/>
                <a:gd name="connsiteY111" fmla="*/ 737898 h 1563708"/>
                <a:gd name="connsiteX112" fmla="*/ 482440 w 2659258"/>
                <a:gd name="connsiteY112" fmla="*/ 731075 h 1563708"/>
                <a:gd name="connsiteX113" fmla="*/ 414201 w 2659258"/>
                <a:gd name="connsiteY113" fmla="*/ 710603 h 1563708"/>
                <a:gd name="connsiteX114" fmla="*/ 393730 w 2659258"/>
                <a:gd name="connsiteY114" fmla="*/ 690131 h 1563708"/>
                <a:gd name="connsiteX115" fmla="*/ 373258 w 2659258"/>
                <a:gd name="connsiteY115" fmla="*/ 676484 h 1563708"/>
                <a:gd name="connsiteX116" fmla="*/ 345963 w 2659258"/>
                <a:gd name="connsiteY116" fmla="*/ 656012 h 1563708"/>
                <a:gd name="connsiteX117" fmla="*/ 305019 w 2659258"/>
                <a:gd name="connsiteY117" fmla="*/ 628716 h 1563708"/>
                <a:gd name="connsiteX118" fmla="*/ 264076 w 2659258"/>
                <a:gd name="connsiteY118" fmla="*/ 594597 h 1563708"/>
                <a:gd name="connsiteX119" fmla="*/ 189013 w 2659258"/>
                <a:gd name="connsiteY119" fmla="*/ 587773 h 1563708"/>
                <a:gd name="connsiteX120" fmla="*/ 148070 w 2659258"/>
                <a:gd name="connsiteY120" fmla="*/ 580949 h 1563708"/>
                <a:gd name="connsiteX121" fmla="*/ 107127 w 2659258"/>
                <a:gd name="connsiteY121" fmla="*/ 546830 h 1563708"/>
                <a:gd name="connsiteX122" fmla="*/ 93479 w 2659258"/>
                <a:gd name="connsiteY122" fmla="*/ 519534 h 1563708"/>
                <a:gd name="connsiteX123" fmla="*/ 66183 w 2659258"/>
                <a:gd name="connsiteY123" fmla="*/ 492239 h 1563708"/>
                <a:gd name="connsiteX124" fmla="*/ 32064 w 2659258"/>
                <a:gd name="connsiteY124" fmla="*/ 451295 h 1563708"/>
                <a:gd name="connsiteX125" fmla="*/ 11592 w 2659258"/>
                <a:gd name="connsiteY125" fmla="*/ 444472 h 15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659258" h="1563708">
                  <a:moveTo>
                    <a:pt x="11592" y="444472"/>
                  </a:moveTo>
                  <a:cubicBezTo>
                    <a:pt x="62415" y="410590"/>
                    <a:pt x="0" y="454133"/>
                    <a:pt x="52536" y="410352"/>
                  </a:cubicBezTo>
                  <a:cubicBezTo>
                    <a:pt x="58836" y="405102"/>
                    <a:pt x="66707" y="401954"/>
                    <a:pt x="73007" y="396704"/>
                  </a:cubicBezTo>
                  <a:cubicBezTo>
                    <a:pt x="112789" y="363552"/>
                    <a:pt x="72342" y="383427"/>
                    <a:pt x="134422" y="348937"/>
                  </a:cubicBezTo>
                  <a:cubicBezTo>
                    <a:pt x="140710" y="345444"/>
                    <a:pt x="148460" y="345330"/>
                    <a:pt x="154894" y="342113"/>
                  </a:cubicBezTo>
                  <a:cubicBezTo>
                    <a:pt x="162229" y="338445"/>
                    <a:pt x="167687" y="331346"/>
                    <a:pt x="175366" y="328466"/>
                  </a:cubicBezTo>
                  <a:cubicBezTo>
                    <a:pt x="232583" y="307010"/>
                    <a:pt x="187007" y="338865"/>
                    <a:pt x="243604" y="307994"/>
                  </a:cubicBezTo>
                  <a:cubicBezTo>
                    <a:pt x="335593" y="257818"/>
                    <a:pt x="248158" y="267959"/>
                    <a:pt x="421025" y="198812"/>
                  </a:cubicBezTo>
                  <a:cubicBezTo>
                    <a:pt x="539121" y="151574"/>
                    <a:pt x="393828" y="212409"/>
                    <a:pt x="475616" y="171516"/>
                  </a:cubicBezTo>
                  <a:cubicBezTo>
                    <a:pt x="552176" y="133237"/>
                    <a:pt x="423983" y="207846"/>
                    <a:pt x="523383" y="151045"/>
                  </a:cubicBezTo>
                  <a:cubicBezTo>
                    <a:pt x="530504" y="146976"/>
                    <a:pt x="536519" y="141065"/>
                    <a:pt x="543855" y="137397"/>
                  </a:cubicBezTo>
                  <a:cubicBezTo>
                    <a:pt x="550289" y="134180"/>
                    <a:pt x="557613" y="133155"/>
                    <a:pt x="564327" y="130573"/>
                  </a:cubicBezTo>
                  <a:cubicBezTo>
                    <a:pt x="587193" y="121779"/>
                    <a:pt x="609495" y="111518"/>
                    <a:pt x="632566" y="103278"/>
                  </a:cubicBezTo>
                  <a:cubicBezTo>
                    <a:pt x="659257" y="93746"/>
                    <a:pt x="695754" y="92466"/>
                    <a:pt x="721276" y="89630"/>
                  </a:cubicBezTo>
                  <a:cubicBezTo>
                    <a:pt x="730374" y="87355"/>
                    <a:pt x="739320" y="84348"/>
                    <a:pt x="748571" y="82806"/>
                  </a:cubicBezTo>
                  <a:cubicBezTo>
                    <a:pt x="766660" y="79791"/>
                    <a:pt x="784985" y="78406"/>
                    <a:pt x="803163" y="75982"/>
                  </a:cubicBezTo>
                  <a:lnTo>
                    <a:pt x="850930" y="69158"/>
                  </a:lnTo>
                  <a:cubicBezTo>
                    <a:pt x="864605" y="67054"/>
                    <a:pt x="878367" y="65335"/>
                    <a:pt x="891873" y="62334"/>
                  </a:cubicBezTo>
                  <a:cubicBezTo>
                    <a:pt x="898895" y="60774"/>
                    <a:pt x="905215" y="56461"/>
                    <a:pt x="912345" y="55510"/>
                  </a:cubicBezTo>
                  <a:cubicBezTo>
                    <a:pt x="939495" y="51890"/>
                    <a:pt x="966936" y="50961"/>
                    <a:pt x="994231" y="48687"/>
                  </a:cubicBezTo>
                  <a:cubicBezTo>
                    <a:pt x="1003330" y="44138"/>
                    <a:pt x="1012002" y="38611"/>
                    <a:pt x="1021527" y="35039"/>
                  </a:cubicBezTo>
                  <a:cubicBezTo>
                    <a:pt x="1038568" y="28649"/>
                    <a:pt x="1074503" y="24166"/>
                    <a:pt x="1089766" y="21391"/>
                  </a:cubicBezTo>
                  <a:cubicBezTo>
                    <a:pt x="1121529" y="15616"/>
                    <a:pt x="1121974" y="15045"/>
                    <a:pt x="1151180" y="7743"/>
                  </a:cubicBezTo>
                  <a:cubicBezTo>
                    <a:pt x="1185300" y="10018"/>
                    <a:pt x="1219344" y="14567"/>
                    <a:pt x="1253539" y="14567"/>
                  </a:cubicBezTo>
                  <a:cubicBezTo>
                    <a:pt x="1310450" y="14567"/>
                    <a:pt x="1367265" y="9889"/>
                    <a:pt x="1424136" y="7743"/>
                  </a:cubicBezTo>
                  <a:lnTo>
                    <a:pt x="1615204" y="919"/>
                  </a:lnTo>
                  <a:cubicBezTo>
                    <a:pt x="1647049" y="3194"/>
                    <a:pt x="1679766" y="0"/>
                    <a:pt x="1710739" y="7743"/>
                  </a:cubicBezTo>
                  <a:cubicBezTo>
                    <a:pt x="1718695" y="9732"/>
                    <a:pt x="1718587" y="22416"/>
                    <a:pt x="1724386" y="28215"/>
                  </a:cubicBezTo>
                  <a:cubicBezTo>
                    <a:pt x="1730185" y="34014"/>
                    <a:pt x="1738557" y="36613"/>
                    <a:pt x="1744858" y="41863"/>
                  </a:cubicBezTo>
                  <a:cubicBezTo>
                    <a:pt x="1797406" y="85651"/>
                    <a:pt x="1734970" y="42093"/>
                    <a:pt x="1785801" y="75982"/>
                  </a:cubicBezTo>
                  <a:cubicBezTo>
                    <a:pt x="1790350" y="85081"/>
                    <a:pt x="1794057" y="94652"/>
                    <a:pt x="1799449" y="103278"/>
                  </a:cubicBezTo>
                  <a:cubicBezTo>
                    <a:pt x="1809269" y="118989"/>
                    <a:pt x="1825831" y="138911"/>
                    <a:pt x="1840392" y="151045"/>
                  </a:cubicBezTo>
                  <a:cubicBezTo>
                    <a:pt x="1846692" y="156296"/>
                    <a:pt x="1854040" y="160144"/>
                    <a:pt x="1860864" y="164693"/>
                  </a:cubicBezTo>
                  <a:cubicBezTo>
                    <a:pt x="1870849" y="179669"/>
                    <a:pt x="1882388" y="195143"/>
                    <a:pt x="1888160" y="212460"/>
                  </a:cubicBezTo>
                  <a:cubicBezTo>
                    <a:pt x="1891828" y="223463"/>
                    <a:pt x="1892170" y="235327"/>
                    <a:pt x="1894983" y="246579"/>
                  </a:cubicBezTo>
                  <a:cubicBezTo>
                    <a:pt x="1896727" y="253557"/>
                    <a:pt x="1899831" y="260135"/>
                    <a:pt x="1901807" y="267051"/>
                  </a:cubicBezTo>
                  <a:cubicBezTo>
                    <a:pt x="1904383" y="276069"/>
                    <a:pt x="1904937" y="285726"/>
                    <a:pt x="1908631" y="294346"/>
                  </a:cubicBezTo>
                  <a:cubicBezTo>
                    <a:pt x="1911862" y="301884"/>
                    <a:pt x="1918611" y="307482"/>
                    <a:pt x="1922279" y="314818"/>
                  </a:cubicBezTo>
                  <a:cubicBezTo>
                    <a:pt x="1925496" y="321252"/>
                    <a:pt x="1925534" y="329045"/>
                    <a:pt x="1929103" y="335290"/>
                  </a:cubicBezTo>
                  <a:cubicBezTo>
                    <a:pt x="1943215" y="359986"/>
                    <a:pt x="1968537" y="408420"/>
                    <a:pt x="1997342" y="430824"/>
                  </a:cubicBezTo>
                  <a:cubicBezTo>
                    <a:pt x="2010289" y="440894"/>
                    <a:pt x="2038285" y="458119"/>
                    <a:pt x="2038285" y="458119"/>
                  </a:cubicBezTo>
                  <a:cubicBezTo>
                    <a:pt x="2074678" y="512708"/>
                    <a:pt x="2026914" y="446749"/>
                    <a:pt x="2072404" y="492239"/>
                  </a:cubicBezTo>
                  <a:cubicBezTo>
                    <a:pt x="2078203" y="498038"/>
                    <a:pt x="2080253" y="506911"/>
                    <a:pt x="2086052" y="512710"/>
                  </a:cubicBezTo>
                  <a:cubicBezTo>
                    <a:pt x="2096351" y="523009"/>
                    <a:pt x="2109872" y="529707"/>
                    <a:pt x="2120171" y="540006"/>
                  </a:cubicBezTo>
                  <a:cubicBezTo>
                    <a:pt x="2142892" y="562727"/>
                    <a:pt x="2126768" y="555974"/>
                    <a:pt x="2140643" y="580949"/>
                  </a:cubicBezTo>
                  <a:cubicBezTo>
                    <a:pt x="2148609" y="595288"/>
                    <a:pt x="2162752" y="606332"/>
                    <a:pt x="2167939" y="621893"/>
                  </a:cubicBezTo>
                  <a:cubicBezTo>
                    <a:pt x="2170214" y="628717"/>
                    <a:pt x="2170270" y="636747"/>
                    <a:pt x="2174763" y="642364"/>
                  </a:cubicBezTo>
                  <a:cubicBezTo>
                    <a:pt x="2179886" y="648768"/>
                    <a:pt x="2188410" y="651463"/>
                    <a:pt x="2195234" y="656012"/>
                  </a:cubicBezTo>
                  <a:cubicBezTo>
                    <a:pt x="2204333" y="669660"/>
                    <a:pt x="2217343" y="681394"/>
                    <a:pt x="2222530" y="696955"/>
                  </a:cubicBezTo>
                  <a:cubicBezTo>
                    <a:pt x="2224805" y="703779"/>
                    <a:pt x="2224861" y="711810"/>
                    <a:pt x="2229354" y="717427"/>
                  </a:cubicBezTo>
                  <a:cubicBezTo>
                    <a:pt x="2234477" y="723831"/>
                    <a:pt x="2243001" y="726526"/>
                    <a:pt x="2249825" y="731075"/>
                  </a:cubicBezTo>
                  <a:cubicBezTo>
                    <a:pt x="2252100" y="737899"/>
                    <a:pt x="2255089" y="744524"/>
                    <a:pt x="2256649" y="751546"/>
                  </a:cubicBezTo>
                  <a:cubicBezTo>
                    <a:pt x="2260843" y="770418"/>
                    <a:pt x="2261079" y="794526"/>
                    <a:pt x="2270297" y="812961"/>
                  </a:cubicBezTo>
                  <a:cubicBezTo>
                    <a:pt x="2273965" y="820297"/>
                    <a:pt x="2280277" y="826097"/>
                    <a:pt x="2283945" y="833433"/>
                  </a:cubicBezTo>
                  <a:cubicBezTo>
                    <a:pt x="2287162" y="839866"/>
                    <a:pt x="2286588" y="848051"/>
                    <a:pt x="2290769" y="853904"/>
                  </a:cubicBezTo>
                  <a:cubicBezTo>
                    <a:pt x="2298248" y="864375"/>
                    <a:pt x="2308966" y="872101"/>
                    <a:pt x="2318064" y="881200"/>
                  </a:cubicBezTo>
                  <a:cubicBezTo>
                    <a:pt x="2320339" y="888024"/>
                    <a:pt x="2321319" y="895427"/>
                    <a:pt x="2324888" y="901672"/>
                  </a:cubicBezTo>
                  <a:cubicBezTo>
                    <a:pt x="2337269" y="923338"/>
                    <a:pt x="2348435" y="928294"/>
                    <a:pt x="2359007" y="949439"/>
                  </a:cubicBezTo>
                  <a:cubicBezTo>
                    <a:pt x="2362224" y="955872"/>
                    <a:pt x="2362338" y="963622"/>
                    <a:pt x="2365831" y="969910"/>
                  </a:cubicBezTo>
                  <a:cubicBezTo>
                    <a:pt x="2373797" y="984249"/>
                    <a:pt x="2387940" y="995293"/>
                    <a:pt x="2393127" y="1010854"/>
                  </a:cubicBezTo>
                  <a:cubicBezTo>
                    <a:pt x="2398677" y="1027502"/>
                    <a:pt x="2400372" y="1038570"/>
                    <a:pt x="2413598" y="1051797"/>
                  </a:cubicBezTo>
                  <a:cubicBezTo>
                    <a:pt x="2419397" y="1057596"/>
                    <a:pt x="2427769" y="1060195"/>
                    <a:pt x="2434070" y="1065445"/>
                  </a:cubicBezTo>
                  <a:cubicBezTo>
                    <a:pt x="2453083" y="1081288"/>
                    <a:pt x="2459950" y="1093127"/>
                    <a:pt x="2475013" y="1113212"/>
                  </a:cubicBezTo>
                  <a:cubicBezTo>
                    <a:pt x="2483407" y="1146786"/>
                    <a:pt x="2488172" y="1178850"/>
                    <a:pt x="2522780" y="1201922"/>
                  </a:cubicBezTo>
                  <a:lnTo>
                    <a:pt x="2543252" y="1215570"/>
                  </a:lnTo>
                  <a:cubicBezTo>
                    <a:pt x="2575901" y="1264543"/>
                    <a:pt x="2558950" y="1244914"/>
                    <a:pt x="2591019" y="1276985"/>
                  </a:cubicBezTo>
                  <a:cubicBezTo>
                    <a:pt x="2593294" y="1283809"/>
                    <a:pt x="2595867" y="1290541"/>
                    <a:pt x="2597843" y="1297457"/>
                  </a:cubicBezTo>
                  <a:cubicBezTo>
                    <a:pt x="2600758" y="1307658"/>
                    <a:pt x="2606038" y="1334318"/>
                    <a:pt x="2611491" y="1345224"/>
                  </a:cubicBezTo>
                  <a:cubicBezTo>
                    <a:pt x="2615159" y="1352559"/>
                    <a:pt x="2620590" y="1358871"/>
                    <a:pt x="2625139" y="1365695"/>
                  </a:cubicBezTo>
                  <a:cubicBezTo>
                    <a:pt x="2627414" y="1372519"/>
                    <a:pt x="2628746" y="1379733"/>
                    <a:pt x="2631963" y="1386167"/>
                  </a:cubicBezTo>
                  <a:cubicBezTo>
                    <a:pt x="2635631" y="1393502"/>
                    <a:pt x="2643452" y="1398727"/>
                    <a:pt x="2645610" y="1406639"/>
                  </a:cubicBezTo>
                  <a:cubicBezTo>
                    <a:pt x="2650435" y="1424331"/>
                    <a:pt x="2649840" y="1443076"/>
                    <a:pt x="2652434" y="1461230"/>
                  </a:cubicBezTo>
                  <a:cubicBezTo>
                    <a:pt x="2654391" y="1474927"/>
                    <a:pt x="2656983" y="1488525"/>
                    <a:pt x="2659258" y="1502173"/>
                  </a:cubicBezTo>
                  <a:cubicBezTo>
                    <a:pt x="2656983" y="1513546"/>
                    <a:pt x="2658868" y="1526642"/>
                    <a:pt x="2652434" y="1536293"/>
                  </a:cubicBezTo>
                  <a:cubicBezTo>
                    <a:pt x="2648444" y="1542278"/>
                    <a:pt x="2638902" y="1541224"/>
                    <a:pt x="2631963" y="1543116"/>
                  </a:cubicBezTo>
                  <a:cubicBezTo>
                    <a:pt x="2560535" y="1562596"/>
                    <a:pt x="2581847" y="1556391"/>
                    <a:pt x="2495485" y="1563588"/>
                  </a:cubicBezTo>
                  <a:cubicBezTo>
                    <a:pt x="2434355" y="1560809"/>
                    <a:pt x="2366373" y="1563708"/>
                    <a:pt x="2304416" y="1549940"/>
                  </a:cubicBezTo>
                  <a:cubicBezTo>
                    <a:pt x="2297394" y="1548380"/>
                    <a:pt x="2290769" y="1545391"/>
                    <a:pt x="2283945" y="1543116"/>
                  </a:cubicBezTo>
                  <a:cubicBezTo>
                    <a:pt x="2265748" y="1529468"/>
                    <a:pt x="2248280" y="1514790"/>
                    <a:pt x="2229354" y="1502173"/>
                  </a:cubicBezTo>
                  <a:lnTo>
                    <a:pt x="2188410" y="1474878"/>
                  </a:lnTo>
                  <a:cubicBezTo>
                    <a:pt x="2141044" y="1477664"/>
                    <a:pt x="2043136" y="1488909"/>
                    <a:pt x="1990518" y="1474878"/>
                  </a:cubicBezTo>
                  <a:cubicBezTo>
                    <a:pt x="1981193" y="1472391"/>
                    <a:pt x="1975971" y="1462024"/>
                    <a:pt x="1970046" y="1454406"/>
                  </a:cubicBezTo>
                  <a:cubicBezTo>
                    <a:pt x="1959976" y="1441459"/>
                    <a:pt x="1942751" y="1413463"/>
                    <a:pt x="1942751" y="1413463"/>
                  </a:cubicBezTo>
                  <a:cubicBezTo>
                    <a:pt x="1942692" y="1413227"/>
                    <a:pt x="1932366" y="1368958"/>
                    <a:pt x="1929103" y="1365695"/>
                  </a:cubicBezTo>
                  <a:cubicBezTo>
                    <a:pt x="1924017" y="1360609"/>
                    <a:pt x="1915455" y="1361146"/>
                    <a:pt x="1908631" y="1358872"/>
                  </a:cubicBezTo>
                  <a:cubicBezTo>
                    <a:pt x="1858791" y="1375485"/>
                    <a:pt x="1881644" y="1376008"/>
                    <a:pt x="1840392" y="1365695"/>
                  </a:cubicBezTo>
                  <a:cubicBezTo>
                    <a:pt x="1835843" y="1352047"/>
                    <a:pt x="1838715" y="1332732"/>
                    <a:pt x="1826745" y="1324752"/>
                  </a:cubicBezTo>
                  <a:cubicBezTo>
                    <a:pt x="1819921" y="1320203"/>
                    <a:pt x="1813609" y="1314772"/>
                    <a:pt x="1806273" y="1311104"/>
                  </a:cubicBezTo>
                  <a:cubicBezTo>
                    <a:pt x="1796489" y="1306212"/>
                    <a:pt x="1767244" y="1299642"/>
                    <a:pt x="1758506" y="1297457"/>
                  </a:cubicBezTo>
                  <a:cubicBezTo>
                    <a:pt x="1667634" y="1236876"/>
                    <a:pt x="1802308" y="1324065"/>
                    <a:pt x="1717563" y="1276985"/>
                  </a:cubicBezTo>
                  <a:cubicBezTo>
                    <a:pt x="1703224" y="1269019"/>
                    <a:pt x="1690267" y="1258789"/>
                    <a:pt x="1676619" y="1249690"/>
                  </a:cubicBezTo>
                  <a:cubicBezTo>
                    <a:pt x="1669795" y="1245141"/>
                    <a:pt x="1663928" y="1238635"/>
                    <a:pt x="1656148" y="1236042"/>
                  </a:cubicBezTo>
                  <a:cubicBezTo>
                    <a:pt x="1649324" y="1233767"/>
                    <a:pt x="1641964" y="1232711"/>
                    <a:pt x="1635676" y="1229218"/>
                  </a:cubicBezTo>
                  <a:cubicBezTo>
                    <a:pt x="1621338" y="1221252"/>
                    <a:pt x="1608381" y="1211020"/>
                    <a:pt x="1594733" y="1201922"/>
                  </a:cubicBezTo>
                  <a:lnTo>
                    <a:pt x="1553789" y="1174627"/>
                  </a:lnTo>
                  <a:cubicBezTo>
                    <a:pt x="1546965" y="1170078"/>
                    <a:pt x="1540653" y="1164647"/>
                    <a:pt x="1533318" y="1160979"/>
                  </a:cubicBezTo>
                  <a:cubicBezTo>
                    <a:pt x="1524219" y="1156430"/>
                    <a:pt x="1514356" y="1153165"/>
                    <a:pt x="1506022" y="1147331"/>
                  </a:cubicBezTo>
                  <a:cubicBezTo>
                    <a:pt x="1491468" y="1137143"/>
                    <a:pt x="1479102" y="1124119"/>
                    <a:pt x="1465079" y="1113212"/>
                  </a:cubicBezTo>
                  <a:cubicBezTo>
                    <a:pt x="1458605" y="1108177"/>
                    <a:pt x="1338920" y="1196329"/>
                    <a:pt x="1332246" y="1191562"/>
                  </a:cubicBezTo>
                  <a:cubicBezTo>
                    <a:pt x="1322991" y="1184952"/>
                    <a:pt x="1426629" y="1085615"/>
                    <a:pt x="1417312" y="1079093"/>
                  </a:cubicBezTo>
                  <a:cubicBezTo>
                    <a:pt x="1403875" y="1069687"/>
                    <a:pt x="1203791" y="1196749"/>
                    <a:pt x="1188230" y="1191562"/>
                  </a:cubicBezTo>
                  <a:cubicBezTo>
                    <a:pt x="1131010" y="1172489"/>
                    <a:pt x="1023385" y="1198808"/>
                    <a:pt x="900198" y="1191562"/>
                  </a:cubicBezTo>
                  <a:cubicBezTo>
                    <a:pt x="891099" y="1189287"/>
                    <a:pt x="580044" y="1154705"/>
                    <a:pt x="571026" y="1152128"/>
                  </a:cubicBezTo>
                  <a:cubicBezTo>
                    <a:pt x="527530" y="1126252"/>
                    <a:pt x="343001" y="1032115"/>
                    <a:pt x="355002" y="1008112"/>
                  </a:cubicBezTo>
                  <a:cubicBezTo>
                    <a:pt x="367003" y="984109"/>
                    <a:pt x="690404" y="1012811"/>
                    <a:pt x="643034" y="1008112"/>
                  </a:cubicBezTo>
                  <a:cubicBezTo>
                    <a:pt x="658376" y="980195"/>
                    <a:pt x="367003" y="1044116"/>
                    <a:pt x="355002" y="1008112"/>
                  </a:cubicBezTo>
                  <a:cubicBezTo>
                    <a:pt x="343001" y="972108"/>
                    <a:pt x="523021" y="828092"/>
                    <a:pt x="571026" y="792088"/>
                  </a:cubicBezTo>
                  <a:cubicBezTo>
                    <a:pt x="619031" y="756084"/>
                    <a:pt x="669846" y="820125"/>
                    <a:pt x="643034" y="792088"/>
                  </a:cubicBezTo>
                  <a:cubicBezTo>
                    <a:pt x="556407" y="715652"/>
                    <a:pt x="652387" y="784491"/>
                    <a:pt x="571026" y="720080"/>
                  </a:cubicBezTo>
                  <a:cubicBezTo>
                    <a:pt x="551155" y="704349"/>
                    <a:pt x="759845" y="760186"/>
                    <a:pt x="714452" y="758370"/>
                  </a:cubicBezTo>
                  <a:lnTo>
                    <a:pt x="543855" y="751546"/>
                  </a:lnTo>
                  <a:cubicBezTo>
                    <a:pt x="534757" y="746997"/>
                    <a:pt x="526210" y="741115"/>
                    <a:pt x="516560" y="737898"/>
                  </a:cubicBezTo>
                  <a:cubicBezTo>
                    <a:pt x="505557" y="734230"/>
                    <a:pt x="493762" y="733591"/>
                    <a:pt x="482440" y="731075"/>
                  </a:cubicBezTo>
                  <a:cubicBezTo>
                    <a:pt x="451508" y="724202"/>
                    <a:pt x="448212" y="721940"/>
                    <a:pt x="414201" y="710603"/>
                  </a:cubicBezTo>
                  <a:cubicBezTo>
                    <a:pt x="407377" y="703779"/>
                    <a:pt x="401144" y="696309"/>
                    <a:pt x="393730" y="690131"/>
                  </a:cubicBezTo>
                  <a:cubicBezTo>
                    <a:pt x="387430" y="684881"/>
                    <a:pt x="379932" y="681251"/>
                    <a:pt x="373258" y="676484"/>
                  </a:cubicBezTo>
                  <a:cubicBezTo>
                    <a:pt x="364003" y="669874"/>
                    <a:pt x="355280" y="662534"/>
                    <a:pt x="345963" y="656012"/>
                  </a:cubicBezTo>
                  <a:cubicBezTo>
                    <a:pt x="332525" y="646605"/>
                    <a:pt x="316618" y="640315"/>
                    <a:pt x="305019" y="628716"/>
                  </a:cubicBezTo>
                  <a:cubicBezTo>
                    <a:pt x="298057" y="621754"/>
                    <a:pt x="276168" y="597188"/>
                    <a:pt x="264076" y="594597"/>
                  </a:cubicBezTo>
                  <a:cubicBezTo>
                    <a:pt x="239510" y="589333"/>
                    <a:pt x="213965" y="590709"/>
                    <a:pt x="189013" y="587773"/>
                  </a:cubicBezTo>
                  <a:cubicBezTo>
                    <a:pt x="175272" y="586156"/>
                    <a:pt x="161718" y="583224"/>
                    <a:pt x="148070" y="580949"/>
                  </a:cubicBezTo>
                  <a:cubicBezTo>
                    <a:pt x="131747" y="570067"/>
                    <a:pt x="119068" y="563547"/>
                    <a:pt x="107127" y="546830"/>
                  </a:cubicBezTo>
                  <a:cubicBezTo>
                    <a:pt x="101214" y="538552"/>
                    <a:pt x="99583" y="527672"/>
                    <a:pt x="93479" y="519534"/>
                  </a:cubicBezTo>
                  <a:cubicBezTo>
                    <a:pt x="85759" y="509240"/>
                    <a:pt x="74557" y="502009"/>
                    <a:pt x="66183" y="492239"/>
                  </a:cubicBezTo>
                  <a:cubicBezTo>
                    <a:pt x="9172" y="425726"/>
                    <a:pt x="103064" y="522295"/>
                    <a:pt x="32064" y="451295"/>
                  </a:cubicBezTo>
                  <a:lnTo>
                    <a:pt x="11592" y="444472"/>
                  </a:lnTo>
                  <a:close/>
                </a:path>
              </a:pathLst>
            </a:custGeom>
            <a:solidFill>
              <a:schemeClr val="tx1">
                <a:alpha val="27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0" y="2071203"/>
              <a:ext cx="2146131" cy="718789"/>
            </a:xfrm>
            <a:custGeom>
              <a:avLst/>
              <a:gdLst>
                <a:gd name="connsiteX0" fmla="*/ 0 w 2376264"/>
                <a:gd name="connsiteY0" fmla="*/ 0 h 400110"/>
                <a:gd name="connsiteX1" fmla="*/ 2376264 w 2376264"/>
                <a:gd name="connsiteY1" fmla="*/ 0 h 400110"/>
                <a:gd name="connsiteX2" fmla="*/ 2376264 w 2376264"/>
                <a:gd name="connsiteY2" fmla="*/ 400110 h 400110"/>
                <a:gd name="connsiteX3" fmla="*/ 0 w 2376264"/>
                <a:gd name="connsiteY3" fmla="*/ 400110 h 400110"/>
                <a:gd name="connsiteX4" fmla="*/ 0 w 2376264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400110">
                  <a:moveTo>
                    <a:pt x="0" y="0"/>
                  </a:moveTo>
                  <a:lnTo>
                    <a:pt x="2376264" y="0"/>
                  </a:lnTo>
                  <a:lnTo>
                    <a:pt x="2376264" y="400110"/>
                  </a:lnTo>
                  <a:lnTo>
                    <a:pt x="0" y="40011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BARINAS </a:t>
              </a:r>
              <a:r>
                <a:rPr lang="es-ES_tradnl" sz="1200" b="1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NORTE</a:t>
              </a:r>
              <a:endParaRPr lang="es-ES_tradnl" sz="12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64446"/>
              </p:ext>
            </p:extLst>
          </p:nvPr>
        </p:nvGraphicFramePr>
        <p:xfrm>
          <a:off x="4644007" y="116632"/>
          <a:ext cx="4392489" cy="546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672308"/>
                <a:gridCol w="126699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BARINAS NORTE I </a:t>
                      </a:r>
                      <a:r>
                        <a:rPr lang="es-ES_tradnl" dirty="0" err="1" smtClean="0">
                          <a:hlinkClick r:id="rId3" action="ppaction://hlinksldjump"/>
                        </a:rPr>
                        <a:t>I</a:t>
                      </a:r>
                      <a:r>
                        <a:rPr lang="es-ES_tradnl" dirty="0" smtClean="0">
                          <a:hlinkClick r:id="rId3" action="ppaction://hlinksldjump"/>
                        </a:rPr>
                        <a:t> </a:t>
                      </a:r>
                      <a:r>
                        <a:rPr lang="es-ES_tradnl" sz="1200" dirty="0" smtClean="0">
                          <a:hlinkClick r:id="rId3" action="ppaction://hlinksldjump"/>
                        </a:rPr>
                        <a:t>(BARINAS </a:t>
                      </a:r>
                      <a:r>
                        <a:rPr lang="es-ES_tradnl" sz="1200" baseline="0" dirty="0" smtClean="0">
                          <a:hlinkClick r:id="rId3" action="ppaction://hlinksldjump"/>
                        </a:rPr>
                        <a:t> V)</a:t>
                      </a:r>
                    </a:p>
                    <a:p>
                      <a:pPr algn="ctr"/>
                      <a:r>
                        <a:rPr lang="es-ES_tradnl" dirty="0" smtClean="0">
                          <a:hlinkClick r:id="rId3" action="ppaction://hlinksldjump"/>
                        </a:rPr>
                        <a:t>Min. Giovanni </a:t>
                      </a:r>
                      <a:r>
                        <a:rPr lang="es-ES_tradnl" baseline="0" dirty="0" smtClean="0">
                          <a:hlinkClick r:id="rId3" action="ppaction://hlinksldjump"/>
                        </a:rPr>
                        <a:t> Ramírez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BARINITAS 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467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NUEVA</a:t>
                      </a:r>
                      <a:r>
                        <a:rPr lang="es-ES_tradnl" sz="16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JERUSALÉN BARINAS</a:t>
                      </a:r>
                      <a:endParaRPr lang="es-ES_tradnl" sz="1600" b="1" baseline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SAN RAMÓN BARINITAS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SANTA</a:t>
                      </a:r>
                      <a:r>
                        <a:rPr lang="es-ES_tradnl" sz="1600" b="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CRUZ VB</a:t>
                      </a:r>
                      <a:endParaRPr lang="es-ES_tradnl" sz="16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SANTA ROSA BARINAS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** Las</a:t>
                      </a:r>
                      <a:r>
                        <a:rPr lang="es-ES_tradnl" sz="160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Lagunas</a:t>
                      </a:r>
                      <a:endParaRPr lang="es-ES_tradnl" sz="16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*Las Piedras Barinitas</a:t>
                      </a:r>
                      <a:endParaRPr lang="es-ES_tradnl" sz="16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*Monte Horeb Barinas</a:t>
                      </a:r>
                      <a:endParaRPr lang="es-ES_tradnl" sz="16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*Grupo Orión</a:t>
                      </a:r>
                      <a:endParaRPr lang="es-ES_tradnl" sz="16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10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PUEBLO LLANO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/>
                        <a:t>11</a:t>
                      </a:r>
                      <a:endParaRPr lang="es-ES_tradnl" sz="16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*Quebrada Seca Barinas</a:t>
                      </a:r>
                      <a:endParaRPr lang="es-ES_tradnl" sz="160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 PAZ BARINAS</a:t>
                      </a:r>
                      <a:endParaRPr lang="es-ES_tradnl" sz="18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933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70225"/>
              </p:ext>
            </p:extLst>
          </p:nvPr>
        </p:nvGraphicFramePr>
        <p:xfrm>
          <a:off x="107504" y="116632"/>
          <a:ext cx="4392491" cy="610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182"/>
                <a:gridCol w="2499146"/>
                <a:gridCol w="144016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hlinkClick r:id="rId3" action="ppaction://hlinksldjump"/>
                        </a:rPr>
                        <a:t>BARINAS NORTE I </a:t>
                      </a:r>
                      <a:r>
                        <a:rPr lang="es-ES_tradnl" sz="1200" b="1" dirty="0" smtClean="0">
                          <a:hlinkClick r:id="rId3" action="ppaction://hlinksldjump"/>
                        </a:rPr>
                        <a:t>(BARINAS I I)</a:t>
                      </a:r>
                    </a:p>
                    <a:p>
                      <a:pPr algn="ctr"/>
                      <a:r>
                        <a:rPr lang="es-ES_tradnl" sz="1800" b="1" dirty="0" smtClean="0">
                          <a:hlinkClick r:id="rId3" action="ppaction://hlinksldjump"/>
                        </a:rPr>
                        <a:t>Pr. Daniel</a:t>
                      </a:r>
                      <a:r>
                        <a:rPr lang="es-ES_tradnl" sz="1800" b="1" baseline="0" dirty="0" smtClean="0">
                          <a:hlinkClick r:id="rId3" action="ppaction://hlinksldjump"/>
                        </a:rPr>
                        <a:t> Carvajal</a:t>
                      </a:r>
                      <a:endParaRPr lang="es-ES_tradnl" sz="18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1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BARINAS OESTE</a:t>
                      </a:r>
                      <a:r>
                        <a:rPr lang="es-ES_tradnl" sz="18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407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2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BARRANCAS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190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b="0" dirty="0" smtClean="0"/>
                        <a:t>3</a:t>
                      </a:r>
                      <a:endParaRPr lang="es-ES_tradnl" sz="1800" b="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</a:t>
                      </a:r>
                      <a:r>
                        <a:rPr lang="es-ES_tradnl" sz="1800" b="0" baseline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PAZ BARINAS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242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LAS COLINAS DE SION BNS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21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5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OBISPOS BARINAS</a:t>
                      </a:r>
                      <a:endParaRPr lang="es-ES_tradnl" sz="1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240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6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NUEVA</a:t>
                      </a:r>
                      <a:r>
                        <a:rPr lang="es-ES_tradnl" sz="1800" b="0" baseline="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 BARINAS 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7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*12 Marzo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8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*Caimital Barinas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42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**</a:t>
                      </a:r>
                      <a:r>
                        <a:rPr lang="es-ES_tradnl" sz="1800" dirty="0" err="1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Guanapa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Las Colinas</a:t>
                      </a:r>
                      <a:endParaRPr lang="es-ES_tradnl" sz="1800" b="0" dirty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13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11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dirty="0" smtClean="0"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*Monte Carmelo Barinas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19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12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err="1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Parangula</a:t>
                      </a:r>
                      <a:endParaRPr lang="es-ES_tradnl" sz="18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_tradnl" dirty="0" smtClean="0"/>
                        <a:t>13</a:t>
                      </a:r>
                      <a:endParaRPr lang="es-ES_tradnl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chemeClr val="accent6">
                                <a:lumMod val="20000"/>
                                <a:lumOff val="80000"/>
                                <a:alpha val="60000"/>
                              </a:schemeClr>
                            </a:glow>
                          </a:effectLst>
                        </a:rPr>
                        <a:t>Valle Hondo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dirty="0" smtClean="0"/>
                        <a:t>0</a:t>
                      </a:r>
                      <a:endParaRPr lang="es-ES_tradnl" sz="1800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/>
                        <a:t>TOTALES</a:t>
                      </a:r>
                      <a:endParaRPr lang="es-ES_tradnl" sz="1600" b="1" dirty="0"/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6">
                              <a:lumMod val="20000"/>
                              <a:lumOff val="80000"/>
                              <a:alpha val="6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b="1" dirty="0" smtClean="0"/>
                        <a:t>1229</a:t>
                      </a:r>
                    </a:p>
                  </a:txBody>
                  <a:tcPr>
                    <a:solidFill>
                      <a:schemeClr val="accent3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5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1129</Words>
  <Application>Microsoft Office PowerPoint</Application>
  <PresentationFormat>Presentación en pantalla (4:3)</PresentationFormat>
  <Paragraphs>594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Escobar</dc:creator>
  <cp:lastModifiedBy>Rodolfo Escobar</cp:lastModifiedBy>
  <cp:revision>49</cp:revision>
  <cp:lastPrinted>2011-07-11T23:28:59Z</cp:lastPrinted>
  <dcterms:created xsi:type="dcterms:W3CDTF">2011-07-10T15:26:02Z</dcterms:created>
  <dcterms:modified xsi:type="dcterms:W3CDTF">2011-07-13T14:27:40Z</dcterms:modified>
</cp:coreProperties>
</file>